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notesSlides/notesSlide7.xml" ContentType="application/vnd.openxmlformats-officedocument.presentationml.notesSlide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67" r:id="rId2"/>
    <p:sldId id="323" r:id="rId3"/>
    <p:sldId id="331" r:id="rId4"/>
    <p:sldId id="322" r:id="rId5"/>
    <p:sldId id="368" r:id="rId6"/>
    <p:sldId id="332" r:id="rId7"/>
    <p:sldId id="375" r:id="rId8"/>
    <p:sldId id="333" r:id="rId9"/>
    <p:sldId id="334" r:id="rId10"/>
    <p:sldId id="324" r:id="rId11"/>
    <p:sldId id="379" r:id="rId12"/>
    <p:sldId id="369" r:id="rId13"/>
    <p:sldId id="336" r:id="rId14"/>
    <p:sldId id="376" r:id="rId15"/>
    <p:sldId id="337" r:id="rId16"/>
    <p:sldId id="338" r:id="rId17"/>
    <p:sldId id="339" r:id="rId18"/>
    <p:sldId id="326" r:id="rId19"/>
    <p:sldId id="380" r:id="rId20"/>
    <p:sldId id="370" r:id="rId21"/>
    <p:sldId id="341" r:id="rId22"/>
    <p:sldId id="342" r:id="rId23"/>
    <p:sldId id="377" r:id="rId24"/>
    <p:sldId id="343" r:id="rId25"/>
    <p:sldId id="344" r:id="rId26"/>
    <p:sldId id="327" r:id="rId27"/>
    <p:sldId id="381" r:id="rId28"/>
    <p:sldId id="371" r:id="rId29"/>
    <p:sldId id="346" r:id="rId30"/>
    <p:sldId id="347" r:id="rId31"/>
    <p:sldId id="348" r:id="rId32"/>
    <p:sldId id="328" r:id="rId33"/>
    <p:sldId id="384" r:id="rId34"/>
    <p:sldId id="350" r:id="rId35"/>
    <p:sldId id="372" r:id="rId36"/>
    <p:sldId id="351" r:id="rId37"/>
    <p:sldId id="353" r:id="rId38"/>
    <p:sldId id="330" r:id="rId39"/>
    <p:sldId id="385" r:id="rId40"/>
    <p:sldId id="373" r:id="rId41"/>
    <p:sldId id="357" r:id="rId42"/>
    <p:sldId id="359" r:id="rId43"/>
    <p:sldId id="329" r:id="rId44"/>
    <p:sldId id="386" r:id="rId45"/>
    <p:sldId id="374" r:id="rId46"/>
    <p:sldId id="362" r:id="rId47"/>
    <p:sldId id="378" r:id="rId48"/>
    <p:sldId id="366" r:id="rId49"/>
    <p:sldId id="387" r:id="rId5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DB636B7-CA93-48B6-B05F-8BF17C86AE12}">
          <p14:sldIdLst>
            <p14:sldId id="367"/>
          </p14:sldIdLst>
        </p14:section>
        <p14:section name="فصل 1" id="{F0410CB2-0BD0-47B9-99AC-D4731340D3FC}">
          <p14:sldIdLst>
            <p14:sldId id="323"/>
            <p14:sldId id="331"/>
            <p14:sldId id="322"/>
            <p14:sldId id="368"/>
            <p14:sldId id="332"/>
            <p14:sldId id="375"/>
            <p14:sldId id="333"/>
            <p14:sldId id="334"/>
          </p14:sldIdLst>
        </p14:section>
        <p14:section name="فصل 2" id="{89C60239-54DA-469E-94A1-B8A740D76571}">
          <p14:sldIdLst>
            <p14:sldId id="324"/>
            <p14:sldId id="379"/>
            <p14:sldId id="369"/>
            <p14:sldId id="336"/>
            <p14:sldId id="376"/>
            <p14:sldId id="337"/>
            <p14:sldId id="338"/>
            <p14:sldId id="339"/>
          </p14:sldIdLst>
        </p14:section>
        <p14:section name="فصل3" id="{01345BB7-284D-40E2-88C9-1D88E7095EB4}">
          <p14:sldIdLst>
            <p14:sldId id="326"/>
            <p14:sldId id="380"/>
            <p14:sldId id="370"/>
            <p14:sldId id="341"/>
            <p14:sldId id="342"/>
            <p14:sldId id="377"/>
            <p14:sldId id="343"/>
            <p14:sldId id="344"/>
          </p14:sldIdLst>
        </p14:section>
        <p14:section name="فصل 4" id="{792E5674-E047-41DB-9649-32829B4B0638}">
          <p14:sldIdLst>
            <p14:sldId id="327"/>
            <p14:sldId id="381"/>
            <p14:sldId id="371"/>
            <p14:sldId id="346"/>
            <p14:sldId id="347"/>
            <p14:sldId id="348"/>
          </p14:sldIdLst>
        </p14:section>
        <p14:section name="فصل 5" id="{2EA72BB1-EEB3-45E1-A3A7-C8F8EA5F9FB5}">
          <p14:sldIdLst>
            <p14:sldId id="328"/>
            <p14:sldId id="384"/>
            <p14:sldId id="350"/>
            <p14:sldId id="372"/>
            <p14:sldId id="351"/>
            <p14:sldId id="353"/>
          </p14:sldIdLst>
        </p14:section>
        <p14:section name="فصل 6" id="{013BB830-8194-4D45-9202-B1631D733B9F}">
          <p14:sldIdLst>
            <p14:sldId id="330"/>
            <p14:sldId id="385"/>
            <p14:sldId id="373"/>
            <p14:sldId id="357"/>
            <p14:sldId id="359"/>
          </p14:sldIdLst>
        </p14:section>
        <p14:section name="فصل 7" id="{EC44AB63-2D0D-4C01-985D-EAC4DA2F8E71}">
          <p14:sldIdLst>
            <p14:sldId id="329"/>
            <p14:sldId id="386"/>
            <p14:sldId id="374"/>
            <p14:sldId id="362"/>
            <p14:sldId id="378"/>
            <p14:sldId id="366"/>
            <p14:sldId id="3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9A9"/>
    <a:srgbClr val="70CAEF"/>
    <a:srgbClr val="0F5F70"/>
    <a:srgbClr val="E6E6E6"/>
    <a:srgbClr val="365969"/>
    <a:srgbClr val="F2F2F2"/>
    <a:srgbClr val="167194"/>
    <a:srgbClr val="6F706B"/>
    <a:srgbClr val="A7A99E"/>
    <a:srgbClr val="95B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2348" autoAdjust="0"/>
  </p:normalViewPr>
  <p:slideViewPr>
    <p:cSldViewPr>
      <p:cViewPr varScale="1">
        <p:scale>
          <a:sx n="105" d="100"/>
          <a:sy n="105" d="100"/>
        </p:scale>
        <p:origin x="893" y="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694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59A9"/>
            </a:solidFill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c:spPr>
          <c:dPt>
            <c:idx val="0"/>
            <c:bubble3D val="0"/>
            <c:spPr>
              <a:solidFill>
                <a:srgbClr val="3059A9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35C-47D5-BC39-C1337741A005}"/>
              </c:ext>
            </c:extLst>
          </c:dPt>
          <c:dPt>
            <c:idx val="1"/>
            <c:bubble3D val="0"/>
            <c:spPr>
              <a:solidFill>
                <a:srgbClr val="E6E6E6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35C-47D5-BC39-C1337741A005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35C-47D5-BC39-C1337741A005}"/>
              </c:ext>
            </c:extLst>
          </c:dPt>
          <c:dPt>
            <c:idx val="3"/>
            <c:bubble3D val="0"/>
            <c:spPr>
              <a:solidFill>
                <a:srgbClr val="70CAEF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35C-47D5-BC39-C1337741A005}"/>
              </c:ext>
            </c:extLst>
          </c:dPt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1</c:v>
                </c:pt>
                <c:pt idx="2">
                  <c:v>3</c:v>
                </c:pt>
                <c:pt idx="3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5C-47D5-BC39-C1337741A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Sheet1!$D$2:$D$33</c:f>
              <c:numCache>
                <c:formatCode>General</c:formatCode>
                <c:ptCount val="32"/>
                <c:pt idx="0">
                  <c:v>13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5</c:v>
                </c:pt>
                <c:pt idx="6">
                  <c:v>7</c:v>
                </c:pt>
                <c:pt idx="7">
                  <c:v>10</c:v>
                </c:pt>
                <c:pt idx="8">
                  <c:v>9.5</c:v>
                </c:pt>
                <c:pt idx="9">
                  <c:v>10.5</c:v>
                </c:pt>
                <c:pt idx="10">
                  <c:v>11.5</c:v>
                </c:pt>
                <c:pt idx="11">
                  <c:v>12.5</c:v>
                </c:pt>
                <c:pt idx="12">
                  <c:v>13.5</c:v>
                </c:pt>
                <c:pt idx="13">
                  <c:v>10</c:v>
                </c:pt>
                <c:pt idx="14">
                  <c:v>5</c:v>
                </c:pt>
                <c:pt idx="15">
                  <c:v>4</c:v>
                </c:pt>
                <c:pt idx="16">
                  <c:v>3</c:v>
                </c:pt>
                <c:pt idx="17">
                  <c:v>2</c:v>
                </c:pt>
                <c:pt idx="18">
                  <c:v>10</c:v>
                </c:pt>
                <c:pt idx="19">
                  <c:v>12</c:v>
                </c:pt>
                <c:pt idx="20">
                  <c:v>12</c:v>
                </c:pt>
                <c:pt idx="21">
                  <c:v>1</c:v>
                </c:pt>
                <c:pt idx="22">
                  <c:v>10</c:v>
                </c:pt>
                <c:pt idx="23">
                  <c:v>11</c:v>
                </c:pt>
                <c:pt idx="24">
                  <c:v>9</c:v>
                </c:pt>
                <c:pt idx="25">
                  <c:v>8</c:v>
                </c:pt>
                <c:pt idx="26">
                  <c:v>7</c:v>
                </c:pt>
                <c:pt idx="27">
                  <c:v>6</c:v>
                </c:pt>
                <c:pt idx="28">
                  <c:v>5</c:v>
                </c:pt>
                <c:pt idx="29">
                  <c:v>4</c:v>
                </c:pt>
                <c:pt idx="30">
                  <c:v>10</c:v>
                </c:pt>
                <c:pt idx="3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83-47B4-AA84-C769BC7D9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7782719"/>
        <c:axId val="1107765247"/>
      </c:area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6E6E6"/>
            </a:solidFill>
            <a:ln>
              <a:noFill/>
            </a:ln>
            <a:effectLst/>
          </c:spPr>
          <c:invertIfNegative val="0"/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30</c:v>
                </c:pt>
                <c:pt idx="1">
                  <c:v>35</c:v>
                </c:pt>
                <c:pt idx="2">
                  <c:v>26</c:v>
                </c:pt>
                <c:pt idx="3">
                  <c:v>26</c:v>
                </c:pt>
                <c:pt idx="4">
                  <c:v>24</c:v>
                </c:pt>
                <c:pt idx="5">
                  <c:v>26</c:v>
                </c:pt>
                <c:pt idx="6">
                  <c:v>25</c:v>
                </c:pt>
                <c:pt idx="7">
                  <c:v>25</c:v>
                </c:pt>
                <c:pt idx="8">
                  <c:v>30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25</c:v>
                </c:pt>
                <c:pt idx="13">
                  <c:v>29</c:v>
                </c:pt>
                <c:pt idx="14">
                  <c:v>30</c:v>
                </c:pt>
                <c:pt idx="15">
                  <c:v>30</c:v>
                </c:pt>
                <c:pt idx="16">
                  <c:v>40</c:v>
                </c:pt>
                <c:pt idx="17">
                  <c:v>30</c:v>
                </c:pt>
                <c:pt idx="18">
                  <c:v>35</c:v>
                </c:pt>
                <c:pt idx="19">
                  <c:v>40</c:v>
                </c:pt>
                <c:pt idx="20">
                  <c:v>25</c:v>
                </c:pt>
                <c:pt idx="21">
                  <c:v>26</c:v>
                </c:pt>
                <c:pt idx="22">
                  <c:v>27</c:v>
                </c:pt>
                <c:pt idx="23">
                  <c:v>28</c:v>
                </c:pt>
                <c:pt idx="24">
                  <c:v>29</c:v>
                </c:pt>
                <c:pt idx="25">
                  <c:v>25</c:v>
                </c:pt>
                <c:pt idx="26">
                  <c:v>31</c:v>
                </c:pt>
                <c:pt idx="27">
                  <c:v>40</c:v>
                </c:pt>
                <c:pt idx="28">
                  <c:v>33</c:v>
                </c:pt>
                <c:pt idx="29">
                  <c:v>40</c:v>
                </c:pt>
                <c:pt idx="30">
                  <c:v>30</c:v>
                </c:pt>
                <c:pt idx="3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83-47B4-AA84-C769BC7D9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3825167"/>
        <c:axId val="130382558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CAEF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Sheet1!$C$2:$C$33</c:f>
              <c:numCache>
                <c:formatCode>General</c:formatCode>
                <c:ptCount val="32"/>
                <c:pt idx="0">
                  <c:v>20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16</c:v>
                </c:pt>
                <c:pt idx="6">
                  <c:v>15</c:v>
                </c:pt>
                <c:pt idx="7">
                  <c:v>20</c:v>
                </c:pt>
                <c:pt idx="8">
                  <c:v>20</c:v>
                </c:pt>
                <c:pt idx="9">
                  <c:v>18</c:v>
                </c:pt>
                <c:pt idx="10">
                  <c:v>17</c:v>
                </c:pt>
                <c:pt idx="11">
                  <c:v>16</c:v>
                </c:pt>
                <c:pt idx="12">
                  <c:v>15</c:v>
                </c:pt>
                <c:pt idx="13">
                  <c:v>16</c:v>
                </c:pt>
                <c:pt idx="14">
                  <c:v>17</c:v>
                </c:pt>
                <c:pt idx="15">
                  <c:v>18</c:v>
                </c:pt>
                <c:pt idx="16">
                  <c:v>19</c:v>
                </c:pt>
                <c:pt idx="17">
                  <c:v>15</c:v>
                </c:pt>
                <c:pt idx="18">
                  <c:v>15</c:v>
                </c:pt>
                <c:pt idx="19">
                  <c:v>15</c:v>
                </c:pt>
                <c:pt idx="20">
                  <c:v>15</c:v>
                </c:pt>
                <c:pt idx="21">
                  <c:v>15</c:v>
                </c:pt>
                <c:pt idx="22">
                  <c:v>18</c:v>
                </c:pt>
                <c:pt idx="23">
                  <c:v>16</c:v>
                </c:pt>
                <c:pt idx="24">
                  <c:v>15</c:v>
                </c:pt>
                <c:pt idx="25">
                  <c:v>17</c:v>
                </c:pt>
                <c:pt idx="26">
                  <c:v>15</c:v>
                </c:pt>
                <c:pt idx="27">
                  <c:v>19</c:v>
                </c:pt>
                <c:pt idx="28">
                  <c:v>17</c:v>
                </c:pt>
                <c:pt idx="29">
                  <c:v>20</c:v>
                </c:pt>
                <c:pt idx="30">
                  <c:v>16</c:v>
                </c:pt>
                <c:pt idx="3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C83-47B4-AA84-C769BC7D9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3825167"/>
        <c:axId val="1303825583"/>
      </c:lineChart>
      <c:dateAx>
        <c:axId val="1303825167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1303825583"/>
        <c:crosses val="autoZero"/>
        <c:auto val="1"/>
        <c:lblOffset val="100"/>
        <c:baseTimeUnit val="days"/>
      </c:dateAx>
      <c:valAx>
        <c:axId val="1303825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3825167"/>
        <c:crosses val="autoZero"/>
        <c:crossBetween val="between"/>
      </c:valAx>
      <c:valAx>
        <c:axId val="110776524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7782719"/>
        <c:crosses val="max"/>
        <c:crossBetween val="between"/>
      </c:valAx>
      <c:dateAx>
        <c:axId val="1107782719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107765247"/>
        <c:crosses val="autoZero"/>
        <c:auto val="1"/>
        <c:lblOffset val="100"/>
        <c:baseTimeUnit val="days"/>
        <c:majorUnit val="1"/>
        <c:minorUnit val="1"/>
      </c:date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2147793407398295E-2"/>
                  <c:y val="-2.2172116730084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DD-4A49-9A46-2DE8E0DF5B05}"/>
                </c:ext>
              </c:extLst>
            </c:dLbl>
            <c:dLbl>
              <c:idx val="4"/>
              <c:layout>
                <c:manualLayout>
                  <c:x val="-2.4608659341553658E-2"/>
                  <c:y val="-1.1086058365042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DD-4A49-9A46-2DE8E0DF5B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Sheet1!$A$2:$A$6</c:f>
              <c:numCache>
                <c:formatCode>General</c:formatCode>
                <c:ptCount val="5"/>
                <c:pt idx="0">
                  <c:v>1394</c:v>
                </c:pt>
                <c:pt idx="1">
                  <c:v>1396</c:v>
                </c:pt>
                <c:pt idx="2">
                  <c:v>1398</c:v>
                </c:pt>
                <c:pt idx="3">
                  <c:v>1400</c:v>
                </c:pt>
                <c:pt idx="4">
                  <c:v>1402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DD-4A49-9A46-2DE8E0DF5B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450975168"/>
        <c:axId val="1450969760"/>
      </c:area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>
              <a:glow rad="215900">
                <a:schemeClr val="accent1">
                  <a:alpha val="1000"/>
                </a:schemeClr>
              </a:glow>
              <a:outerShdw blurRad="50800" dir="6000000" algn="ctr" rotWithShape="0">
                <a:srgbClr val="000000">
                  <a:alpha val="25000"/>
                </a:srgbClr>
              </a:outerShdw>
              <a:softEdge rad="6350"/>
            </a:effectLst>
          </c:spPr>
          <c:dPt>
            <c:idx val="0"/>
            <c:bubble3D val="0"/>
            <c:spPr>
              <a:solidFill>
                <a:srgbClr val="3059A9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1-02B1-4036-B737-85EC99EE05ED}"/>
              </c:ext>
            </c:extLst>
          </c:dPt>
          <c:dPt>
            <c:idx val="1"/>
            <c:bubble3D val="0"/>
            <c:spPr>
              <a:solidFill>
                <a:srgbClr val="3059A9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3-02B1-4036-B737-85EC99EE05ED}"/>
              </c:ext>
            </c:extLst>
          </c:dPt>
          <c:dPt>
            <c:idx val="2"/>
            <c:bubble3D val="0"/>
            <c:spPr>
              <a:solidFill>
                <a:srgbClr val="3059A9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5-02B1-4036-B737-85EC99EE05ED}"/>
              </c:ext>
            </c:extLst>
          </c:dPt>
          <c:dPt>
            <c:idx val="3"/>
            <c:bubble3D val="0"/>
            <c:spPr>
              <a:solidFill>
                <a:srgbClr val="3059A9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7-02B1-4036-B737-85EC99EE05ED}"/>
              </c:ext>
            </c:extLst>
          </c:dPt>
          <c:dLbls>
            <c:dLbl>
              <c:idx val="0"/>
              <c:layout>
                <c:manualLayout>
                  <c:x val="2.8589716556597509E-2"/>
                  <c:y val="-2.3976514343430528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B1-4036-B737-85EC99EE05ED}"/>
                </c:ext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2B1-4036-B737-85EC99EE05ED}"/>
                </c:ext>
              </c:extLst>
            </c:dLbl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02B1-4036-B737-85EC99EE05ED}"/>
                </c:ext>
              </c:extLst>
            </c:dLbl>
            <c:dLbl>
              <c:idx val="3"/>
              <c:layout>
                <c:manualLayout>
                  <c:x val="-2.8589716556597682E-2"/>
                  <c:y val="-5.4945543968082359E-1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2B1-4036-B737-85EC99EE05ED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بهره برداری</c:v>
                </c:pt>
                <c:pt idx="1">
                  <c:v>لوله کشی</c:v>
                </c:pt>
                <c:pt idx="2">
                  <c:v>جوشکاری</c:v>
                </c:pt>
                <c:pt idx="3">
                  <c:v>حفاری ها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2B1-4036-B737-85EC99EE0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3633375"/>
        <c:axId val="1113632543"/>
      </c:areaChart>
      <c:valAx>
        <c:axId val="1113632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3633375"/>
        <c:crosses val="autoZero"/>
        <c:crossBetween val="midCat"/>
      </c:valAx>
      <c:catAx>
        <c:axId val="11136333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3059A9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en-US"/>
          </a:p>
        </c:txPr>
        <c:crossAx val="11136325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3059A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59A9"/>
              </a:solidFill>
              <a:ln w="9525">
                <a:solidFill>
                  <a:srgbClr val="3059A9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CE5-40B8-9C3E-3D76298E07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800"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3059A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59A9"/>
              </a:solidFill>
              <a:ln w="9525">
                <a:solidFill>
                  <a:srgbClr val="3059A9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3.3</c:v>
                </c:pt>
                <c:pt idx="5">
                  <c:v>1.5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91-45EC-A814-DD51F1CBCB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3059A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59A9"/>
              </a:solidFill>
              <a:ln w="9525">
                <a:solidFill>
                  <a:srgbClr val="3059A9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1.5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7EB-4DCC-A55C-904CC0897F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 time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60-4027-8C0E-857BF951DA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Early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60-4027-8C0E-857BF951DA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Late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60-4027-8C0E-857BF951DA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928986496"/>
        <c:axId val="928985248"/>
      </c:barChart>
      <c:catAx>
        <c:axId val="928986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en-US"/>
          </a:p>
        </c:txPr>
        <c:crossAx val="928985248"/>
        <c:crosses val="autoZero"/>
        <c:auto val="1"/>
        <c:lblAlgn val="ctr"/>
        <c:lblOffset val="100"/>
        <c:noMultiLvlLbl val="0"/>
      </c:catAx>
      <c:valAx>
        <c:axId val="9289852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6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Rejected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  <c:pt idx="4">
                  <c:v>تیتر عنوان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E6-4075-A134-43836987AF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Impact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  <c:pt idx="4">
                  <c:v>تیتر عنوان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E6-4075-A134-43836987AFB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On Impact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  <c:pt idx="4">
                  <c:v>تیتر عنوان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E6-4075-A134-43836987AF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928986496"/>
        <c:axId val="928985248"/>
      </c:barChart>
      <c:catAx>
        <c:axId val="92898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en-US"/>
          </a:p>
        </c:txPr>
        <c:crossAx val="928985248"/>
        <c:crosses val="autoZero"/>
        <c:auto val="1"/>
        <c:lblAlgn val="ctr"/>
        <c:lblOffset val="100"/>
        <c:noMultiLvlLbl val="0"/>
      </c:catAx>
      <c:valAx>
        <c:axId val="92898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6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dirty="0"/>
              <a:t>+12%</a:t>
            </a:r>
          </a:p>
        </c:rich>
      </c:tx>
      <c:layout>
        <c:manualLayout>
          <c:xMode val="edge"/>
          <c:yMode val="edge"/>
          <c:x val="0.24429891173286403"/>
          <c:y val="0.647127322957323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614770555261086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76F-4241-BC86-C868F39D2D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dirty="0"/>
              <a:t>+12%</a:t>
            </a:r>
          </a:p>
        </c:rich>
      </c:tx>
      <c:layout>
        <c:manualLayout>
          <c:xMode val="edge"/>
          <c:yMode val="edge"/>
          <c:x val="0.2677903536628396"/>
          <c:y val="0.66722489946113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60521359050016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1.3</c:v>
                </c:pt>
                <c:pt idx="1">
                  <c:v>2.5</c:v>
                </c:pt>
                <c:pt idx="2">
                  <c:v>1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625-4619-AD54-BBBECCE875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تیتر عنوان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65969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55B-47FF-84F9-079BCD06DC96}"/>
              </c:ext>
            </c:extLst>
          </c:dPt>
          <c:dPt>
            <c:idx val="1"/>
            <c:invertIfNegative val="0"/>
            <c:bubble3D val="0"/>
            <c:spPr>
              <a:solidFill>
                <a:srgbClr val="365969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55B-47FF-84F9-079BCD06DC96}"/>
              </c:ext>
            </c:extLst>
          </c:dPt>
          <c:dPt>
            <c:idx val="2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55B-47FF-84F9-079BCD06DC96}"/>
              </c:ext>
            </c:extLst>
          </c:dPt>
          <c:dPt>
            <c:idx val="3"/>
            <c:invertIfNegative val="0"/>
            <c:bubble3D val="0"/>
            <c:spPr>
              <a:solidFill>
                <a:srgbClr val="E6E6E6"/>
              </a:solidFill>
              <a:ln>
                <a:noFill/>
              </a:ln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55B-47FF-84F9-079BCD06DC96}"/>
              </c:ext>
            </c:extLst>
          </c:dPt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1</c:v>
                </c:pt>
                <c:pt idx="2">
                  <c:v>3</c:v>
                </c:pt>
                <c:pt idx="3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55B-47FF-84F9-079BCD06D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107729887"/>
        <c:axId val="1107747775"/>
      </c:barChart>
      <c:valAx>
        <c:axId val="11077477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7729887"/>
        <c:crosses val="autoZero"/>
        <c:crossBetween val="between"/>
      </c:valAx>
      <c:catAx>
        <c:axId val="1107729887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en-US"/>
          </a:p>
        </c:txPr>
        <c:crossAx val="110774777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</a:rPr>
              <a:t>+12%</a:t>
            </a:r>
          </a:p>
        </c:rich>
      </c:tx>
      <c:layout>
        <c:manualLayout>
          <c:xMode val="edge"/>
          <c:yMode val="edge"/>
          <c:x val="0.35278023779800327"/>
          <c:y val="0.54200709979151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5163915027892037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B9-41F6-9A16-F9BC624CC7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</a:rPr>
              <a:t>+12%</a:t>
            </a:r>
          </a:p>
        </c:rich>
      </c:tx>
      <c:layout>
        <c:manualLayout>
          <c:xMode val="edge"/>
          <c:yMode val="edge"/>
          <c:x val="0.35278023779800327"/>
          <c:y val="0.54200709979151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5163915027892037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8C2-4D66-8BD9-0182A63926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</a:rPr>
              <a:t>+12%</a:t>
            </a:r>
          </a:p>
        </c:rich>
      </c:tx>
      <c:layout>
        <c:manualLayout>
          <c:xMode val="edge"/>
          <c:yMode val="edge"/>
          <c:x val="0.35278023779800327"/>
          <c:y val="0.54200709979151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5163915027892037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76-48F7-97E5-F1D23D9A66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</a:rPr>
              <a:t>+12%</a:t>
            </a:r>
          </a:p>
        </c:rich>
      </c:tx>
      <c:layout>
        <c:manualLayout>
          <c:xMode val="edge"/>
          <c:yMode val="edge"/>
          <c:x val="0.35278023779800327"/>
          <c:y val="0.542007099791514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0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3823238108001154E-2"/>
          <c:y val="4.1776315789473689E-2"/>
          <c:w val="0.88299073013533125"/>
          <c:h val="0.5163915027892037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9D2-4F2C-8D38-C9B821A164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155071"/>
        <c:axId val="839148831"/>
      </c:lineChart>
      <c:catAx>
        <c:axId val="8391550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9148831"/>
        <c:crosses val="autoZero"/>
        <c:auto val="1"/>
        <c:lblAlgn val="ctr"/>
        <c:lblOffset val="100"/>
        <c:noMultiLvlLbl val="0"/>
      </c:catAx>
      <c:valAx>
        <c:axId val="8391488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39155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Rejected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Supplier1</c:v>
                </c:pt>
                <c:pt idx="1">
                  <c:v>Supplier2</c:v>
                </c:pt>
                <c:pt idx="2">
                  <c:v>Supplier3</c:v>
                </c:pt>
                <c:pt idx="3">
                  <c:v>Supplier4</c:v>
                </c:pt>
                <c:pt idx="4">
                  <c:v>Supplier5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FC-41F4-82D8-08C8F0B408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Impact</c:v>
                </c:pt>
              </c:strCache>
            </c:strRef>
          </c:tx>
          <c:spPr>
            <a:solidFill>
              <a:srgbClr val="70CAEF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Supplier1</c:v>
                </c:pt>
                <c:pt idx="1">
                  <c:v>Supplier2</c:v>
                </c:pt>
                <c:pt idx="2">
                  <c:v>Supplier3</c:v>
                </c:pt>
                <c:pt idx="3">
                  <c:v>Supplier4</c:v>
                </c:pt>
                <c:pt idx="4">
                  <c:v>Supplier5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FC-41F4-82D8-08C8F0B408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E6E6E6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Supplier1</c:v>
                </c:pt>
                <c:pt idx="1">
                  <c:v>Supplier2</c:v>
                </c:pt>
                <c:pt idx="2">
                  <c:v>Supplier3</c:v>
                </c:pt>
                <c:pt idx="3">
                  <c:v>Supplier4</c:v>
                </c:pt>
                <c:pt idx="4">
                  <c:v>Supplier5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FC-41F4-82D8-08C8F0B408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928986496"/>
        <c:axId val="928985248"/>
      </c:barChart>
      <c:catAx>
        <c:axId val="92898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5248"/>
        <c:crosses val="autoZero"/>
        <c:auto val="1"/>
        <c:lblAlgn val="ctr"/>
        <c:lblOffset val="100"/>
        <c:noMultiLvlLbl val="0"/>
      </c:catAx>
      <c:valAx>
        <c:axId val="92898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6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558099999999994E-2"/>
          <c:y val="0.31899899999999998"/>
          <c:w val="0.90358300000000003"/>
          <c:h val="0.4726250000000000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Sheet1!$B$1:$C$1</c:f>
              <c:strCache>
                <c:ptCount val="2"/>
                <c:pt idx="0">
                  <c:v>2020</c:v>
                </c:pt>
                <c:pt idx="1">
                  <c:v>2021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27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33-440C-8261-3028C2B6754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Project 2</c:v>
                </c:pt>
              </c:strCache>
            </c:strRef>
          </c:tx>
          <c:spPr>
            <a:solidFill>
              <a:srgbClr val="E6E6E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Sheet1!$B$1:$C$1</c:f>
              <c:strCache>
                <c:ptCount val="2"/>
                <c:pt idx="0">
                  <c:v>2020</c:v>
                </c:pt>
                <c:pt idx="1">
                  <c:v>2021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55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33-440C-8261-3028C2B6754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Project 3</c:v>
                </c:pt>
              </c:strCache>
            </c:strRef>
          </c:tx>
          <c:spPr>
            <a:solidFill>
              <a:srgbClr val="3059A9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Sheet1!$B$1:$C$1</c:f>
              <c:strCache>
                <c:ptCount val="2"/>
                <c:pt idx="0">
                  <c:v>2020</c:v>
                </c:pt>
                <c:pt idx="1">
                  <c:v>2021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13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33-440C-8261-3028C2B6754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Project 4</c:v>
                </c:pt>
              </c:strCache>
            </c:strRef>
          </c:tx>
          <c:spPr>
            <a:solidFill>
              <a:srgbClr val="70CA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Sheet1!$B$1:$C$1</c:f>
              <c:strCache>
                <c:ptCount val="2"/>
                <c:pt idx="0">
                  <c:v>2020</c:v>
                </c:pt>
                <c:pt idx="1">
                  <c:v>2021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10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633-440C-8261-3028C2B67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100"/>
        <c:axId val="238694632"/>
        <c:axId val="238695024"/>
      </c:barChart>
      <c:catAx>
        <c:axId val="23869463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solidFill>
              <a:srgbClr val="D6D7DA"/>
            </a:solidFill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238695024"/>
        <c:crosses val="autoZero"/>
        <c:auto val="1"/>
        <c:lblAlgn val="ctr"/>
        <c:lblOffset val="100"/>
        <c:noMultiLvlLbl val="1"/>
      </c:catAx>
      <c:valAx>
        <c:axId val="238695024"/>
        <c:scaling>
          <c:orientation val="minMax"/>
        </c:scaling>
        <c:delete val="0"/>
        <c:axPos val="t"/>
        <c:majorGridlines>
          <c:spPr>
            <a:ln w="12700" cap="flat">
              <a:solidFill>
                <a:srgbClr val="D5D7DB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high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238694632"/>
        <c:crosses val="autoZero"/>
        <c:crossBetween val="between"/>
        <c:majorUnit val="30"/>
        <c:minorUnit val="1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0.82533800000000002"/>
          <c:h val="0.16326499999999999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/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2147793407398295E-2"/>
                  <c:y val="-2.2172116730084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E0-4E62-ACEE-89931DBB48FB}"/>
                </c:ext>
              </c:extLst>
            </c:dLbl>
            <c:dLbl>
              <c:idx val="4"/>
              <c:layout>
                <c:manualLayout>
                  <c:x val="-2.4608659341553658E-2"/>
                  <c:y val="-1.1086058365042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E0-4E62-ACEE-89931DBB48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E0-4E62-ACEE-89931DBB48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450975168"/>
        <c:axId val="1450969760"/>
      </c:area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4A-4BE9-A383-E9ED7A1E63D9}"/>
              </c:ext>
            </c:extLst>
          </c:dPt>
          <c:dPt>
            <c:idx val="2"/>
            <c:invertIfNegative val="0"/>
            <c:bubble3D val="0"/>
            <c:spPr>
              <a:solidFill>
                <a:srgbClr val="3059A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94A-4BE9-A383-E9ED7A1E63D9}"/>
              </c:ext>
            </c:extLst>
          </c:dPt>
          <c:dPt>
            <c:idx val="3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94A-4BE9-A383-E9ED7A1E63D9}"/>
              </c:ext>
            </c:extLst>
          </c:dPt>
          <c:dPt>
            <c:idx val="4"/>
            <c:invertIfNegative val="0"/>
            <c:bubble3D val="0"/>
            <c:spPr>
              <a:solidFill>
                <a:srgbClr val="3059A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94A-4BE9-A383-E9ED7A1E63D9}"/>
              </c:ext>
            </c:extLst>
          </c:dPt>
          <c:dPt>
            <c:idx val="5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94A-4BE9-A383-E9ED7A1E63D9}"/>
              </c:ext>
            </c:extLst>
          </c:dPt>
          <c:dPt>
            <c:idx val="7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94A-4BE9-A383-E9ED7A1E63D9}"/>
              </c:ext>
            </c:extLst>
          </c:dPt>
          <c:dPt>
            <c:idx val="8"/>
            <c:invertIfNegative val="0"/>
            <c:bubble3D val="0"/>
            <c:spPr>
              <a:solidFill>
                <a:srgbClr val="3059A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94A-4BE9-A383-E9ED7A1E63D9}"/>
              </c:ext>
            </c:extLst>
          </c:dPt>
          <c:dPt>
            <c:idx val="9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94A-4BE9-A383-E9ED7A1E63D9}"/>
              </c:ext>
            </c:extLst>
          </c:dPt>
          <c:dPt>
            <c:idx val="10"/>
            <c:invertIfNegative val="0"/>
            <c:bubble3D val="0"/>
            <c:spPr>
              <a:solidFill>
                <a:srgbClr val="3059A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94A-4BE9-A383-E9ED7A1E63D9}"/>
              </c:ext>
            </c:extLst>
          </c:dPt>
          <c:dPt>
            <c:idx val="11"/>
            <c:invertIfNegative val="0"/>
            <c:bubble3D val="0"/>
            <c:spPr>
              <a:solidFill>
                <a:srgbClr val="70CAE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B94A-4BE9-A383-E9ED7A1E63D9}"/>
              </c:ext>
            </c:extLst>
          </c:dPt>
          <c:cat>
            <c:strRef>
              <c:f>Sheet1!$A$2:$A$13</c:f>
              <c:strCache>
                <c:ptCount val="12"/>
                <c:pt idx="0">
                  <c:v>Human Resources</c:v>
                </c:pt>
                <c:pt idx="1">
                  <c:v>Management</c:v>
                </c:pt>
                <c:pt idx="2">
                  <c:v>Cources</c:v>
                </c:pt>
                <c:pt idx="3">
                  <c:v>Science</c:v>
                </c:pt>
                <c:pt idx="4">
                  <c:v>Math</c:v>
                </c:pt>
                <c:pt idx="5">
                  <c:v>analysis</c:v>
                </c:pt>
                <c:pt idx="6">
                  <c:v>English</c:v>
                </c:pt>
                <c:pt idx="7">
                  <c:v>Accomplishment</c:v>
                </c:pt>
                <c:pt idx="8">
                  <c:v>Teaching</c:v>
                </c:pt>
                <c:pt idx="9">
                  <c:v>Transform</c:v>
                </c:pt>
                <c:pt idx="10">
                  <c:v>Risks</c:v>
                </c:pt>
                <c:pt idx="11">
                  <c:v>Research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  <c:pt idx="6">
                  <c:v>4.42</c:v>
                </c:pt>
                <c:pt idx="7">
                  <c:v>3.5</c:v>
                </c:pt>
                <c:pt idx="8">
                  <c:v>4.5</c:v>
                </c:pt>
                <c:pt idx="9">
                  <c:v>4.0999999999999996</c:v>
                </c:pt>
                <c:pt idx="10">
                  <c:v>4.26</c:v>
                </c:pt>
                <c:pt idx="11">
                  <c:v>4.42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94A-4BE9-A383-E9ED7A1E63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28986496"/>
        <c:axId val="928985248"/>
      </c:barChart>
      <c:catAx>
        <c:axId val="92898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5248"/>
        <c:crosses val="autoZero"/>
        <c:auto val="1"/>
        <c:lblAlgn val="ctr"/>
        <c:lblOffset val="100"/>
        <c:noMultiLvlLbl val="0"/>
      </c:catAx>
      <c:valAx>
        <c:axId val="92898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3059A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59A9"/>
              </a:solidFill>
              <a:ln w="9525">
                <a:solidFill>
                  <a:srgbClr val="3059A9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3C-4598-BC47-81DDC1E801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800"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F5F7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F5F70"/>
              </a:solidFill>
              <a:ln w="9525">
                <a:solidFill>
                  <a:srgbClr val="0F5F70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3.3</c:v>
                </c:pt>
                <c:pt idx="5">
                  <c:v>1.5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8D8-4AFE-ADBA-53866C0C2F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13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5</c:v>
                </c:pt>
                <c:pt idx="6">
                  <c:v>7</c:v>
                </c:pt>
                <c:pt idx="7">
                  <c:v>10</c:v>
                </c:pt>
                <c:pt idx="8">
                  <c:v>9.5</c:v>
                </c:pt>
                <c:pt idx="9">
                  <c:v>10.5</c:v>
                </c:pt>
                <c:pt idx="10">
                  <c:v>11.5</c:v>
                </c:pt>
                <c:pt idx="11">
                  <c:v>12.5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A5-4A27-9DD3-418E64FA7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9129279"/>
        <c:axId val="839124287"/>
      </c:line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</c:v>
                </c:pt>
                <c:pt idx="1">
                  <c:v>35</c:v>
                </c:pt>
                <c:pt idx="2">
                  <c:v>26</c:v>
                </c:pt>
                <c:pt idx="3">
                  <c:v>26</c:v>
                </c:pt>
                <c:pt idx="4">
                  <c:v>24</c:v>
                </c:pt>
                <c:pt idx="5">
                  <c:v>26</c:v>
                </c:pt>
                <c:pt idx="6">
                  <c:v>25</c:v>
                </c:pt>
                <c:pt idx="7">
                  <c:v>25</c:v>
                </c:pt>
                <c:pt idx="8">
                  <c:v>30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A5-4A27-9DD3-418E64FA7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70CAEF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16</c:v>
                </c:pt>
                <c:pt idx="6">
                  <c:v>15</c:v>
                </c:pt>
                <c:pt idx="7">
                  <c:v>20</c:v>
                </c:pt>
                <c:pt idx="8">
                  <c:v>20</c:v>
                </c:pt>
                <c:pt idx="9">
                  <c:v>18</c:v>
                </c:pt>
                <c:pt idx="10">
                  <c:v>17</c:v>
                </c:pt>
                <c:pt idx="11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EA5-4A27-9DD3-418E64FA7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9132191"/>
        <c:axId val="839135103"/>
      </c:lineChart>
      <c:valAx>
        <c:axId val="839124287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129279"/>
        <c:crosses val="autoZero"/>
        <c:crossBetween val="between"/>
      </c:valAx>
      <c:catAx>
        <c:axId val="8391292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39124287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39135103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132191"/>
        <c:crosses val="max"/>
        <c:crossBetween val="between"/>
      </c:valAx>
      <c:catAx>
        <c:axId val="839132191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39135103"/>
        <c:crosses val="max"/>
        <c:auto val="1"/>
        <c:lblAlgn val="ctr"/>
        <c:lblOffset val="100"/>
        <c:tickLblSkip val="1"/>
        <c:tickMarkSkip val="1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70CA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CAEF"/>
              </a:solidFill>
              <a:ln w="9525">
                <a:solidFill>
                  <a:srgbClr val="70CAEF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1.5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B05-4DBC-9A93-FBD845DD1B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59A9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600</c:v>
                </c:pt>
                <c:pt idx="1">
                  <c:v>3000</c:v>
                </c:pt>
                <c:pt idx="2">
                  <c:v>3500</c:v>
                </c:pt>
                <c:pt idx="3">
                  <c:v>3000</c:v>
                </c:pt>
                <c:pt idx="4">
                  <c:v>5000</c:v>
                </c:pt>
                <c:pt idx="5">
                  <c:v>3600</c:v>
                </c:pt>
                <c:pt idx="6">
                  <c:v>1200</c:v>
                </c:pt>
                <c:pt idx="7">
                  <c:v>3800</c:v>
                </c:pt>
                <c:pt idx="8">
                  <c:v>2500</c:v>
                </c:pt>
                <c:pt idx="9">
                  <c:v>4999</c:v>
                </c:pt>
                <c:pt idx="10">
                  <c:v>4500</c:v>
                </c:pt>
                <c:pt idx="11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15-4641-B336-84DCAD8F08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8537120"/>
        <c:axId val="1958525696"/>
      </c:barChart>
      <c:catAx>
        <c:axId val="195853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8525696"/>
        <c:crosses val="autoZero"/>
        <c:auto val="1"/>
        <c:lblAlgn val="ctr"/>
        <c:lblOffset val="100"/>
        <c:noMultiLvlLbl val="0"/>
      </c:catAx>
      <c:valAx>
        <c:axId val="1958525696"/>
        <c:scaling>
          <c:orientation val="minMax"/>
          <c:max val="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25000"/>
                  <a:lumOff val="75000"/>
                </a:schemeClr>
              </a:solidFill>
              <a:round/>
            </a:ln>
            <a:effectLst/>
          </c:spPr>
        </c:majorGridlines>
        <c:numFmt formatCode="[$$-409]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8537120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>
              <a:lumMod val="90000"/>
              <a:lumOff val="1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780532912949241E-2"/>
          <c:y val="3.5790430504821842E-2"/>
          <c:w val="0.88840369719177792"/>
          <c:h val="0.789609272610359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Visit</c:v>
                </c:pt>
              </c:strCache>
            </c:strRef>
          </c:tx>
          <c:spPr>
            <a:ln w="25400" cap="rnd">
              <a:solidFill>
                <a:srgbClr val="3059A9">
                  <a:alpha val="96000"/>
                </a:srgbClr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rgbClr val="3059A9"/>
              </a:solidFill>
              <a:ln>
                <a:solidFill>
                  <a:srgbClr val="3059A9">
                    <a:alpha val="96000"/>
                  </a:srgbClr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50</c:v>
                </c:pt>
                <c:pt idx="4">
                  <c:v>65</c:v>
                </c:pt>
                <c:pt idx="5">
                  <c:v>70</c:v>
                </c:pt>
                <c:pt idx="6">
                  <c:v>80</c:v>
                </c:pt>
                <c:pt idx="7">
                  <c:v>50</c:v>
                </c:pt>
                <c:pt idx="8">
                  <c:v>40</c:v>
                </c:pt>
                <c:pt idx="9">
                  <c:v>30</c:v>
                </c:pt>
                <c:pt idx="10">
                  <c:v>78</c:v>
                </c:pt>
                <c:pt idx="11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71-4726-897E-B99CAC99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8538752"/>
        <c:axId val="1958539840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Ad Clicks</c:v>
                </c:pt>
              </c:strCache>
            </c:strRef>
          </c:tx>
          <c:spPr>
            <a:ln w="25400" cap="rnd">
              <a:solidFill>
                <a:srgbClr val="70CAEF">
                  <a:alpha val="85000"/>
                </a:srgbClr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70CAEF"/>
              </a:solidFill>
              <a:ln>
                <a:solidFill>
                  <a:srgbClr val="70CAEF">
                    <a:alpha val="85000"/>
                  </a:srgbClr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500</c:v>
                </c:pt>
                <c:pt idx="1">
                  <c:v>130</c:v>
                </c:pt>
                <c:pt idx="2">
                  <c:v>500</c:v>
                </c:pt>
                <c:pt idx="3">
                  <c:v>600</c:v>
                </c:pt>
                <c:pt idx="4">
                  <c:v>400</c:v>
                </c:pt>
                <c:pt idx="5">
                  <c:v>900</c:v>
                </c:pt>
                <c:pt idx="6">
                  <c:v>800</c:v>
                </c:pt>
                <c:pt idx="7">
                  <c:v>990</c:v>
                </c:pt>
                <c:pt idx="8">
                  <c:v>1000</c:v>
                </c:pt>
                <c:pt idx="9">
                  <c:v>800</c:v>
                </c:pt>
                <c:pt idx="10">
                  <c:v>700</c:v>
                </c:pt>
                <c:pt idx="11">
                  <c:v>1000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A71-4726-897E-B99CAC99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2230864"/>
        <c:axId val="1958530048"/>
      </c:lineChart>
      <c:catAx>
        <c:axId val="195853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8539840"/>
        <c:crosses val="autoZero"/>
        <c:auto val="1"/>
        <c:lblAlgn val="ctr"/>
        <c:lblOffset val="100"/>
        <c:noMultiLvlLbl val="0"/>
      </c:catAx>
      <c:valAx>
        <c:axId val="1958539840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8538752"/>
        <c:crosses val="autoZero"/>
        <c:crossBetween val="between"/>
      </c:valAx>
      <c:valAx>
        <c:axId val="1958530048"/>
        <c:scaling>
          <c:orientation val="minMax"/>
          <c:max val="160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2230864"/>
        <c:crosses val="max"/>
        <c:crossBetween val="between"/>
        <c:majorUnit val="200"/>
      </c:valAx>
      <c:catAx>
        <c:axId val="19522308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585300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9942903859910669"/>
          <c:y val="0.9261400320663149"/>
          <c:w val="0.47064940998250687"/>
          <c:h val="6.1836755699655188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90000"/>
                  <a:lumOff val="1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700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 w="2222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59A9"/>
              </a:solid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3059A9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CF9D-40EE-AE57-D469209679CD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rgbClr val="3059A9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CF9D-40EE-AE57-D469209679CD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3059A9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CF9D-40EE-AE57-D469209679CD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rgbClr val="3059A9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CF9D-40EE-AE57-D469209679CD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rgbClr val="3059A9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CF9D-40EE-AE57-D469209679CD}"/>
              </c:ext>
            </c:extLst>
          </c:dPt>
          <c:dLbls>
            <c:numFmt formatCode="#,###\k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28</c:v>
                </c:pt>
                <c:pt idx="2">
                  <c:v>70</c:v>
                </c:pt>
                <c:pt idx="3">
                  <c:v>75</c:v>
                </c:pt>
                <c:pt idx="4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F9D-40EE-AE57-D469209679C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8074448"/>
        <c:axId val="358067376"/>
      </c:lineChart>
      <c:catAx>
        <c:axId val="35807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7376"/>
        <c:crosses val="autoZero"/>
        <c:auto val="1"/>
        <c:lblAlgn val="ctr"/>
        <c:lblOffset val="100"/>
        <c:noMultiLvlLbl val="0"/>
      </c:catAx>
      <c:valAx>
        <c:axId val="35806737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k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744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6F-4ED5-83F2-5323615EA47C}"/>
              </c:ext>
            </c:extLst>
          </c:dPt>
          <c:dPt>
            <c:idx val="1"/>
            <c:bubble3D val="0"/>
            <c:spPr>
              <a:solidFill>
                <a:srgbClr val="0F5F7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6F-4ED5-83F2-5323615EA47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6F-4ED5-83F2-5323615EA4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5B8-4ABE-B3B2-BAB302271682}"/>
              </c:ext>
            </c:extLst>
          </c:dPt>
          <c:dPt>
            <c:idx val="1"/>
            <c:bubble3D val="0"/>
            <c:spPr>
              <a:solidFill>
                <a:srgbClr val="70CAE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5B8-4ABE-B3B2-BAB30227168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B8-4ABE-B3B2-BAB302271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04-4C2B-9FE4-6F733179F7F6}"/>
              </c:ext>
            </c:extLst>
          </c:dPt>
          <c:dPt>
            <c:idx val="1"/>
            <c:bubble3D val="0"/>
            <c:spPr>
              <a:solidFill>
                <a:srgbClr val="3059A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04-4C2B-9FE4-6F733179F7F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04-4C2B-9FE4-6F733179F7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F57A4-7FAB-4CAE-B41F-4E1349415B6E}" type="datetimeFigureOut">
              <a:rPr lang="en-GB" smtClean="0"/>
              <a:t>08/04/2024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BE6A0-C0B9-4D29-A8E0-507E02A435F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14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3E9E0-D922-418E-8BFA-E41C87CB1E68}" type="datetimeFigureOut">
              <a:rPr lang="en-US" smtClean="0"/>
              <a:pPr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D2F9E-D167-4ED3-83EC-AE46EA34BE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5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113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062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54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065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647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255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19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Title &amp; Subtitle" preserve="1" userDrawn="1">
  <p:cSld name="6_Main Title &amp; Subtitle">
    <p:bg>
      <p:bgPr>
        <a:solidFill>
          <a:schemeClr val="bg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679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61B75DC9-9EDF-4B28-8F43-5B1D42CA46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4129" y="1425542"/>
            <a:ext cx="1991878" cy="1991878"/>
          </a:xfrm>
          <a:custGeom>
            <a:avLst/>
            <a:gdLst>
              <a:gd name="connsiteX0" fmla="*/ 995939 w 1991878"/>
              <a:gd name="connsiteY0" fmla="*/ 0 h 1991878"/>
              <a:gd name="connsiteX1" fmla="*/ 1991878 w 1991878"/>
              <a:gd name="connsiteY1" fmla="*/ 995939 h 1991878"/>
              <a:gd name="connsiteX2" fmla="*/ 995939 w 1991878"/>
              <a:gd name="connsiteY2" fmla="*/ 1991878 h 1991878"/>
              <a:gd name="connsiteX3" fmla="*/ 0 w 1991878"/>
              <a:gd name="connsiteY3" fmla="*/ 995939 h 1991878"/>
              <a:gd name="connsiteX4" fmla="*/ 995939 w 1991878"/>
              <a:gd name="connsiteY4" fmla="*/ 0 h 199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1878" h="1991878">
                <a:moveTo>
                  <a:pt x="995939" y="0"/>
                </a:moveTo>
                <a:cubicBezTo>
                  <a:pt x="1545981" y="0"/>
                  <a:pt x="1991878" y="445897"/>
                  <a:pt x="1991878" y="995939"/>
                </a:cubicBezTo>
                <a:cubicBezTo>
                  <a:pt x="1991878" y="1545981"/>
                  <a:pt x="1545981" y="1991878"/>
                  <a:pt x="995939" y="1991878"/>
                </a:cubicBezTo>
                <a:cubicBezTo>
                  <a:pt x="445897" y="1991878"/>
                  <a:pt x="0" y="1545981"/>
                  <a:pt x="0" y="995939"/>
                </a:cubicBezTo>
                <a:cubicBezTo>
                  <a:pt x="0" y="445897"/>
                  <a:pt x="445897" y="0"/>
                  <a:pt x="995939" y="0"/>
                </a:cubicBezTo>
                <a:close/>
              </a:path>
            </a:pathLst>
          </a:custGeom>
        </p:spPr>
      </p:sp>
      <p:sp>
        <p:nvSpPr>
          <p:cNvPr id="19" name="Picture Placeholder 26">
            <a:extLst>
              <a:ext uri="{FF2B5EF4-FFF2-40B4-BE49-F238E27FC236}">
                <a16:creationId xmlns:a16="http://schemas.microsoft.com/office/drawing/2014/main" id="{93055F40-3AD3-9EE4-12B8-182A57394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3452" y="1425543"/>
            <a:ext cx="1991878" cy="1991878"/>
          </a:xfrm>
          <a:custGeom>
            <a:avLst/>
            <a:gdLst>
              <a:gd name="connsiteX0" fmla="*/ 995939 w 1991878"/>
              <a:gd name="connsiteY0" fmla="*/ 0 h 1991878"/>
              <a:gd name="connsiteX1" fmla="*/ 1991878 w 1991878"/>
              <a:gd name="connsiteY1" fmla="*/ 995939 h 1991878"/>
              <a:gd name="connsiteX2" fmla="*/ 995939 w 1991878"/>
              <a:gd name="connsiteY2" fmla="*/ 1991878 h 1991878"/>
              <a:gd name="connsiteX3" fmla="*/ 0 w 1991878"/>
              <a:gd name="connsiteY3" fmla="*/ 995939 h 1991878"/>
              <a:gd name="connsiteX4" fmla="*/ 995939 w 1991878"/>
              <a:gd name="connsiteY4" fmla="*/ 0 h 199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1878" h="1991878">
                <a:moveTo>
                  <a:pt x="995939" y="0"/>
                </a:moveTo>
                <a:cubicBezTo>
                  <a:pt x="1545981" y="0"/>
                  <a:pt x="1991878" y="445897"/>
                  <a:pt x="1991878" y="995939"/>
                </a:cubicBezTo>
                <a:cubicBezTo>
                  <a:pt x="1991878" y="1545981"/>
                  <a:pt x="1545981" y="1991878"/>
                  <a:pt x="995939" y="1991878"/>
                </a:cubicBezTo>
                <a:cubicBezTo>
                  <a:pt x="445897" y="1991878"/>
                  <a:pt x="0" y="1545981"/>
                  <a:pt x="0" y="995939"/>
                </a:cubicBezTo>
                <a:cubicBezTo>
                  <a:pt x="0" y="445897"/>
                  <a:pt x="445897" y="0"/>
                  <a:pt x="99593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720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228D26D-EFFC-D468-43FE-82AFEC2718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707" y="1497521"/>
            <a:ext cx="2327505" cy="2327505"/>
          </a:xfrm>
          <a:custGeom>
            <a:avLst/>
            <a:gdLst>
              <a:gd name="connsiteX0" fmla="*/ 1322895 w 2645790"/>
              <a:gd name="connsiteY0" fmla="*/ 0 h 2645790"/>
              <a:gd name="connsiteX1" fmla="*/ 2645790 w 2645790"/>
              <a:gd name="connsiteY1" fmla="*/ 1322895 h 2645790"/>
              <a:gd name="connsiteX2" fmla="*/ 1322895 w 2645790"/>
              <a:gd name="connsiteY2" fmla="*/ 2645790 h 2645790"/>
              <a:gd name="connsiteX3" fmla="*/ 0 w 2645790"/>
              <a:gd name="connsiteY3" fmla="*/ 1322895 h 2645790"/>
              <a:gd name="connsiteX4" fmla="*/ 1322895 w 2645790"/>
              <a:gd name="connsiteY4" fmla="*/ 0 h 26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790" h="2645790">
                <a:moveTo>
                  <a:pt x="1322895" y="0"/>
                </a:moveTo>
                <a:cubicBezTo>
                  <a:pt x="2053510" y="0"/>
                  <a:pt x="2645790" y="592280"/>
                  <a:pt x="2645790" y="1322895"/>
                </a:cubicBezTo>
                <a:cubicBezTo>
                  <a:pt x="2645790" y="2053510"/>
                  <a:pt x="2053510" y="2645790"/>
                  <a:pt x="1322895" y="2645790"/>
                </a:cubicBezTo>
                <a:cubicBezTo>
                  <a:pt x="592280" y="2645790"/>
                  <a:pt x="0" y="2053510"/>
                  <a:pt x="0" y="1322895"/>
                </a:cubicBezTo>
                <a:cubicBezTo>
                  <a:pt x="0" y="592280"/>
                  <a:pt x="592280" y="0"/>
                  <a:pt x="1322895" y="0"/>
                </a:cubicBezTo>
                <a:close/>
              </a:path>
            </a:pathLst>
          </a:custGeom>
        </p:spPr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CA1410B-491C-BAF3-D9F8-B06A0AF4D1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9351" y="1407997"/>
            <a:ext cx="2327505" cy="2327505"/>
          </a:xfrm>
          <a:custGeom>
            <a:avLst/>
            <a:gdLst>
              <a:gd name="connsiteX0" fmla="*/ 1322895 w 2645790"/>
              <a:gd name="connsiteY0" fmla="*/ 0 h 2645790"/>
              <a:gd name="connsiteX1" fmla="*/ 2645790 w 2645790"/>
              <a:gd name="connsiteY1" fmla="*/ 1322895 h 2645790"/>
              <a:gd name="connsiteX2" fmla="*/ 1322895 w 2645790"/>
              <a:gd name="connsiteY2" fmla="*/ 2645790 h 2645790"/>
              <a:gd name="connsiteX3" fmla="*/ 0 w 2645790"/>
              <a:gd name="connsiteY3" fmla="*/ 1322895 h 2645790"/>
              <a:gd name="connsiteX4" fmla="*/ 1322895 w 2645790"/>
              <a:gd name="connsiteY4" fmla="*/ 0 h 26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790" h="2645790">
                <a:moveTo>
                  <a:pt x="1322895" y="0"/>
                </a:moveTo>
                <a:cubicBezTo>
                  <a:pt x="2053510" y="0"/>
                  <a:pt x="2645790" y="592280"/>
                  <a:pt x="2645790" y="1322895"/>
                </a:cubicBezTo>
                <a:cubicBezTo>
                  <a:pt x="2645790" y="2053510"/>
                  <a:pt x="2053510" y="2645790"/>
                  <a:pt x="1322895" y="2645790"/>
                </a:cubicBezTo>
                <a:cubicBezTo>
                  <a:pt x="592280" y="2645790"/>
                  <a:pt x="0" y="2053510"/>
                  <a:pt x="0" y="1322895"/>
                </a:cubicBezTo>
                <a:cubicBezTo>
                  <a:pt x="0" y="592280"/>
                  <a:pt x="592280" y="0"/>
                  <a:pt x="1322895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0225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8AB30-58F7-2E48-11AC-26DB5C2702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32451" y="1724512"/>
            <a:ext cx="2513120" cy="2513120"/>
          </a:xfrm>
          <a:custGeom>
            <a:avLst/>
            <a:gdLst>
              <a:gd name="connsiteX0" fmla="*/ 1932709 w 3865418"/>
              <a:gd name="connsiteY0" fmla="*/ 0 h 3865418"/>
              <a:gd name="connsiteX1" fmla="*/ 3865418 w 3865418"/>
              <a:gd name="connsiteY1" fmla="*/ 1932709 h 3865418"/>
              <a:gd name="connsiteX2" fmla="*/ 1932709 w 3865418"/>
              <a:gd name="connsiteY2" fmla="*/ 3865418 h 3865418"/>
              <a:gd name="connsiteX3" fmla="*/ 0 w 3865418"/>
              <a:gd name="connsiteY3" fmla="*/ 1932709 h 3865418"/>
              <a:gd name="connsiteX4" fmla="*/ 1932709 w 3865418"/>
              <a:gd name="connsiteY4" fmla="*/ 0 h 386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418" h="3865418">
                <a:moveTo>
                  <a:pt x="1932709" y="0"/>
                </a:moveTo>
                <a:cubicBezTo>
                  <a:pt x="3000115" y="0"/>
                  <a:pt x="3865418" y="865303"/>
                  <a:pt x="3865418" y="1932709"/>
                </a:cubicBezTo>
                <a:cubicBezTo>
                  <a:pt x="3865418" y="3000115"/>
                  <a:pt x="3000115" y="3865418"/>
                  <a:pt x="1932709" y="3865418"/>
                </a:cubicBezTo>
                <a:cubicBezTo>
                  <a:pt x="865303" y="3865418"/>
                  <a:pt x="0" y="3000115"/>
                  <a:pt x="0" y="1932709"/>
                </a:cubicBezTo>
                <a:cubicBezTo>
                  <a:pt x="0" y="865303"/>
                  <a:pt x="865303" y="0"/>
                  <a:pt x="193270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840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66693B3-4B61-7B6F-89BD-5EAD566B0E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8206" y="1683426"/>
            <a:ext cx="2659897" cy="2659897"/>
          </a:xfrm>
          <a:custGeom>
            <a:avLst/>
            <a:gdLst>
              <a:gd name="connsiteX0" fmla="*/ 1932709 w 3865418"/>
              <a:gd name="connsiteY0" fmla="*/ 0 h 3865418"/>
              <a:gd name="connsiteX1" fmla="*/ 3865418 w 3865418"/>
              <a:gd name="connsiteY1" fmla="*/ 1932709 h 3865418"/>
              <a:gd name="connsiteX2" fmla="*/ 1932709 w 3865418"/>
              <a:gd name="connsiteY2" fmla="*/ 3865418 h 3865418"/>
              <a:gd name="connsiteX3" fmla="*/ 0 w 3865418"/>
              <a:gd name="connsiteY3" fmla="*/ 1932709 h 3865418"/>
              <a:gd name="connsiteX4" fmla="*/ 1932709 w 3865418"/>
              <a:gd name="connsiteY4" fmla="*/ 0 h 386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418" h="3865418">
                <a:moveTo>
                  <a:pt x="1932709" y="0"/>
                </a:moveTo>
                <a:cubicBezTo>
                  <a:pt x="3000115" y="0"/>
                  <a:pt x="3865418" y="865303"/>
                  <a:pt x="3865418" y="1932709"/>
                </a:cubicBezTo>
                <a:cubicBezTo>
                  <a:pt x="3865418" y="3000115"/>
                  <a:pt x="3000115" y="3865418"/>
                  <a:pt x="1932709" y="3865418"/>
                </a:cubicBezTo>
                <a:cubicBezTo>
                  <a:pt x="865303" y="3865418"/>
                  <a:pt x="0" y="3000115"/>
                  <a:pt x="0" y="1932709"/>
                </a:cubicBezTo>
                <a:cubicBezTo>
                  <a:pt x="0" y="865303"/>
                  <a:pt x="865303" y="0"/>
                  <a:pt x="193270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15112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19BA214-EA3A-EEDD-4CDB-47ED91346373}"/>
              </a:ext>
            </a:extLst>
          </p:cNvPr>
          <p:cNvGrpSpPr/>
          <p:nvPr userDrawn="1"/>
        </p:nvGrpSpPr>
        <p:grpSpPr>
          <a:xfrm>
            <a:off x="0" y="609599"/>
            <a:ext cx="9144000" cy="3924301"/>
            <a:chOff x="0" y="552449"/>
            <a:chExt cx="9144000" cy="3924301"/>
          </a:xfrm>
        </p:grpSpPr>
        <p:sp>
          <p:nvSpPr>
            <p:cNvPr id="3" name="Rectangle 10">
              <a:extLst>
                <a:ext uri="{FF2B5EF4-FFF2-40B4-BE49-F238E27FC236}">
                  <a16:creationId xmlns:a16="http://schemas.microsoft.com/office/drawing/2014/main" id="{5D21F131-C103-7996-9A00-6F2387BF1055}"/>
                </a:ext>
              </a:extLst>
            </p:cNvPr>
            <p:cNvSpPr/>
            <p:nvPr userDrawn="1"/>
          </p:nvSpPr>
          <p:spPr>
            <a:xfrm>
              <a:off x="2743200" y="552449"/>
              <a:ext cx="6186225" cy="3581401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  <a:gd name="connsiteX0" fmla="*/ 13221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13221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13221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1322125" y="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10">
              <a:extLst>
                <a:ext uri="{FF2B5EF4-FFF2-40B4-BE49-F238E27FC236}">
                  <a16:creationId xmlns:a16="http://schemas.microsoft.com/office/drawing/2014/main" id="{281AED7D-267D-FE85-C904-47CA822A3E84}"/>
                </a:ext>
              </a:extLst>
            </p:cNvPr>
            <p:cNvSpPr/>
            <p:nvPr userDrawn="1"/>
          </p:nvSpPr>
          <p:spPr>
            <a:xfrm>
              <a:off x="2957775" y="552449"/>
              <a:ext cx="6186225" cy="3581401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  <a:gd name="connsiteX0" fmla="*/ 13221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13221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13221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1322125" y="0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0D737D-A417-5796-7118-6A73CD58ADEE}"/>
                </a:ext>
              </a:extLst>
            </p:cNvPr>
            <p:cNvSpPr/>
            <p:nvPr userDrawn="1"/>
          </p:nvSpPr>
          <p:spPr>
            <a:xfrm flipH="1" flipV="1">
              <a:off x="0" y="3566368"/>
              <a:ext cx="2819400" cy="691814"/>
            </a:xfrm>
            <a:custGeom>
              <a:avLst/>
              <a:gdLst>
                <a:gd name="connsiteX0" fmla="*/ 2819400 w 2819400"/>
                <a:gd name="connsiteY0" fmla="*/ 691814 h 691814"/>
                <a:gd name="connsiteX1" fmla="*/ 0 w 2819400"/>
                <a:gd name="connsiteY1" fmla="*/ 684448 h 691814"/>
                <a:gd name="connsiteX2" fmla="*/ 351955 w 2819400"/>
                <a:gd name="connsiteY2" fmla="*/ 0 h 691814"/>
                <a:gd name="connsiteX3" fmla="*/ 2819400 w 2819400"/>
                <a:gd name="connsiteY3" fmla="*/ 0 h 69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400" h="691814">
                  <a:moveTo>
                    <a:pt x="2819400" y="691814"/>
                  </a:moveTo>
                  <a:lnTo>
                    <a:pt x="0" y="684448"/>
                  </a:lnTo>
                  <a:lnTo>
                    <a:pt x="351955" y="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3A62FF5-40B2-D10E-20AE-BA96404ED04C}"/>
                </a:ext>
              </a:extLst>
            </p:cNvPr>
            <p:cNvSpPr/>
            <p:nvPr userDrawn="1"/>
          </p:nvSpPr>
          <p:spPr>
            <a:xfrm flipH="1">
              <a:off x="0" y="4137480"/>
              <a:ext cx="1538025" cy="339270"/>
            </a:xfrm>
            <a:custGeom>
              <a:avLst/>
              <a:gdLst>
                <a:gd name="connsiteX0" fmla="*/ 1538025 w 1538025"/>
                <a:gd name="connsiteY0" fmla="*/ 0 h 339270"/>
                <a:gd name="connsiteX1" fmla="*/ 351955 w 1538025"/>
                <a:gd name="connsiteY1" fmla="*/ 0 h 339270"/>
                <a:gd name="connsiteX2" fmla="*/ 0 w 1538025"/>
                <a:gd name="connsiteY2" fmla="*/ 337290 h 339270"/>
                <a:gd name="connsiteX3" fmla="*/ 1538025 w 1538025"/>
                <a:gd name="connsiteY3" fmla="*/ 339270 h 33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025" h="339270">
                  <a:moveTo>
                    <a:pt x="1538025" y="0"/>
                  </a:moveTo>
                  <a:lnTo>
                    <a:pt x="351955" y="0"/>
                  </a:lnTo>
                  <a:lnTo>
                    <a:pt x="0" y="337290"/>
                  </a:lnTo>
                  <a:lnTo>
                    <a:pt x="1538025" y="33927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6697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014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A50CB4-3889-DC07-5C0E-2E45E31591B0}"/>
              </a:ext>
            </a:extLst>
          </p:cNvPr>
          <p:cNvSpPr/>
          <p:nvPr userDrawn="1"/>
        </p:nvSpPr>
        <p:spPr>
          <a:xfrm>
            <a:off x="770164" y="1123950"/>
            <a:ext cx="7603671" cy="1528633"/>
          </a:xfrm>
          <a:prstGeom prst="roundRect">
            <a:avLst>
              <a:gd name="adj" fmla="val 28799"/>
            </a:avLst>
          </a:prstGeom>
          <a:solidFill>
            <a:srgbClr val="3059A9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56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E82DAA1B-C20E-7FDC-CF12-8F8D8539EE27}"/>
              </a:ext>
            </a:extLst>
          </p:cNvPr>
          <p:cNvGrpSpPr/>
          <p:nvPr userDrawn="1"/>
        </p:nvGrpSpPr>
        <p:grpSpPr>
          <a:xfrm>
            <a:off x="-304800" y="1980259"/>
            <a:ext cx="9753600" cy="1868946"/>
            <a:chOff x="-383756" y="1544932"/>
            <a:chExt cx="9918569" cy="2889248"/>
          </a:xfrm>
        </p:grpSpPr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9E5CF1D7-5288-B5E5-3290-9BFB2F6098F2}"/>
                </a:ext>
              </a:extLst>
            </p:cNvPr>
            <p:cNvSpPr/>
            <p:nvPr userDrawn="1"/>
          </p:nvSpPr>
          <p:spPr>
            <a:xfrm rot="20755041">
              <a:off x="-383756" y="1544932"/>
              <a:ext cx="9918569" cy="1828800"/>
            </a:xfrm>
            <a:prstGeom prst="parallelogram">
              <a:avLst/>
            </a:prstGeom>
            <a:solidFill>
              <a:srgbClr val="305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2B5842EF-331C-158C-0C93-D39A73535F4C}"/>
                </a:ext>
              </a:extLst>
            </p:cNvPr>
            <p:cNvSpPr/>
            <p:nvPr userDrawn="1"/>
          </p:nvSpPr>
          <p:spPr>
            <a:xfrm rot="20755041">
              <a:off x="6616214" y="2229295"/>
              <a:ext cx="2495234" cy="460075"/>
            </a:xfrm>
            <a:prstGeom prst="parallelogram">
              <a:avLst/>
            </a:prstGeom>
            <a:solidFill>
              <a:srgbClr val="70C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C399F520-C515-0355-7CA7-191492453EB9}"/>
                </a:ext>
              </a:extLst>
            </p:cNvPr>
            <p:cNvSpPr/>
            <p:nvPr userDrawn="1"/>
          </p:nvSpPr>
          <p:spPr>
            <a:xfrm rot="20755041">
              <a:off x="-62557" y="3974105"/>
              <a:ext cx="2495234" cy="460075"/>
            </a:xfrm>
            <a:prstGeom prst="parallelogram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2F3CBDA9-6FC7-0B3E-75C2-268C86DB6F3B}"/>
              </a:ext>
            </a:extLst>
          </p:cNvPr>
          <p:cNvSpPr/>
          <p:nvPr userDrawn="1"/>
        </p:nvSpPr>
        <p:spPr>
          <a:xfrm>
            <a:off x="4267200" y="2262626"/>
            <a:ext cx="1526241" cy="1526241"/>
          </a:xfrm>
          <a:prstGeom prst="ellipse">
            <a:avLst/>
          </a:prstGeom>
          <a:solidFill>
            <a:srgbClr val="F2F2F2"/>
          </a:solidFill>
          <a:ln>
            <a:solidFill>
              <a:srgbClr val="305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rallelogram 24">
            <a:extLst>
              <a:ext uri="{FF2B5EF4-FFF2-40B4-BE49-F238E27FC236}">
                <a16:creationId xmlns:a16="http://schemas.microsoft.com/office/drawing/2014/main" id="{FD1C2AAB-BAC3-2E09-43B9-439F8DE9568C}"/>
              </a:ext>
            </a:extLst>
          </p:cNvPr>
          <p:cNvSpPr/>
          <p:nvPr userDrawn="1"/>
        </p:nvSpPr>
        <p:spPr>
          <a:xfrm rot="20755041">
            <a:off x="209263" y="4029058"/>
            <a:ext cx="3696258" cy="297605"/>
          </a:xfrm>
          <a:prstGeom prst="parallelogram">
            <a:avLst/>
          </a:pr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41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70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54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2">
            <a:extLst>
              <a:ext uri="{FF2B5EF4-FFF2-40B4-BE49-F238E27FC236}">
                <a16:creationId xmlns:a16="http://schemas.microsoft.com/office/drawing/2014/main" id="{AF27AB85-6245-F4BD-9DEE-9919070309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8600" y="1143699"/>
            <a:ext cx="3462932" cy="346137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112311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A0D89D2-E824-E693-FB36-C5E6754708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48170" y="1567835"/>
            <a:ext cx="3174264" cy="2828169"/>
          </a:xfrm>
          <a:custGeom>
            <a:avLst/>
            <a:gdLst>
              <a:gd name="connsiteX0" fmla="*/ 2445025 w 5488467"/>
              <a:gd name="connsiteY0" fmla="*/ 0 h 4890050"/>
              <a:gd name="connsiteX1" fmla="*/ 5488467 w 5488467"/>
              <a:gd name="connsiteY1" fmla="*/ 0 h 4890050"/>
              <a:gd name="connsiteX2" fmla="*/ 5488467 w 5488467"/>
              <a:gd name="connsiteY2" fmla="*/ 4890050 h 4890050"/>
              <a:gd name="connsiteX3" fmla="*/ 2445025 w 5488467"/>
              <a:gd name="connsiteY3" fmla="*/ 4890050 h 4890050"/>
              <a:gd name="connsiteX4" fmla="*/ 0 w 5488467"/>
              <a:gd name="connsiteY4" fmla="*/ 2445025 h 4890050"/>
              <a:gd name="connsiteX5" fmla="*/ 2445025 w 5488467"/>
              <a:gd name="connsiteY5" fmla="*/ 0 h 489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8467" h="4890050">
                <a:moveTo>
                  <a:pt x="2445025" y="0"/>
                </a:moveTo>
                <a:lnTo>
                  <a:pt x="5488467" y="0"/>
                </a:lnTo>
                <a:lnTo>
                  <a:pt x="5488467" y="4890050"/>
                </a:lnTo>
                <a:lnTo>
                  <a:pt x="2445025" y="4890050"/>
                </a:lnTo>
                <a:cubicBezTo>
                  <a:pt x="1094676" y="4890050"/>
                  <a:pt x="0" y="3795375"/>
                  <a:pt x="0" y="2445025"/>
                </a:cubicBezTo>
                <a:cubicBezTo>
                  <a:pt x="0" y="1094675"/>
                  <a:pt x="1094675" y="0"/>
                  <a:pt x="2445025" y="0"/>
                </a:cubicBezTo>
                <a:close/>
              </a:path>
            </a:pathLst>
          </a:custGeom>
        </p:spPr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9BC28BC-0473-6822-6900-E8F32F1A08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2317" y="3217652"/>
            <a:ext cx="3280387" cy="1513373"/>
          </a:xfrm>
          <a:custGeom>
            <a:avLst/>
            <a:gdLst>
              <a:gd name="connsiteX0" fmla="*/ 69988 w 3524248"/>
              <a:gd name="connsiteY0" fmla="*/ 0 h 1625876"/>
              <a:gd name="connsiteX1" fmla="*/ 2711310 w 3524248"/>
              <a:gd name="connsiteY1" fmla="*/ 0 h 1625876"/>
              <a:gd name="connsiteX2" fmla="*/ 3524248 w 3524248"/>
              <a:gd name="connsiteY2" fmla="*/ 812938 h 1625876"/>
              <a:gd name="connsiteX3" fmla="*/ 2711310 w 3524248"/>
              <a:gd name="connsiteY3" fmla="*/ 1625876 h 1625876"/>
              <a:gd name="connsiteX4" fmla="*/ 69988 w 3524248"/>
              <a:gd name="connsiteY4" fmla="*/ 1625876 h 1625876"/>
              <a:gd name="connsiteX5" fmla="*/ 0 w 3524248"/>
              <a:gd name="connsiteY5" fmla="*/ 1622342 h 1625876"/>
              <a:gd name="connsiteX6" fmla="*/ 0 w 3524248"/>
              <a:gd name="connsiteY6" fmla="*/ 3534 h 162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48" h="1625876">
                <a:moveTo>
                  <a:pt x="69988" y="0"/>
                </a:moveTo>
                <a:lnTo>
                  <a:pt x="2711310" y="0"/>
                </a:lnTo>
                <a:cubicBezTo>
                  <a:pt x="3160283" y="0"/>
                  <a:pt x="3524248" y="363965"/>
                  <a:pt x="3524248" y="812938"/>
                </a:cubicBezTo>
                <a:cubicBezTo>
                  <a:pt x="3524248" y="1261911"/>
                  <a:pt x="3160283" y="1625876"/>
                  <a:pt x="2711310" y="1625876"/>
                </a:cubicBezTo>
                <a:lnTo>
                  <a:pt x="69988" y="1625876"/>
                </a:lnTo>
                <a:lnTo>
                  <a:pt x="0" y="1622342"/>
                </a:lnTo>
                <a:lnTo>
                  <a:pt x="0" y="353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92814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1C53F1B-DE9F-4F8F-19AD-E57891E3BD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04322" y="2466127"/>
            <a:ext cx="3039678" cy="2677373"/>
          </a:xfrm>
          <a:custGeom>
            <a:avLst/>
            <a:gdLst>
              <a:gd name="connsiteX0" fmla="*/ 3109227 w 5163777"/>
              <a:gd name="connsiteY0" fmla="*/ 0 h 4580659"/>
              <a:gd name="connsiteX1" fmla="*/ 5086984 w 5163777"/>
              <a:gd name="connsiteY1" fmla="*/ 709996 h 4580659"/>
              <a:gd name="connsiteX2" fmla="*/ 5163777 w 5163777"/>
              <a:gd name="connsiteY2" fmla="*/ 779790 h 4580659"/>
              <a:gd name="connsiteX3" fmla="*/ 5163777 w 5163777"/>
              <a:gd name="connsiteY3" fmla="*/ 4580659 h 4580659"/>
              <a:gd name="connsiteX4" fmla="*/ 370156 w 5163777"/>
              <a:gd name="connsiteY4" fmla="*/ 4580659 h 4580659"/>
              <a:gd name="connsiteX5" fmla="*/ 244339 w 5163777"/>
              <a:gd name="connsiteY5" fmla="*/ 4319479 h 4580659"/>
              <a:gd name="connsiteX6" fmla="*/ 0 w 5163777"/>
              <a:gd name="connsiteY6" fmla="*/ 3109227 h 4580659"/>
              <a:gd name="connsiteX7" fmla="*/ 3109227 w 5163777"/>
              <a:gd name="connsiteY7" fmla="*/ 0 h 458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3777" h="4580659">
                <a:moveTo>
                  <a:pt x="3109227" y="0"/>
                </a:moveTo>
                <a:cubicBezTo>
                  <a:pt x="3860493" y="0"/>
                  <a:pt x="4549526" y="266447"/>
                  <a:pt x="5086984" y="709996"/>
                </a:cubicBezTo>
                <a:lnTo>
                  <a:pt x="5163777" y="779790"/>
                </a:lnTo>
                <a:lnTo>
                  <a:pt x="5163777" y="4580659"/>
                </a:lnTo>
                <a:lnTo>
                  <a:pt x="370156" y="4580659"/>
                </a:lnTo>
                <a:lnTo>
                  <a:pt x="244339" y="4319479"/>
                </a:lnTo>
                <a:cubicBezTo>
                  <a:pt x="87003" y="3947496"/>
                  <a:pt x="0" y="3538522"/>
                  <a:pt x="0" y="3109227"/>
                </a:cubicBezTo>
                <a:cubicBezTo>
                  <a:pt x="0" y="1392048"/>
                  <a:pt x="1392048" y="0"/>
                  <a:pt x="3109227" y="0"/>
                </a:cubicBezTo>
                <a:close/>
              </a:path>
            </a:pathLst>
          </a:custGeom>
        </p:spPr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BB411CB-7636-0665-3BF5-1160930D0C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19282" y="908254"/>
            <a:ext cx="3019723" cy="1077224"/>
          </a:xfrm>
          <a:custGeom>
            <a:avLst/>
            <a:gdLst>
              <a:gd name="connsiteX0" fmla="*/ 0 w 5129880"/>
              <a:gd name="connsiteY0" fmla="*/ 0 h 1829979"/>
              <a:gd name="connsiteX1" fmla="*/ 5129880 w 5129880"/>
              <a:gd name="connsiteY1" fmla="*/ 0 h 1829979"/>
              <a:gd name="connsiteX2" fmla="*/ 5067145 w 5129880"/>
              <a:gd name="connsiteY2" fmla="*/ 171407 h 1829979"/>
              <a:gd name="connsiteX3" fmla="*/ 2564940 w 5129880"/>
              <a:gd name="connsiteY3" fmla="*/ 1829979 h 1829979"/>
              <a:gd name="connsiteX4" fmla="*/ 62736 w 5129880"/>
              <a:gd name="connsiteY4" fmla="*/ 171407 h 182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9880" h="1829979">
                <a:moveTo>
                  <a:pt x="0" y="0"/>
                </a:moveTo>
                <a:lnTo>
                  <a:pt x="5129880" y="0"/>
                </a:lnTo>
                <a:lnTo>
                  <a:pt x="5067145" y="171407"/>
                </a:lnTo>
                <a:cubicBezTo>
                  <a:pt x="4654893" y="1146080"/>
                  <a:pt x="3689783" y="1829979"/>
                  <a:pt x="2564940" y="1829979"/>
                </a:cubicBezTo>
                <a:cubicBezTo>
                  <a:pt x="1440097" y="1829979"/>
                  <a:pt x="474988" y="1146080"/>
                  <a:pt x="62736" y="171407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6396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29341A53-270A-7B2B-BBE1-BA7779802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5228" y="1431279"/>
            <a:ext cx="2819523" cy="2819523"/>
          </a:xfrm>
          <a:custGeom>
            <a:avLst/>
            <a:gdLst>
              <a:gd name="connsiteX0" fmla="*/ 1322895 w 2645790"/>
              <a:gd name="connsiteY0" fmla="*/ 0 h 2645790"/>
              <a:gd name="connsiteX1" fmla="*/ 2645790 w 2645790"/>
              <a:gd name="connsiteY1" fmla="*/ 1322895 h 2645790"/>
              <a:gd name="connsiteX2" fmla="*/ 1322895 w 2645790"/>
              <a:gd name="connsiteY2" fmla="*/ 2645790 h 2645790"/>
              <a:gd name="connsiteX3" fmla="*/ 0 w 2645790"/>
              <a:gd name="connsiteY3" fmla="*/ 1322895 h 2645790"/>
              <a:gd name="connsiteX4" fmla="*/ 1322895 w 2645790"/>
              <a:gd name="connsiteY4" fmla="*/ 0 h 26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790" h="2645790">
                <a:moveTo>
                  <a:pt x="1322895" y="0"/>
                </a:moveTo>
                <a:cubicBezTo>
                  <a:pt x="2053510" y="0"/>
                  <a:pt x="2645790" y="592280"/>
                  <a:pt x="2645790" y="1322895"/>
                </a:cubicBezTo>
                <a:cubicBezTo>
                  <a:pt x="2645790" y="2053510"/>
                  <a:pt x="2053510" y="2645790"/>
                  <a:pt x="1322895" y="2645790"/>
                </a:cubicBezTo>
                <a:cubicBezTo>
                  <a:pt x="592280" y="2645790"/>
                  <a:pt x="0" y="2053510"/>
                  <a:pt x="0" y="1322895"/>
                </a:cubicBezTo>
                <a:cubicBezTo>
                  <a:pt x="0" y="592280"/>
                  <a:pt x="592280" y="0"/>
                  <a:pt x="1322895" y="0"/>
                </a:cubicBezTo>
                <a:close/>
              </a:path>
            </a:pathLst>
          </a:custGeom>
        </p:spPr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8794BC0-F983-8534-DB1F-50747DC79AC7}"/>
              </a:ext>
            </a:extLst>
          </p:cNvPr>
          <p:cNvSpPr/>
          <p:nvPr userDrawn="1"/>
        </p:nvSpPr>
        <p:spPr>
          <a:xfrm>
            <a:off x="255316" y="1316270"/>
            <a:ext cx="3139346" cy="3049540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846362D-8D1B-E4D2-F7B1-B9DAF2B76216}"/>
              </a:ext>
            </a:extLst>
          </p:cNvPr>
          <p:cNvSpPr/>
          <p:nvPr userDrawn="1"/>
        </p:nvSpPr>
        <p:spPr>
          <a:xfrm>
            <a:off x="102218" y="1118269"/>
            <a:ext cx="3445542" cy="3445542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4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1FFF157-62A1-E15D-EE34-BCBEAAE0AA89}"/>
              </a:ext>
            </a:extLst>
          </p:cNvPr>
          <p:cNvSpPr/>
          <p:nvPr userDrawn="1"/>
        </p:nvSpPr>
        <p:spPr>
          <a:xfrm>
            <a:off x="7239000" y="1017037"/>
            <a:ext cx="1908964" cy="3993114"/>
          </a:xfrm>
          <a:custGeom>
            <a:avLst/>
            <a:gdLst>
              <a:gd name="connsiteX0" fmla="*/ 1655567 w 3219450"/>
              <a:gd name="connsiteY0" fmla="*/ 0 h 6858000"/>
              <a:gd name="connsiteX1" fmla="*/ 3219450 w 3219450"/>
              <a:gd name="connsiteY1" fmla="*/ 0 h 6858000"/>
              <a:gd name="connsiteX2" fmla="*/ 3219450 w 3219450"/>
              <a:gd name="connsiteY2" fmla="*/ 6858000 h 6858000"/>
              <a:gd name="connsiteX3" fmla="*/ 1655567 w 3219450"/>
              <a:gd name="connsiteY3" fmla="*/ 6858000 h 6858000"/>
              <a:gd name="connsiteX4" fmla="*/ 1594459 w 3219450"/>
              <a:gd name="connsiteY4" fmla="*/ 6809979 h 6858000"/>
              <a:gd name="connsiteX5" fmla="*/ 0 w 3219450"/>
              <a:gd name="connsiteY5" fmla="*/ 3429000 h 6858000"/>
              <a:gd name="connsiteX6" fmla="*/ 1594459 w 3219450"/>
              <a:gd name="connsiteY6" fmla="*/ 480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9450" h="6858000">
                <a:moveTo>
                  <a:pt x="1655567" y="0"/>
                </a:moveTo>
                <a:lnTo>
                  <a:pt x="3219450" y="0"/>
                </a:lnTo>
                <a:lnTo>
                  <a:pt x="3219450" y="6858000"/>
                </a:lnTo>
                <a:lnTo>
                  <a:pt x="1655567" y="6858000"/>
                </a:lnTo>
                <a:lnTo>
                  <a:pt x="1594459" y="6809979"/>
                </a:lnTo>
                <a:cubicBezTo>
                  <a:pt x="620683" y="6006347"/>
                  <a:pt x="0" y="4790158"/>
                  <a:pt x="0" y="3429000"/>
                </a:cubicBezTo>
                <a:cubicBezTo>
                  <a:pt x="0" y="2067842"/>
                  <a:pt x="620683" y="851653"/>
                  <a:pt x="1594459" y="48022"/>
                </a:cubicBezTo>
                <a:close/>
              </a:path>
            </a:pathLst>
          </a:custGeom>
          <a:gradFill>
            <a:gsLst>
              <a:gs pos="0">
                <a:srgbClr val="3059A9"/>
              </a:gs>
              <a:gs pos="100000">
                <a:srgbClr val="3059A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47702FF-7AC3-A996-90A8-CB412DC169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51429" y="1112797"/>
            <a:ext cx="1022728" cy="1022728"/>
          </a:xfrm>
          <a:custGeom>
            <a:avLst/>
            <a:gdLst>
              <a:gd name="connsiteX0" fmla="*/ 699009 w 1398018"/>
              <a:gd name="connsiteY0" fmla="*/ 0 h 1398018"/>
              <a:gd name="connsiteX1" fmla="*/ 1398018 w 1398018"/>
              <a:gd name="connsiteY1" fmla="*/ 699009 h 1398018"/>
              <a:gd name="connsiteX2" fmla="*/ 699009 w 1398018"/>
              <a:gd name="connsiteY2" fmla="*/ 1398018 h 1398018"/>
              <a:gd name="connsiteX3" fmla="*/ 0 w 1398018"/>
              <a:gd name="connsiteY3" fmla="*/ 699009 h 1398018"/>
              <a:gd name="connsiteX4" fmla="*/ 699009 w 1398018"/>
              <a:gd name="connsiteY4" fmla="*/ 0 h 139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8018" h="1398018">
                <a:moveTo>
                  <a:pt x="699009" y="0"/>
                </a:moveTo>
                <a:cubicBezTo>
                  <a:pt x="1085061" y="0"/>
                  <a:pt x="1398018" y="312957"/>
                  <a:pt x="1398018" y="699009"/>
                </a:cubicBezTo>
                <a:cubicBezTo>
                  <a:pt x="1398018" y="1085061"/>
                  <a:pt x="1085061" y="1398018"/>
                  <a:pt x="699009" y="1398018"/>
                </a:cubicBezTo>
                <a:cubicBezTo>
                  <a:pt x="312957" y="1398018"/>
                  <a:pt x="0" y="1085061"/>
                  <a:pt x="0" y="699009"/>
                </a:cubicBezTo>
                <a:cubicBezTo>
                  <a:pt x="0" y="312957"/>
                  <a:pt x="312957" y="0"/>
                  <a:pt x="699009" y="0"/>
                </a:cubicBezTo>
                <a:close/>
              </a:path>
            </a:pathLst>
          </a:custGeom>
        </p:spPr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2C6B16E-65F3-39F1-1A1A-BC61C6B8CC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8279" y="2484879"/>
            <a:ext cx="1022728" cy="1022728"/>
          </a:xfrm>
          <a:custGeom>
            <a:avLst/>
            <a:gdLst>
              <a:gd name="connsiteX0" fmla="*/ 699009 w 1398018"/>
              <a:gd name="connsiteY0" fmla="*/ 0 h 1398018"/>
              <a:gd name="connsiteX1" fmla="*/ 1398018 w 1398018"/>
              <a:gd name="connsiteY1" fmla="*/ 699009 h 1398018"/>
              <a:gd name="connsiteX2" fmla="*/ 699009 w 1398018"/>
              <a:gd name="connsiteY2" fmla="*/ 1398018 h 1398018"/>
              <a:gd name="connsiteX3" fmla="*/ 0 w 1398018"/>
              <a:gd name="connsiteY3" fmla="*/ 699009 h 1398018"/>
              <a:gd name="connsiteX4" fmla="*/ 699009 w 1398018"/>
              <a:gd name="connsiteY4" fmla="*/ 0 h 139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8018" h="1398018">
                <a:moveTo>
                  <a:pt x="699009" y="0"/>
                </a:moveTo>
                <a:cubicBezTo>
                  <a:pt x="1085061" y="0"/>
                  <a:pt x="1398018" y="312957"/>
                  <a:pt x="1398018" y="699009"/>
                </a:cubicBezTo>
                <a:cubicBezTo>
                  <a:pt x="1398018" y="1085061"/>
                  <a:pt x="1085061" y="1398018"/>
                  <a:pt x="699009" y="1398018"/>
                </a:cubicBezTo>
                <a:cubicBezTo>
                  <a:pt x="312957" y="1398018"/>
                  <a:pt x="0" y="1085061"/>
                  <a:pt x="0" y="699009"/>
                </a:cubicBezTo>
                <a:cubicBezTo>
                  <a:pt x="0" y="312957"/>
                  <a:pt x="312957" y="0"/>
                  <a:pt x="699009" y="0"/>
                </a:cubicBezTo>
                <a:close/>
              </a:path>
            </a:pathLst>
          </a:custGeom>
        </p:spPr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C5E959C1-9D81-460E-FACC-D27B0D9511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48708" y="3856961"/>
            <a:ext cx="1022728" cy="1022728"/>
          </a:xfrm>
          <a:custGeom>
            <a:avLst/>
            <a:gdLst>
              <a:gd name="connsiteX0" fmla="*/ 699009 w 1398018"/>
              <a:gd name="connsiteY0" fmla="*/ 0 h 1398018"/>
              <a:gd name="connsiteX1" fmla="*/ 1398018 w 1398018"/>
              <a:gd name="connsiteY1" fmla="*/ 699009 h 1398018"/>
              <a:gd name="connsiteX2" fmla="*/ 699009 w 1398018"/>
              <a:gd name="connsiteY2" fmla="*/ 1398018 h 1398018"/>
              <a:gd name="connsiteX3" fmla="*/ 0 w 1398018"/>
              <a:gd name="connsiteY3" fmla="*/ 699009 h 1398018"/>
              <a:gd name="connsiteX4" fmla="*/ 699009 w 1398018"/>
              <a:gd name="connsiteY4" fmla="*/ 0 h 139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8018" h="1398018">
                <a:moveTo>
                  <a:pt x="699009" y="0"/>
                </a:moveTo>
                <a:cubicBezTo>
                  <a:pt x="1085061" y="0"/>
                  <a:pt x="1398018" y="312957"/>
                  <a:pt x="1398018" y="699009"/>
                </a:cubicBezTo>
                <a:cubicBezTo>
                  <a:pt x="1398018" y="1085061"/>
                  <a:pt x="1085061" y="1398018"/>
                  <a:pt x="699009" y="1398018"/>
                </a:cubicBezTo>
                <a:cubicBezTo>
                  <a:pt x="312957" y="1398018"/>
                  <a:pt x="0" y="1085061"/>
                  <a:pt x="0" y="699009"/>
                </a:cubicBezTo>
                <a:cubicBezTo>
                  <a:pt x="0" y="312957"/>
                  <a:pt x="312957" y="0"/>
                  <a:pt x="69900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117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D8236EC-2E41-2048-6D53-BEAB054FC2DD}"/>
              </a:ext>
            </a:extLst>
          </p:cNvPr>
          <p:cNvSpPr/>
          <p:nvPr userDrawn="1"/>
        </p:nvSpPr>
        <p:spPr>
          <a:xfrm>
            <a:off x="8686800" y="438149"/>
            <a:ext cx="457200" cy="457200"/>
          </a:xfrm>
          <a:prstGeom prst="rect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8D5B2D-D77C-E6AF-40DE-806C62DB88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3508502" y="-20956"/>
            <a:ext cx="827654" cy="9985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AA412E2-C32D-A997-7B2B-27E9BA673CA3}"/>
              </a:ext>
            </a:extLst>
          </p:cNvPr>
          <p:cNvSpPr/>
          <p:nvPr userDrawn="1"/>
        </p:nvSpPr>
        <p:spPr>
          <a:xfrm>
            <a:off x="97381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75C808-1BCE-1971-45B4-7882F88DB71F}"/>
              </a:ext>
            </a:extLst>
          </p:cNvPr>
          <p:cNvSpPr/>
          <p:nvPr userDrawn="1"/>
        </p:nvSpPr>
        <p:spPr>
          <a:xfrm>
            <a:off x="3200400" y="552449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chemeClr val="bg2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D033871-A93F-3EA2-16CD-17A8D56BBF72}"/>
              </a:ext>
            </a:extLst>
          </p:cNvPr>
          <p:cNvSpPr/>
          <p:nvPr userDrawn="1"/>
        </p:nvSpPr>
        <p:spPr>
          <a:xfrm>
            <a:off x="4297753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70C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281AED7D-267D-FE85-C904-47CA822A3E84}"/>
              </a:ext>
            </a:extLst>
          </p:cNvPr>
          <p:cNvSpPr/>
          <p:nvPr userDrawn="1"/>
        </p:nvSpPr>
        <p:spPr>
          <a:xfrm>
            <a:off x="4481775" y="438149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207F7D3-86FD-2AF6-58D8-BA8F69CB3E9A}"/>
              </a:ext>
            </a:extLst>
          </p:cNvPr>
          <p:cNvSpPr/>
          <p:nvPr userDrawn="1"/>
        </p:nvSpPr>
        <p:spPr>
          <a:xfrm flipH="1">
            <a:off x="0" y="4800600"/>
            <a:ext cx="1538025" cy="339270"/>
          </a:xfrm>
          <a:custGeom>
            <a:avLst/>
            <a:gdLst>
              <a:gd name="connsiteX0" fmla="*/ 1538025 w 1538025"/>
              <a:gd name="connsiteY0" fmla="*/ 0 h 339270"/>
              <a:gd name="connsiteX1" fmla="*/ 351955 w 1538025"/>
              <a:gd name="connsiteY1" fmla="*/ 0 h 339270"/>
              <a:gd name="connsiteX2" fmla="*/ 0 w 1538025"/>
              <a:gd name="connsiteY2" fmla="*/ 337290 h 339270"/>
              <a:gd name="connsiteX3" fmla="*/ 1538025 w 1538025"/>
              <a:gd name="connsiteY3" fmla="*/ 339270 h 33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025" h="339270">
                <a:moveTo>
                  <a:pt x="1538025" y="0"/>
                </a:moveTo>
                <a:lnTo>
                  <a:pt x="351955" y="0"/>
                </a:lnTo>
                <a:lnTo>
                  <a:pt x="0" y="337290"/>
                </a:lnTo>
                <a:lnTo>
                  <a:pt x="1538025" y="339270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0B63A7F-178D-3257-25AE-69EA7F8B64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51660" y="2093978"/>
            <a:ext cx="2032195" cy="3068570"/>
          </a:xfrm>
          <a:custGeom>
            <a:avLst/>
            <a:gdLst>
              <a:gd name="connsiteX0" fmla="*/ 1841047 w 3682094"/>
              <a:gd name="connsiteY0" fmla="*/ 0 h 5559880"/>
              <a:gd name="connsiteX1" fmla="*/ 3682094 w 3682094"/>
              <a:gd name="connsiteY1" fmla="*/ 1841047 h 5559880"/>
              <a:gd name="connsiteX2" fmla="*/ 3682094 w 3682094"/>
              <a:gd name="connsiteY2" fmla="*/ 5559880 h 5559880"/>
              <a:gd name="connsiteX3" fmla="*/ 0 w 3682094"/>
              <a:gd name="connsiteY3" fmla="*/ 5559880 h 5559880"/>
              <a:gd name="connsiteX4" fmla="*/ 0 w 3682094"/>
              <a:gd name="connsiteY4" fmla="*/ 1841047 h 5559880"/>
              <a:gd name="connsiteX5" fmla="*/ 1841047 w 3682094"/>
              <a:gd name="connsiteY5" fmla="*/ 0 h 55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2094" h="5559880">
                <a:moveTo>
                  <a:pt x="1841047" y="0"/>
                </a:moveTo>
                <a:cubicBezTo>
                  <a:pt x="2857829" y="0"/>
                  <a:pt x="3682094" y="824265"/>
                  <a:pt x="3682094" y="1841047"/>
                </a:cubicBezTo>
                <a:lnTo>
                  <a:pt x="3682094" y="5559880"/>
                </a:lnTo>
                <a:lnTo>
                  <a:pt x="0" y="5559880"/>
                </a:lnTo>
                <a:lnTo>
                  <a:pt x="0" y="1841047"/>
                </a:lnTo>
                <a:cubicBezTo>
                  <a:pt x="0" y="824265"/>
                  <a:pt x="824265" y="0"/>
                  <a:pt x="1841047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534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2" r:id="rId2"/>
    <p:sldLayoutId id="2147483714" r:id="rId3"/>
    <p:sldLayoutId id="2147483715" r:id="rId4"/>
    <p:sldLayoutId id="2147483713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  <p:sldLayoutId id="2147483706" r:id="rId12"/>
    <p:sldLayoutId id="2147483705" r:id="rId13"/>
    <p:sldLayoutId id="2147483703" r:id="rId14"/>
    <p:sldLayoutId id="2147483704" r:id="rId15"/>
    <p:sldLayoutId id="2147483716" r:id="rId16"/>
    <p:sldLayoutId id="2147483698" r:id="rId1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6.xml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chart" Target="../charts/chart1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chart" Target="../charts/chart18.xml"/><Relationship Id="rId7" Type="http://schemas.openxmlformats.org/officeDocument/2006/relationships/chart" Target="../charts/chart2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0.xml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inaro.ir" TargetMode="Externa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D5C1F6-1A72-63B1-5A2A-552A0FC28F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2335648"/>
            <a:ext cx="1403373" cy="13360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84DA3B-6310-12EE-0053-880B621F1A4A}"/>
              </a:ext>
            </a:extLst>
          </p:cNvPr>
          <p:cNvSpPr txBox="1"/>
          <p:nvPr/>
        </p:nvSpPr>
        <p:spPr>
          <a:xfrm rot="20758541">
            <a:off x="438372" y="777610"/>
            <a:ext cx="5969432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</a:t>
            </a:r>
            <a:r>
              <a:rPr lang="fa-IR" sz="2800" b="1" dirty="0">
                <a:solidFill>
                  <a:srgbClr val="70CAE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خط لوله انتقال آب </a:t>
            </a:r>
            <a:r>
              <a:rPr lang="fa-IR" sz="28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از </a:t>
            </a:r>
            <a:r>
              <a:rPr lang="fa-IR" sz="2800" b="1" dirty="0">
                <a:solidFill>
                  <a:srgbClr val="70CAE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خلیج فارس به اصفهان</a:t>
            </a:r>
            <a:endParaRPr lang="en-US" sz="2800" b="1" dirty="0">
              <a:solidFill>
                <a:srgbClr val="70CAE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331A2B-427B-C086-FBC0-D802FD71E922}"/>
              </a:ext>
            </a:extLst>
          </p:cNvPr>
          <p:cNvSpPr txBox="1"/>
          <p:nvPr/>
        </p:nvSpPr>
        <p:spPr>
          <a:xfrm rot="20777382">
            <a:off x="6664128" y="2453942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34030C-BB7F-2271-0644-27B8E3AD784B}"/>
              </a:ext>
            </a:extLst>
          </p:cNvPr>
          <p:cNvSpPr txBox="1"/>
          <p:nvPr/>
        </p:nvSpPr>
        <p:spPr>
          <a:xfrm rot="20777382">
            <a:off x="311744" y="4055237"/>
            <a:ext cx="3546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دفتر اصلی : شیرازی معالی آباد، کوچه  محمدی نیا ساختمان 13</a:t>
            </a:r>
            <a:endParaRPr lang="en-US" sz="105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011930-155F-5250-4FFC-97BC748FE8DC}"/>
              </a:ext>
            </a:extLst>
          </p:cNvPr>
          <p:cNvSpPr txBox="1"/>
          <p:nvPr/>
        </p:nvSpPr>
        <p:spPr>
          <a:xfrm>
            <a:off x="6172199" y="3781696"/>
            <a:ext cx="2990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70CAE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دهنده توسط:</a:t>
            </a:r>
            <a:endParaRPr lang="en-US" sz="2000" b="1" dirty="0">
              <a:solidFill>
                <a:srgbClr val="70CAE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A704A-1C36-A705-3CA5-A797526BD49B}"/>
              </a:ext>
            </a:extLst>
          </p:cNvPr>
          <p:cNvSpPr txBox="1"/>
          <p:nvPr/>
        </p:nvSpPr>
        <p:spPr>
          <a:xfrm>
            <a:off x="3505200" y="4366796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 ( مدیر ارشد تیم اجرایی پروژه)</a:t>
            </a:r>
            <a:endParaRPr lang="en-US" sz="16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94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میزان خطوط کار شده</a:t>
            </a:r>
          </a:p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 انتقال آب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108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504950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</a:t>
            </a: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جایگزین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71595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AB98CF6-02CB-3B34-03FA-1C75EAB921BC}"/>
              </a:ext>
            </a:extLst>
          </p:cNvPr>
          <p:cNvSpPr/>
          <p:nvPr/>
        </p:nvSpPr>
        <p:spPr>
          <a:xfrm>
            <a:off x="7239000" y="1017037"/>
            <a:ext cx="1908964" cy="3993114"/>
          </a:xfrm>
          <a:custGeom>
            <a:avLst/>
            <a:gdLst>
              <a:gd name="connsiteX0" fmla="*/ 1655567 w 3219450"/>
              <a:gd name="connsiteY0" fmla="*/ 0 h 6858000"/>
              <a:gd name="connsiteX1" fmla="*/ 3219450 w 3219450"/>
              <a:gd name="connsiteY1" fmla="*/ 0 h 6858000"/>
              <a:gd name="connsiteX2" fmla="*/ 3219450 w 3219450"/>
              <a:gd name="connsiteY2" fmla="*/ 6858000 h 6858000"/>
              <a:gd name="connsiteX3" fmla="*/ 1655567 w 3219450"/>
              <a:gd name="connsiteY3" fmla="*/ 6858000 h 6858000"/>
              <a:gd name="connsiteX4" fmla="*/ 1594459 w 3219450"/>
              <a:gd name="connsiteY4" fmla="*/ 6809979 h 6858000"/>
              <a:gd name="connsiteX5" fmla="*/ 0 w 3219450"/>
              <a:gd name="connsiteY5" fmla="*/ 3429000 h 6858000"/>
              <a:gd name="connsiteX6" fmla="*/ 1594459 w 3219450"/>
              <a:gd name="connsiteY6" fmla="*/ 480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9450" h="6858000">
                <a:moveTo>
                  <a:pt x="1655567" y="0"/>
                </a:moveTo>
                <a:lnTo>
                  <a:pt x="3219450" y="0"/>
                </a:lnTo>
                <a:lnTo>
                  <a:pt x="3219450" y="6858000"/>
                </a:lnTo>
                <a:lnTo>
                  <a:pt x="1655567" y="6858000"/>
                </a:lnTo>
                <a:lnTo>
                  <a:pt x="1594459" y="6809979"/>
                </a:lnTo>
                <a:cubicBezTo>
                  <a:pt x="620683" y="6006347"/>
                  <a:pt x="0" y="4790158"/>
                  <a:pt x="0" y="3429000"/>
                </a:cubicBezTo>
                <a:cubicBezTo>
                  <a:pt x="0" y="2067842"/>
                  <a:pt x="620683" y="851653"/>
                  <a:pt x="1594459" y="48022"/>
                </a:cubicBezTo>
                <a:close/>
              </a:path>
            </a:pathLst>
          </a:custGeom>
          <a:gradFill>
            <a:gsLst>
              <a:gs pos="0">
                <a:srgbClr val="3059A9"/>
              </a:gs>
              <a:gs pos="100000">
                <a:srgbClr val="3059A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F888161-A4D0-BF4D-07CF-F699FE7C462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8B72A54-633B-19DD-E8E9-F4C461F14D32}"/>
              </a:ext>
            </a:extLst>
          </p:cNvPr>
          <p:cNvSpPr/>
          <p:nvPr/>
        </p:nvSpPr>
        <p:spPr>
          <a:xfrm>
            <a:off x="5398393" y="1490454"/>
            <a:ext cx="2981236" cy="2981236"/>
          </a:xfrm>
          <a:prstGeom prst="ellipse">
            <a:avLst/>
          </a:prstGeom>
          <a:noFill/>
          <a:ln>
            <a:gradFill flip="none" rotWithShape="1">
              <a:gsLst>
                <a:gs pos="25000">
                  <a:schemeClr val="bg1">
                    <a:alpha val="0"/>
                  </a:schemeClr>
                </a:gs>
                <a:gs pos="7500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0">
                  <a:srgbClr val="70CAEF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F23D3CA-9E38-D6EF-2346-865BDC8032BD}"/>
              </a:ext>
            </a:extLst>
          </p:cNvPr>
          <p:cNvSpPr/>
          <p:nvPr/>
        </p:nvSpPr>
        <p:spPr>
          <a:xfrm flipH="1">
            <a:off x="5551384" y="1647600"/>
            <a:ext cx="1337627" cy="2731988"/>
          </a:xfrm>
          <a:custGeom>
            <a:avLst/>
            <a:gdLst>
              <a:gd name="connsiteX0" fmla="*/ 0 w 1890486"/>
              <a:gd name="connsiteY0" fmla="*/ 0 h 3861154"/>
              <a:gd name="connsiteX1" fmla="*/ 155386 w 1890486"/>
              <a:gd name="connsiteY1" fmla="*/ 7847 h 3861154"/>
              <a:gd name="connsiteX2" fmla="*/ 1890486 w 1890486"/>
              <a:gd name="connsiteY2" fmla="*/ 1930577 h 3861154"/>
              <a:gd name="connsiteX3" fmla="*/ 155386 w 1890486"/>
              <a:gd name="connsiteY3" fmla="*/ 3853308 h 3861154"/>
              <a:gd name="connsiteX4" fmla="*/ 0 w 1890486"/>
              <a:gd name="connsiteY4" fmla="*/ 3861154 h 3861154"/>
              <a:gd name="connsiteX5" fmla="*/ 0 w 1890486"/>
              <a:gd name="connsiteY5" fmla="*/ 3564931 h 3861154"/>
              <a:gd name="connsiteX6" fmla="*/ 125098 w 1890486"/>
              <a:gd name="connsiteY6" fmla="*/ 3558614 h 3861154"/>
              <a:gd name="connsiteX7" fmla="*/ 1594263 w 1890486"/>
              <a:gd name="connsiteY7" fmla="*/ 1930577 h 3861154"/>
              <a:gd name="connsiteX8" fmla="*/ 125098 w 1890486"/>
              <a:gd name="connsiteY8" fmla="*/ 302540 h 3861154"/>
              <a:gd name="connsiteX9" fmla="*/ 0 w 1890486"/>
              <a:gd name="connsiteY9" fmla="*/ 296223 h 386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0486" h="3861154">
                <a:moveTo>
                  <a:pt x="0" y="0"/>
                </a:moveTo>
                <a:lnTo>
                  <a:pt x="155386" y="7847"/>
                </a:lnTo>
                <a:cubicBezTo>
                  <a:pt x="1129966" y="106821"/>
                  <a:pt x="1890486" y="929884"/>
                  <a:pt x="1890486" y="1930577"/>
                </a:cubicBezTo>
                <a:cubicBezTo>
                  <a:pt x="1890486" y="2931270"/>
                  <a:pt x="1129966" y="3754334"/>
                  <a:pt x="155386" y="3853308"/>
                </a:cubicBezTo>
                <a:lnTo>
                  <a:pt x="0" y="3861154"/>
                </a:lnTo>
                <a:lnTo>
                  <a:pt x="0" y="3564931"/>
                </a:lnTo>
                <a:lnTo>
                  <a:pt x="125098" y="3558614"/>
                </a:lnTo>
                <a:cubicBezTo>
                  <a:pt x="950306" y="3474810"/>
                  <a:pt x="1594263" y="2777895"/>
                  <a:pt x="1594263" y="1930577"/>
                </a:cubicBezTo>
                <a:cubicBezTo>
                  <a:pt x="1594263" y="1083259"/>
                  <a:pt x="950306" y="386345"/>
                  <a:pt x="125098" y="302540"/>
                </a:cubicBezTo>
                <a:lnTo>
                  <a:pt x="0" y="296223"/>
                </a:lnTo>
                <a:close/>
              </a:path>
            </a:pathLst>
          </a:custGeom>
          <a:gradFill flip="none" rotWithShape="1">
            <a:gsLst>
              <a:gs pos="1000">
                <a:srgbClr val="3059A9"/>
              </a:gs>
              <a:gs pos="100000">
                <a:srgbClr val="3059A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A330079-B71E-BF3E-35A1-B5BE85897112}"/>
              </a:ext>
            </a:extLst>
          </p:cNvPr>
          <p:cNvSpPr/>
          <p:nvPr/>
        </p:nvSpPr>
        <p:spPr>
          <a:xfrm>
            <a:off x="5253006" y="1345067"/>
            <a:ext cx="3272010" cy="327201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70CAEF"/>
                </a:gs>
                <a:gs pos="25000">
                  <a:schemeClr val="bg1">
                    <a:alpha val="0"/>
                  </a:schemeClr>
                </a:gs>
                <a:gs pos="7500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DE99C4-FD20-746A-AF8F-B347708AB6BD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F9F8D9-05E2-1F5C-EE3B-B672725671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F3D887-6D16-5551-7519-5CEEA2934351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11B55-3D64-D668-5AEE-28DB0EE13DC3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2C0AEF8-CDCB-8047-F7FD-F2601C56C497}"/>
              </a:ext>
            </a:extLst>
          </p:cNvPr>
          <p:cNvGrpSpPr/>
          <p:nvPr/>
        </p:nvGrpSpPr>
        <p:grpSpPr>
          <a:xfrm>
            <a:off x="4472249" y="3852958"/>
            <a:ext cx="911306" cy="911305"/>
            <a:chOff x="4472249" y="3852958"/>
            <a:chExt cx="911306" cy="911305"/>
          </a:xfrm>
        </p:grpSpPr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15154BDA-7DEE-5F87-D290-50AC5A81F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249" y="3852958"/>
              <a:ext cx="911306" cy="911305"/>
            </a:xfrm>
            <a:custGeom>
              <a:avLst/>
              <a:gdLst>
                <a:gd name="T0" fmla="*/ 153 w 855"/>
                <a:gd name="T1" fmla="*/ 855 h 855"/>
                <a:gd name="T2" fmla="*/ 137 w 855"/>
                <a:gd name="T3" fmla="*/ 855 h 855"/>
                <a:gd name="T4" fmla="*/ 107 w 855"/>
                <a:gd name="T5" fmla="*/ 849 h 855"/>
                <a:gd name="T6" fmla="*/ 80 w 855"/>
                <a:gd name="T7" fmla="*/ 837 h 855"/>
                <a:gd name="T8" fmla="*/ 55 w 855"/>
                <a:gd name="T9" fmla="*/ 820 h 855"/>
                <a:gd name="T10" fmla="*/ 35 w 855"/>
                <a:gd name="T11" fmla="*/ 800 h 855"/>
                <a:gd name="T12" fmla="*/ 18 w 855"/>
                <a:gd name="T13" fmla="*/ 776 h 855"/>
                <a:gd name="T14" fmla="*/ 7 w 855"/>
                <a:gd name="T15" fmla="*/ 748 h 855"/>
                <a:gd name="T16" fmla="*/ 1 w 855"/>
                <a:gd name="T17" fmla="*/ 719 h 855"/>
                <a:gd name="T18" fmla="*/ 0 w 855"/>
                <a:gd name="T19" fmla="*/ 153 h 855"/>
                <a:gd name="T20" fmla="*/ 1 w 855"/>
                <a:gd name="T21" fmla="*/ 137 h 855"/>
                <a:gd name="T22" fmla="*/ 7 w 855"/>
                <a:gd name="T23" fmla="*/ 107 h 855"/>
                <a:gd name="T24" fmla="*/ 18 w 855"/>
                <a:gd name="T25" fmla="*/ 80 h 855"/>
                <a:gd name="T26" fmla="*/ 35 w 855"/>
                <a:gd name="T27" fmla="*/ 56 h 855"/>
                <a:gd name="T28" fmla="*/ 55 w 855"/>
                <a:gd name="T29" fmla="*/ 35 h 855"/>
                <a:gd name="T30" fmla="*/ 80 w 855"/>
                <a:gd name="T31" fmla="*/ 19 h 855"/>
                <a:gd name="T32" fmla="*/ 107 w 855"/>
                <a:gd name="T33" fmla="*/ 8 h 855"/>
                <a:gd name="T34" fmla="*/ 137 w 855"/>
                <a:gd name="T35" fmla="*/ 1 h 855"/>
                <a:gd name="T36" fmla="*/ 703 w 855"/>
                <a:gd name="T37" fmla="*/ 0 h 855"/>
                <a:gd name="T38" fmla="*/ 718 w 855"/>
                <a:gd name="T39" fmla="*/ 1 h 855"/>
                <a:gd name="T40" fmla="*/ 748 w 855"/>
                <a:gd name="T41" fmla="*/ 8 h 855"/>
                <a:gd name="T42" fmla="*/ 775 w 855"/>
                <a:gd name="T43" fmla="*/ 19 h 855"/>
                <a:gd name="T44" fmla="*/ 800 w 855"/>
                <a:gd name="T45" fmla="*/ 35 h 855"/>
                <a:gd name="T46" fmla="*/ 820 w 855"/>
                <a:gd name="T47" fmla="*/ 56 h 855"/>
                <a:gd name="T48" fmla="*/ 838 w 855"/>
                <a:gd name="T49" fmla="*/ 80 h 855"/>
                <a:gd name="T50" fmla="*/ 849 w 855"/>
                <a:gd name="T51" fmla="*/ 107 h 855"/>
                <a:gd name="T52" fmla="*/ 855 w 855"/>
                <a:gd name="T53" fmla="*/ 137 h 855"/>
                <a:gd name="T54" fmla="*/ 855 w 855"/>
                <a:gd name="T55" fmla="*/ 703 h 855"/>
                <a:gd name="T56" fmla="*/ 855 w 855"/>
                <a:gd name="T57" fmla="*/ 719 h 855"/>
                <a:gd name="T58" fmla="*/ 849 w 855"/>
                <a:gd name="T59" fmla="*/ 748 h 855"/>
                <a:gd name="T60" fmla="*/ 838 w 855"/>
                <a:gd name="T61" fmla="*/ 776 h 855"/>
                <a:gd name="T62" fmla="*/ 820 w 855"/>
                <a:gd name="T63" fmla="*/ 800 h 855"/>
                <a:gd name="T64" fmla="*/ 800 w 855"/>
                <a:gd name="T65" fmla="*/ 820 h 855"/>
                <a:gd name="T66" fmla="*/ 775 w 855"/>
                <a:gd name="T67" fmla="*/ 837 h 855"/>
                <a:gd name="T68" fmla="*/ 748 w 855"/>
                <a:gd name="T69" fmla="*/ 849 h 855"/>
                <a:gd name="T70" fmla="*/ 718 w 855"/>
                <a:gd name="T71" fmla="*/ 855 h 855"/>
                <a:gd name="T72" fmla="*/ 703 w 855"/>
                <a:gd name="T7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5" h="855">
                  <a:moveTo>
                    <a:pt x="703" y="855"/>
                  </a:moveTo>
                  <a:lnTo>
                    <a:pt x="153" y="855"/>
                  </a:lnTo>
                  <a:lnTo>
                    <a:pt x="153" y="855"/>
                  </a:lnTo>
                  <a:lnTo>
                    <a:pt x="137" y="855"/>
                  </a:lnTo>
                  <a:lnTo>
                    <a:pt x="122" y="852"/>
                  </a:lnTo>
                  <a:lnTo>
                    <a:pt x="107" y="849"/>
                  </a:lnTo>
                  <a:lnTo>
                    <a:pt x="94" y="843"/>
                  </a:lnTo>
                  <a:lnTo>
                    <a:pt x="80" y="837"/>
                  </a:lnTo>
                  <a:lnTo>
                    <a:pt x="68" y="829"/>
                  </a:lnTo>
                  <a:lnTo>
                    <a:pt x="55" y="820"/>
                  </a:lnTo>
                  <a:lnTo>
                    <a:pt x="45" y="811"/>
                  </a:lnTo>
                  <a:lnTo>
                    <a:pt x="35" y="800"/>
                  </a:lnTo>
                  <a:lnTo>
                    <a:pt x="26" y="789"/>
                  </a:lnTo>
                  <a:lnTo>
                    <a:pt x="18" y="776"/>
                  </a:lnTo>
                  <a:lnTo>
                    <a:pt x="12" y="762"/>
                  </a:lnTo>
                  <a:lnTo>
                    <a:pt x="7" y="748"/>
                  </a:lnTo>
                  <a:lnTo>
                    <a:pt x="3" y="734"/>
                  </a:lnTo>
                  <a:lnTo>
                    <a:pt x="1" y="719"/>
                  </a:lnTo>
                  <a:lnTo>
                    <a:pt x="0" y="703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1" y="137"/>
                  </a:lnTo>
                  <a:lnTo>
                    <a:pt x="3" y="123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8"/>
                  </a:lnTo>
                  <a:lnTo>
                    <a:pt x="35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8" y="26"/>
                  </a:lnTo>
                  <a:lnTo>
                    <a:pt x="80" y="19"/>
                  </a:lnTo>
                  <a:lnTo>
                    <a:pt x="94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7" y="1"/>
                  </a:lnTo>
                  <a:lnTo>
                    <a:pt x="153" y="0"/>
                  </a:lnTo>
                  <a:lnTo>
                    <a:pt x="703" y="0"/>
                  </a:lnTo>
                  <a:lnTo>
                    <a:pt x="703" y="0"/>
                  </a:lnTo>
                  <a:lnTo>
                    <a:pt x="718" y="1"/>
                  </a:lnTo>
                  <a:lnTo>
                    <a:pt x="734" y="3"/>
                  </a:lnTo>
                  <a:lnTo>
                    <a:pt x="748" y="8"/>
                  </a:lnTo>
                  <a:lnTo>
                    <a:pt x="762" y="12"/>
                  </a:lnTo>
                  <a:lnTo>
                    <a:pt x="775" y="19"/>
                  </a:lnTo>
                  <a:lnTo>
                    <a:pt x="788" y="26"/>
                  </a:lnTo>
                  <a:lnTo>
                    <a:pt x="800" y="35"/>
                  </a:lnTo>
                  <a:lnTo>
                    <a:pt x="810" y="45"/>
                  </a:lnTo>
                  <a:lnTo>
                    <a:pt x="820" y="56"/>
                  </a:lnTo>
                  <a:lnTo>
                    <a:pt x="830" y="68"/>
                  </a:lnTo>
                  <a:lnTo>
                    <a:pt x="838" y="80"/>
                  </a:lnTo>
                  <a:lnTo>
                    <a:pt x="843" y="93"/>
                  </a:lnTo>
                  <a:lnTo>
                    <a:pt x="849" y="107"/>
                  </a:lnTo>
                  <a:lnTo>
                    <a:pt x="853" y="123"/>
                  </a:lnTo>
                  <a:lnTo>
                    <a:pt x="855" y="137"/>
                  </a:lnTo>
                  <a:lnTo>
                    <a:pt x="855" y="153"/>
                  </a:lnTo>
                  <a:lnTo>
                    <a:pt x="855" y="703"/>
                  </a:lnTo>
                  <a:lnTo>
                    <a:pt x="855" y="703"/>
                  </a:lnTo>
                  <a:lnTo>
                    <a:pt x="855" y="719"/>
                  </a:lnTo>
                  <a:lnTo>
                    <a:pt x="853" y="734"/>
                  </a:lnTo>
                  <a:lnTo>
                    <a:pt x="849" y="748"/>
                  </a:lnTo>
                  <a:lnTo>
                    <a:pt x="843" y="762"/>
                  </a:lnTo>
                  <a:lnTo>
                    <a:pt x="838" y="776"/>
                  </a:lnTo>
                  <a:lnTo>
                    <a:pt x="830" y="789"/>
                  </a:lnTo>
                  <a:lnTo>
                    <a:pt x="820" y="800"/>
                  </a:lnTo>
                  <a:lnTo>
                    <a:pt x="810" y="811"/>
                  </a:lnTo>
                  <a:lnTo>
                    <a:pt x="800" y="820"/>
                  </a:lnTo>
                  <a:lnTo>
                    <a:pt x="788" y="829"/>
                  </a:lnTo>
                  <a:lnTo>
                    <a:pt x="775" y="837"/>
                  </a:lnTo>
                  <a:lnTo>
                    <a:pt x="762" y="843"/>
                  </a:lnTo>
                  <a:lnTo>
                    <a:pt x="748" y="849"/>
                  </a:lnTo>
                  <a:lnTo>
                    <a:pt x="734" y="852"/>
                  </a:lnTo>
                  <a:lnTo>
                    <a:pt x="718" y="855"/>
                  </a:lnTo>
                  <a:lnTo>
                    <a:pt x="703" y="855"/>
                  </a:lnTo>
                  <a:lnTo>
                    <a:pt x="703" y="855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7E8D2B3-FABF-8F1B-C534-DBEA49A20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991" y="3929700"/>
              <a:ext cx="757823" cy="757823"/>
            </a:xfrm>
            <a:custGeom>
              <a:avLst/>
              <a:gdLst>
                <a:gd name="T0" fmla="*/ 136 w 711"/>
                <a:gd name="T1" fmla="*/ 711 h 711"/>
                <a:gd name="T2" fmla="*/ 123 w 711"/>
                <a:gd name="T3" fmla="*/ 711 h 711"/>
                <a:gd name="T4" fmla="*/ 96 w 711"/>
                <a:gd name="T5" fmla="*/ 706 h 711"/>
                <a:gd name="T6" fmla="*/ 71 w 711"/>
                <a:gd name="T7" fmla="*/ 695 h 711"/>
                <a:gd name="T8" fmla="*/ 50 w 711"/>
                <a:gd name="T9" fmla="*/ 681 h 711"/>
                <a:gd name="T10" fmla="*/ 32 w 711"/>
                <a:gd name="T11" fmla="*/ 662 h 711"/>
                <a:gd name="T12" fmla="*/ 16 w 711"/>
                <a:gd name="T13" fmla="*/ 640 h 711"/>
                <a:gd name="T14" fmla="*/ 6 w 711"/>
                <a:gd name="T15" fmla="*/ 616 h 711"/>
                <a:gd name="T16" fmla="*/ 1 w 711"/>
                <a:gd name="T17" fmla="*/ 590 h 711"/>
                <a:gd name="T18" fmla="*/ 0 w 711"/>
                <a:gd name="T19" fmla="*/ 136 h 711"/>
                <a:gd name="T20" fmla="*/ 1 w 711"/>
                <a:gd name="T21" fmla="*/ 123 h 711"/>
                <a:gd name="T22" fmla="*/ 6 w 711"/>
                <a:gd name="T23" fmla="*/ 97 h 711"/>
                <a:gd name="T24" fmla="*/ 16 w 711"/>
                <a:gd name="T25" fmla="*/ 71 h 711"/>
                <a:gd name="T26" fmla="*/ 32 w 711"/>
                <a:gd name="T27" fmla="*/ 51 h 711"/>
                <a:gd name="T28" fmla="*/ 50 w 711"/>
                <a:gd name="T29" fmla="*/ 32 h 711"/>
                <a:gd name="T30" fmla="*/ 71 w 711"/>
                <a:gd name="T31" fmla="*/ 17 h 711"/>
                <a:gd name="T32" fmla="*/ 96 w 711"/>
                <a:gd name="T33" fmla="*/ 7 h 711"/>
                <a:gd name="T34" fmla="*/ 123 w 711"/>
                <a:gd name="T35" fmla="*/ 1 h 711"/>
                <a:gd name="T36" fmla="*/ 575 w 711"/>
                <a:gd name="T37" fmla="*/ 0 h 711"/>
                <a:gd name="T38" fmla="*/ 589 w 711"/>
                <a:gd name="T39" fmla="*/ 1 h 711"/>
                <a:gd name="T40" fmla="*/ 615 w 711"/>
                <a:gd name="T41" fmla="*/ 7 h 711"/>
                <a:gd name="T42" fmla="*/ 640 w 711"/>
                <a:gd name="T43" fmla="*/ 17 h 711"/>
                <a:gd name="T44" fmla="*/ 662 w 711"/>
                <a:gd name="T45" fmla="*/ 32 h 711"/>
                <a:gd name="T46" fmla="*/ 680 w 711"/>
                <a:gd name="T47" fmla="*/ 51 h 711"/>
                <a:gd name="T48" fmla="*/ 694 w 711"/>
                <a:gd name="T49" fmla="*/ 71 h 711"/>
                <a:gd name="T50" fmla="*/ 705 w 711"/>
                <a:gd name="T51" fmla="*/ 97 h 711"/>
                <a:gd name="T52" fmla="*/ 711 w 711"/>
                <a:gd name="T53" fmla="*/ 123 h 711"/>
                <a:gd name="T54" fmla="*/ 711 w 711"/>
                <a:gd name="T55" fmla="*/ 575 h 711"/>
                <a:gd name="T56" fmla="*/ 711 w 711"/>
                <a:gd name="T57" fmla="*/ 590 h 711"/>
                <a:gd name="T58" fmla="*/ 705 w 711"/>
                <a:gd name="T59" fmla="*/ 616 h 711"/>
                <a:gd name="T60" fmla="*/ 694 w 711"/>
                <a:gd name="T61" fmla="*/ 640 h 711"/>
                <a:gd name="T62" fmla="*/ 680 w 711"/>
                <a:gd name="T63" fmla="*/ 662 h 711"/>
                <a:gd name="T64" fmla="*/ 662 w 711"/>
                <a:gd name="T65" fmla="*/ 681 h 711"/>
                <a:gd name="T66" fmla="*/ 640 w 711"/>
                <a:gd name="T67" fmla="*/ 695 h 711"/>
                <a:gd name="T68" fmla="*/ 615 w 711"/>
                <a:gd name="T69" fmla="*/ 706 h 711"/>
                <a:gd name="T70" fmla="*/ 589 w 711"/>
                <a:gd name="T71" fmla="*/ 711 h 711"/>
                <a:gd name="T72" fmla="*/ 575 w 711"/>
                <a:gd name="T73" fmla="*/ 711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1" h="711">
                  <a:moveTo>
                    <a:pt x="575" y="711"/>
                  </a:moveTo>
                  <a:lnTo>
                    <a:pt x="136" y="711"/>
                  </a:lnTo>
                  <a:lnTo>
                    <a:pt x="136" y="711"/>
                  </a:lnTo>
                  <a:lnTo>
                    <a:pt x="123" y="711"/>
                  </a:lnTo>
                  <a:lnTo>
                    <a:pt x="109" y="709"/>
                  </a:lnTo>
                  <a:lnTo>
                    <a:pt x="96" y="706"/>
                  </a:lnTo>
                  <a:lnTo>
                    <a:pt x="83" y="701"/>
                  </a:lnTo>
                  <a:lnTo>
                    <a:pt x="71" y="695"/>
                  </a:lnTo>
                  <a:lnTo>
                    <a:pt x="60" y="688"/>
                  </a:lnTo>
                  <a:lnTo>
                    <a:pt x="50" y="681"/>
                  </a:lnTo>
                  <a:lnTo>
                    <a:pt x="40" y="672"/>
                  </a:lnTo>
                  <a:lnTo>
                    <a:pt x="32" y="662"/>
                  </a:lnTo>
                  <a:lnTo>
                    <a:pt x="24" y="651"/>
                  </a:lnTo>
                  <a:lnTo>
                    <a:pt x="16" y="640"/>
                  </a:lnTo>
                  <a:lnTo>
                    <a:pt x="11" y="628"/>
                  </a:lnTo>
                  <a:lnTo>
                    <a:pt x="6" y="616"/>
                  </a:lnTo>
                  <a:lnTo>
                    <a:pt x="3" y="603"/>
                  </a:lnTo>
                  <a:lnTo>
                    <a:pt x="1" y="590"/>
                  </a:lnTo>
                  <a:lnTo>
                    <a:pt x="0" y="575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1" y="123"/>
                  </a:lnTo>
                  <a:lnTo>
                    <a:pt x="3" y="109"/>
                  </a:lnTo>
                  <a:lnTo>
                    <a:pt x="6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4" y="61"/>
                  </a:lnTo>
                  <a:lnTo>
                    <a:pt x="32" y="51"/>
                  </a:lnTo>
                  <a:lnTo>
                    <a:pt x="40" y="41"/>
                  </a:lnTo>
                  <a:lnTo>
                    <a:pt x="50" y="32"/>
                  </a:lnTo>
                  <a:lnTo>
                    <a:pt x="60" y="23"/>
                  </a:lnTo>
                  <a:lnTo>
                    <a:pt x="71" y="17"/>
                  </a:lnTo>
                  <a:lnTo>
                    <a:pt x="83" y="11"/>
                  </a:lnTo>
                  <a:lnTo>
                    <a:pt x="96" y="7"/>
                  </a:lnTo>
                  <a:lnTo>
                    <a:pt x="109" y="4"/>
                  </a:lnTo>
                  <a:lnTo>
                    <a:pt x="123" y="1"/>
                  </a:lnTo>
                  <a:lnTo>
                    <a:pt x="136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89" y="1"/>
                  </a:lnTo>
                  <a:lnTo>
                    <a:pt x="602" y="4"/>
                  </a:lnTo>
                  <a:lnTo>
                    <a:pt x="615" y="7"/>
                  </a:lnTo>
                  <a:lnTo>
                    <a:pt x="628" y="11"/>
                  </a:lnTo>
                  <a:lnTo>
                    <a:pt x="640" y="17"/>
                  </a:lnTo>
                  <a:lnTo>
                    <a:pt x="652" y="23"/>
                  </a:lnTo>
                  <a:lnTo>
                    <a:pt x="662" y="32"/>
                  </a:lnTo>
                  <a:lnTo>
                    <a:pt x="671" y="41"/>
                  </a:lnTo>
                  <a:lnTo>
                    <a:pt x="680" y="51"/>
                  </a:lnTo>
                  <a:lnTo>
                    <a:pt x="688" y="61"/>
                  </a:lnTo>
                  <a:lnTo>
                    <a:pt x="694" y="71"/>
                  </a:lnTo>
                  <a:lnTo>
                    <a:pt x="701" y="84"/>
                  </a:lnTo>
                  <a:lnTo>
                    <a:pt x="705" y="97"/>
                  </a:lnTo>
                  <a:lnTo>
                    <a:pt x="709" y="109"/>
                  </a:lnTo>
                  <a:lnTo>
                    <a:pt x="711" y="123"/>
                  </a:lnTo>
                  <a:lnTo>
                    <a:pt x="711" y="136"/>
                  </a:lnTo>
                  <a:lnTo>
                    <a:pt x="711" y="575"/>
                  </a:lnTo>
                  <a:lnTo>
                    <a:pt x="711" y="575"/>
                  </a:lnTo>
                  <a:lnTo>
                    <a:pt x="711" y="590"/>
                  </a:lnTo>
                  <a:lnTo>
                    <a:pt x="709" y="603"/>
                  </a:lnTo>
                  <a:lnTo>
                    <a:pt x="705" y="616"/>
                  </a:lnTo>
                  <a:lnTo>
                    <a:pt x="701" y="628"/>
                  </a:lnTo>
                  <a:lnTo>
                    <a:pt x="694" y="640"/>
                  </a:lnTo>
                  <a:lnTo>
                    <a:pt x="688" y="651"/>
                  </a:lnTo>
                  <a:lnTo>
                    <a:pt x="680" y="662"/>
                  </a:lnTo>
                  <a:lnTo>
                    <a:pt x="671" y="672"/>
                  </a:lnTo>
                  <a:lnTo>
                    <a:pt x="662" y="681"/>
                  </a:lnTo>
                  <a:lnTo>
                    <a:pt x="652" y="688"/>
                  </a:lnTo>
                  <a:lnTo>
                    <a:pt x="640" y="695"/>
                  </a:lnTo>
                  <a:lnTo>
                    <a:pt x="628" y="701"/>
                  </a:lnTo>
                  <a:lnTo>
                    <a:pt x="615" y="706"/>
                  </a:lnTo>
                  <a:lnTo>
                    <a:pt x="602" y="709"/>
                  </a:lnTo>
                  <a:lnTo>
                    <a:pt x="589" y="711"/>
                  </a:lnTo>
                  <a:lnTo>
                    <a:pt x="575" y="711"/>
                  </a:lnTo>
                  <a:lnTo>
                    <a:pt x="575" y="7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0D6AA0B-E22F-76C5-1631-A78ECEABDAE4}"/>
                </a:ext>
              </a:extLst>
            </p:cNvPr>
            <p:cNvGrpSpPr/>
            <p:nvPr/>
          </p:nvGrpSpPr>
          <p:grpSpPr>
            <a:xfrm>
              <a:off x="4702475" y="4109829"/>
              <a:ext cx="399695" cy="399696"/>
              <a:chOff x="5638219" y="2303598"/>
              <a:chExt cx="583904" cy="583905"/>
            </a:xfrm>
            <a:solidFill>
              <a:srgbClr val="3059A9"/>
            </a:solidFill>
          </p:grpSpPr>
          <p:sp>
            <p:nvSpPr>
              <p:cNvPr id="21" name="Freeform 36">
                <a:extLst>
                  <a:ext uri="{FF2B5EF4-FFF2-40B4-BE49-F238E27FC236}">
                    <a16:creationId xmlns:a16="http://schemas.microsoft.com/office/drawing/2014/main" id="{C3937414-FC96-394E-BBCC-412FF9198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1575" y="2303598"/>
                <a:ext cx="546535" cy="406398"/>
              </a:xfrm>
              <a:custGeom>
                <a:avLst/>
                <a:gdLst>
                  <a:gd name="T0" fmla="*/ 253 w 351"/>
                  <a:gd name="T1" fmla="*/ 0 h 261"/>
                  <a:gd name="T2" fmla="*/ 351 w 351"/>
                  <a:gd name="T3" fmla="*/ 0 h 261"/>
                  <a:gd name="T4" fmla="*/ 320 w 351"/>
                  <a:gd name="T5" fmla="*/ 93 h 261"/>
                  <a:gd name="T6" fmla="*/ 297 w 351"/>
                  <a:gd name="T7" fmla="*/ 61 h 261"/>
                  <a:gd name="T8" fmla="*/ 180 w 351"/>
                  <a:gd name="T9" fmla="*/ 145 h 261"/>
                  <a:gd name="T10" fmla="*/ 137 w 351"/>
                  <a:gd name="T11" fmla="*/ 118 h 261"/>
                  <a:gd name="T12" fmla="*/ 22 w 351"/>
                  <a:gd name="T13" fmla="*/ 261 h 261"/>
                  <a:gd name="T14" fmla="*/ 0 w 351"/>
                  <a:gd name="T15" fmla="*/ 261 h 261"/>
                  <a:gd name="T16" fmla="*/ 127 w 351"/>
                  <a:gd name="T17" fmla="*/ 79 h 261"/>
                  <a:gd name="T18" fmla="*/ 177 w 351"/>
                  <a:gd name="T19" fmla="*/ 103 h 261"/>
                  <a:gd name="T20" fmla="*/ 276 w 351"/>
                  <a:gd name="T21" fmla="*/ 33 h 261"/>
                  <a:gd name="T22" fmla="*/ 253 w 351"/>
                  <a:gd name="T23" fmla="*/ 0 h 261"/>
                  <a:gd name="T24" fmla="*/ 253 w 351"/>
                  <a:gd name="T2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1" h="261">
                    <a:moveTo>
                      <a:pt x="253" y="0"/>
                    </a:moveTo>
                    <a:lnTo>
                      <a:pt x="351" y="0"/>
                    </a:lnTo>
                    <a:lnTo>
                      <a:pt x="320" y="93"/>
                    </a:lnTo>
                    <a:lnTo>
                      <a:pt x="297" y="61"/>
                    </a:lnTo>
                    <a:lnTo>
                      <a:pt x="180" y="145"/>
                    </a:lnTo>
                    <a:lnTo>
                      <a:pt x="137" y="118"/>
                    </a:lnTo>
                    <a:lnTo>
                      <a:pt x="22" y="261"/>
                    </a:lnTo>
                    <a:lnTo>
                      <a:pt x="0" y="261"/>
                    </a:lnTo>
                    <a:lnTo>
                      <a:pt x="127" y="79"/>
                    </a:lnTo>
                    <a:lnTo>
                      <a:pt x="177" y="103"/>
                    </a:lnTo>
                    <a:lnTo>
                      <a:pt x="276" y="33"/>
                    </a:lnTo>
                    <a:lnTo>
                      <a:pt x="253" y="0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2" name="Freeform 37">
                <a:extLst>
                  <a:ext uri="{FF2B5EF4-FFF2-40B4-BE49-F238E27FC236}">
                    <a16:creationId xmlns:a16="http://schemas.microsoft.com/office/drawing/2014/main" id="{602EE1CE-95FE-2714-52A5-15F9E3E7FD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8424" y="2823663"/>
                <a:ext cx="163493" cy="63840"/>
              </a:xfrm>
              <a:custGeom>
                <a:avLst/>
                <a:gdLst>
                  <a:gd name="T0" fmla="*/ 7 w 105"/>
                  <a:gd name="T1" fmla="*/ 0 h 41"/>
                  <a:gd name="T2" fmla="*/ 100 w 105"/>
                  <a:gd name="T3" fmla="*/ 0 h 41"/>
                  <a:gd name="T4" fmla="*/ 100 w 105"/>
                  <a:gd name="T5" fmla="*/ 0 h 41"/>
                  <a:gd name="T6" fmla="*/ 102 w 105"/>
                  <a:gd name="T7" fmla="*/ 0 h 41"/>
                  <a:gd name="T8" fmla="*/ 104 w 105"/>
                  <a:gd name="T9" fmla="*/ 1 h 41"/>
                  <a:gd name="T10" fmla="*/ 105 w 105"/>
                  <a:gd name="T11" fmla="*/ 3 h 41"/>
                  <a:gd name="T12" fmla="*/ 105 w 105"/>
                  <a:gd name="T13" fmla="*/ 6 h 41"/>
                  <a:gd name="T14" fmla="*/ 105 w 105"/>
                  <a:gd name="T15" fmla="*/ 35 h 41"/>
                  <a:gd name="T16" fmla="*/ 105 w 105"/>
                  <a:gd name="T17" fmla="*/ 35 h 41"/>
                  <a:gd name="T18" fmla="*/ 105 w 105"/>
                  <a:gd name="T19" fmla="*/ 37 h 41"/>
                  <a:gd name="T20" fmla="*/ 104 w 105"/>
                  <a:gd name="T21" fmla="*/ 40 h 41"/>
                  <a:gd name="T22" fmla="*/ 102 w 105"/>
                  <a:gd name="T23" fmla="*/ 41 h 41"/>
                  <a:gd name="T24" fmla="*/ 100 w 105"/>
                  <a:gd name="T25" fmla="*/ 41 h 41"/>
                  <a:gd name="T26" fmla="*/ 7 w 105"/>
                  <a:gd name="T27" fmla="*/ 41 h 41"/>
                  <a:gd name="T28" fmla="*/ 7 w 105"/>
                  <a:gd name="T29" fmla="*/ 41 h 41"/>
                  <a:gd name="T30" fmla="*/ 4 w 105"/>
                  <a:gd name="T31" fmla="*/ 41 h 41"/>
                  <a:gd name="T32" fmla="*/ 2 w 105"/>
                  <a:gd name="T33" fmla="*/ 40 h 41"/>
                  <a:gd name="T34" fmla="*/ 1 w 105"/>
                  <a:gd name="T35" fmla="*/ 37 h 41"/>
                  <a:gd name="T36" fmla="*/ 0 w 105"/>
                  <a:gd name="T37" fmla="*/ 35 h 41"/>
                  <a:gd name="T38" fmla="*/ 0 w 105"/>
                  <a:gd name="T39" fmla="*/ 6 h 41"/>
                  <a:gd name="T40" fmla="*/ 0 w 105"/>
                  <a:gd name="T41" fmla="*/ 6 h 41"/>
                  <a:gd name="T42" fmla="*/ 1 w 105"/>
                  <a:gd name="T43" fmla="*/ 3 h 41"/>
                  <a:gd name="T44" fmla="*/ 2 w 105"/>
                  <a:gd name="T45" fmla="*/ 1 h 41"/>
                  <a:gd name="T46" fmla="*/ 4 w 105"/>
                  <a:gd name="T47" fmla="*/ 0 h 41"/>
                  <a:gd name="T48" fmla="*/ 7 w 105"/>
                  <a:gd name="T49" fmla="*/ 0 h 41"/>
                  <a:gd name="T50" fmla="*/ 7 w 105"/>
                  <a:gd name="T51" fmla="*/ 0 h 41"/>
                  <a:gd name="T52" fmla="*/ 51 w 105"/>
                  <a:gd name="T53" fmla="*/ 12 h 41"/>
                  <a:gd name="T54" fmla="*/ 51 w 105"/>
                  <a:gd name="T55" fmla="*/ 30 h 41"/>
                  <a:gd name="T56" fmla="*/ 12 w 105"/>
                  <a:gd name="T57" fmla="*/ 30 h 41"/>
                  <a:gd name="T58" fmla="*/ 12 w 105"/>
                  <a:gd name="T59" fmla="*/ 12 h 41"/>
                  <a:gd name="T60" fmla="*/ 51 w 105"/>
                  <a:gd name="T61" fmla="*/ 12 h 41"/>
                  <a:gd name="T62" fmla="*/ 51 w 105"/>
                  <a:gd name="T63" fmla="*/ 12 h 41"/>
                  <a:gd name="T64" fmla="*/ 59 w 105"/>
                  <a:gd name="T65" fmla="*/ 30 h 41"/>
                  <a:gd name="T66" fmla="*/ 59 w 105"/>
                  <a:gd name="T67" fmla="*/ 12 h 41"/>
                  <a:gd name="T68" fmla="*/ 65 w 105"/>
                  <a:gd name="T69" fmla="*/ 12 h 41"/>
                  <a:gd name="T70" fmla="*/ 65 w 105"/>
                  <a:gd name="T71" fmla="*/ 30 h 41"/>
                  <a:gd name="T72" fmla="*/ 59 w 105"/>
                  <a:gd name="T73" fmla="*/ 30 h 41"/>
                  <a:gd name="T74" fmla="*/ 59 w 105"/>
                  <a:gd name="T75" fmla="*/ 30 h 41"/>
                  <a:gd name="T76" fmla="*/ 82 w 105"/>
                  <a:gd name="T77" fmla="*/ 30 h 41"/>
                  <a:gd name="T78" fmla="*/ 82 w 105"/>
                  <a:gd name="T79" fmla="*/ 12 h 41"/>
                  <a:gd name="T80" fmla="*/ 94 w 105"/>
                  <a:gd name="T81" fmla="*/ 12 h 41"/>
                  <a:gd name="T82" fmla="*/ 94 w 105"/>
                  <a:gd name="T83" fmla="*/ 30 h 41"/>
                  <a:gd name="T84" fmla="*/ 82 w 105"/>
                  <a:gd name="T85" fmla="*/ 30 h 41"/>
                  <a:gd name="T86" fmla="*/ 82 w 105"/>
                  <a:gd name="T87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1">
                    <a:moveTo>
                      <a:pt x="7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1"/>
                    </a:lnTo>
                    <a:lnTo>
                      <a:pt x="105" y="3"/>
                    </a:lnTo>
                    <a:lnTo>
                      <a:pt x="105" y="6"/>
                    </a:lnTo>
                    <a:lnTo>
                      <a:pt x="105" y="35"/>
                    </a:lnTo>
                    <a:lnTo>
                      <a:pt x="105" y="35"/>
                    </a:lnTo>
                    <a:lnTo>
                      <a:pt x="105" y="37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100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4" y="41"/>
                    </a:lnTo>
                    <a:lnTo>
                      <a:pt x="2" y="40"/>
                    </a:lnTo>
                    <a:lnTo>
                      <a:pt x="1" y="37"/>
                    </a:lnTo>
                    <a:lnTo>
                      <a:pt x="0" y="3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51" y="12"/>
                    </a:moveTo>
                    <a:lnTo>
                      <a:pt x="51" y="30"/>
                    </a:lnTo>
                    <a:lnTo>
                      <a:pt x="12" y="30"/>
                    </a:lnTo>
                    <a:lnTo>
                      <a:pt x="12" y="12"/>
                    </a:lnTo>
                    <a:lnTo>
                      <a:pt x="51" y="12"/>
                    </a:lnTo>
                    <a:lnTo>
                      <a:pt x="51" y="12"/>
                    </a:lnTo>
                    <a:close/>
                    <a:moveTo>
                      <a:pt x="59" y="30"/>
                    </a:moveTo>
                    <a:lnTo>
                      <a:pt x="59" y="12"/>
                    </a:lnTo>
                    <a:lnTo>
                      <a:pt x="65" y="12"/>
                    </a:lnTo>
                    <a:lnTo>
                      <a:pt x="65" y="30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  <a:moveTo>
                      <a:pt x="82" y="30"/>
                    </a:moveTo>
                    <a:lnTo>
                      <a:pt x="82" y="12"/>
                    </a:lnTo>
                    <a:lnTo>
                      <a:pt x="94" y="12"/>
                    </a:lnTo>
                    <a:lnTo>
                      <a:pt x="94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id="{F5312FB2-C8E3-C823-BF4B-4CCA5A0F57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8424" y="2776950"/>
                <a:ext cx="163493" cy="65397"/>
              </a:xfrm>
              <a:custGeom>
                <a:avLst/>
                <a:gdLst>
                  <a:gd name="T0" fmla="*/ 7 w 105"/>
                  <a:gd name="T1" fmla="*/ 0 h 42"/>
                  <a:gd name="T2" fmla="*/ 100 w 105"/>
                  <a:gd name="T3" fmla="*/ 0 h 42"/>
                  <a:gd name="T4" fmla="*/ 100 w 105"/>
                  <a:gd name="T5" fmla="*/ 0 h 42"/>
                  <a:gd name="T6" fmla="*/ 102 w 105"/>
                  <a:gd name="T7" fmla="*/ 2 h 42"/>
                  <a:gd name="T8" fmla="*/ 104 w 105"/>
                  <a:gd name="T9" fmla="*/ 3 h 42"/>
                  <a:gd name="T10" fmla="*/ 105 w 105"/>
                  <a:gd name="T11" fmla="*/ 4 h 42"/>
                  <a:gd name="T12" fmla="*/ 105 w 105"/>
                  <a:gd name="T13" fmla="*/ 7 h 42"/>
                  <a:gd name="T14" fmla="*/ 105 w 105"/>
                  <a:gd name="T15" fmla="*/ 36 h 42"/>
                  <a:gd name="T16" fmla="*/ 105 w 105"/>
                  <a:gd name="T17" fmla="*/ 36 h 42"/>
                  <a:gd name="T18" fmla="*/ 105 w 105"/>
                  <a:gd name="T19" fmla="*/ 38 h 42"/>
                  <a:gd name="T20" fmla="*/ 104 w 105"/>
                  <a:gd name="T21" fmla="*/ 40 h 42"/>
                  <a:gd name="T22" fmla="*/ 102 w 105"/>
                  <a:gd name="T23" fmla="*/ 41 h 42"/>
                  <a:gd name="T24" fmla="*/ 100 w 105"/>
                  <a:gd name="T25" fmla="*/ 42 h 42"/>
                  <a:gd name="T26" fmla="*/ 7 w 105"/>
                  <a:gd name="T27" fmla="*/ 42 h 42"/>
                  <a:gd name="T28" fmla="*/ 7 w 105"/>
                  <a:gd name="T29" fmla="*/ 42 h 42"/>
                  <a:gd name="T30" fmla="*/ 4 w 105"/>
                  <a:gd name="T31" fmla="*/ 41 h 42"/>
                  <a:gd name="T32" fmla="*/ 2 w 105"/>
                  <a:gd name="T33" fmla="*/ 40 h 42"/>
                  <a:gd name="T34" fmla="*/ 1 w 105"/>
                  <a:gd name="T35" fmla="*/ 38 h 42"/>
                  <a:gd name="T36" fmla="*/ 0 w 105"/>
                  <a:gd name="T37" fmla="*/ 36 h 42"/>
                  <a:gd name="T38" fmla="*/ 0 w 105"/>
                  <a:gd name="T39" fmla="*/ 7 h 42"/>
                  <a:gd name="T40" fmla="*/ 0 w 105"/>
                  <a:gd name="T41" fmla="*/ 7 h 42"/>
                  <a:gd name="T42" fmla="*/ 1 w 105"/>
                  <a:gd name="T43" fmla="*/ 4 h 42"/>
                  <a:gd name="T44" fmla="*/ 2 w 105"/>
                  <a:gd name="T45" fmla="*/ 3 h 42"/>
                  <a:gd name="T46" fmla="*/ 4 w 105"/>
                  <a:gd name="T47" fmla="*/ 2 h 42"/>
                  <a:gd name="T48" fmla="*/ 7 w 105"/>
                  <a:gd name="T49" fmla="*/ 0 h 42"/>
                  <a:gd name="T50" fmla="*/ 7 w 105"/>
                  <a:gd name="T51" fmla="*/ 0 h 42"/>
                  <a:gd name="T52" fmla="*/ 51 w 105"/>
                  <a:gd name="T53" fmla="*/ 13 h 42"/>
                  <a:gd name="T54" fmla="*/ 51 w 105"/>
                  <a:gd name="T55" fmla="*/ 30 h 42"/>
                  <a:gd name="T56" fmla="*/ 12 w 105"/>
                  <a:gd name="T57" fmla="*/ 30 h 42"/>
                  <a:gd name="T58" fmla="*/ 12 w 105"/>
                  <a:gd name="T59" fmla="*/ 13 h 42"/>
                  <a:gd name="T60" fmla="*/ 51 w 105"/>
                  <a:gd name="T61" fmla="*/ 13 h 42"/>
                  <a:gd name="T62" fmla="*/ 51 w 105"/>
                  <a:gd name="T63" fmla="*/ 13 h 42"/>
                  <a:gd name="T64" fmla="*/ 59 w 105"/>
                  <a:gd name="T65" fmla="*/ 30 h 42"/>
                  <a:gd name="T66" fmla="*/ 59 w 105"/>
                  <a:gd name="T67" fmla="*/ 13 h 42"/>
                  <a:gd name="T68" fmla="*/ 65 w 105"/>
                  <a:gd name="T69" fmla="*/ 13 h 42"/>
                  <a:gd name="T70" fmla="*/ 65 w 105"/>
                  <a:gd name="T71" fmla="*/ 30 h 42"/>
                  <a:gd name="T72" fmla="*/ 59 w 105"/>
                  <a:gd name="T73" fmla="*/ 30 h 42"/>
                  <a:gd name="T74" fmla="*/ 59 w 105"/>
                  <a:gd name="T75" fmla="*/ 30 h 42"/>
                  <a:gd name="T76" fmla="*/ 82 w 105"/>
                  <a:gd name="T77" fmla="*/ 30 h 42"/>
                  <a:gd name="T78" fmla="*/ 82 w 105"/>
                  <a:gd name="T79" fmla="*/ 13 h 42"/>
                  <a:gd name="T80" fmla="*/ 94 w 105"/>
                  <a:gd name="T81" fmla="*/ 13 h 42"/>
                  <a:gd name="T82" fmla="*/ 94 w 105"/>
                  <a:gd name="T83" fmla="*/ 30 h 42"/>
                  <a:gd name="T84" fmla="*/ 82 w 105"/>
                  <a:gd name="T85" fmla="*/ 30 h 42"/>
                  <a:gd name="T86" fmla="*/ 82 w 105"/>
                  <a:gd name="T87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2">
                    <a:moveTo>
                      <a:pt x="7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2"/>
                    </a:lnTo>
                    <a:lnTo>
                      <a:pt x="104" y="3"/>
                    </a:lnTo>
                    <a:lnTo>
                      <a:pt x="105" y="4"/>
                    </a:lnTo>
                    <a:lnTo>
                      <a:pt x="105" y="7"/>
                    </a:lnTo>
                    <a:lnTo>
                      <a:pt x="105" y="36"/>
                    </a:lnTo>
                    <a:lnTo>
                      <a:pt x="105" y="36"/>
                    </a:lnTo>
                    <a:lnTo>
                      <a:pt x="105" y="38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100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4" y="41"/>
                    </a:lnTo>
                    <a:lnTo>
                      <a:pt x="2" y="40"/>
                    </a:lnTo>
                    <a:lnTo>
                      <a:pt x="1" y="38"/>
                    </a:lnTo>
                    <a:lnTo>
                      <a:pt x="0" y="3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51" y="13"/>
                    </a:moveTo>
                    <a:lnTo>
                      <a:pt x="51" y="30"/>
                    </a:lnTo>
                    <a:lnTo>
                      <a:pt x="12" y="30"/>
                    </a:lnTo>
                    <a:lnTo>
                      <a:pt x="12" y="13"/>
                    </a:lnTo>
                    <a:lnTo>
                      <a:pt x="51" y="13"/>
                    </a:lnTo>
                    <a:lnTo>
                      <a:pt x="51" y="13"/>
                    </a:lnTo>
                    <a:close/>
                    <a:moveTo>
                      <a:pt x="59" y="30"/>
                    </a:moveTo>
                    <a:lnTo>
                      <a:pt x="59" y="13"/>
                    </a:lnTo>
                    <a:lnTo>
                      <a:pt x="65" y="13"/>
                    </a:lnTo>
                    <a:lnTo>
                      <a:pt x="65" y="30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  <a:moveTo>
                      <a:pt x="82" y="30"/>
                    </a:moveTo>
                    <a:lnTo>
                      <a:pt x="82" y="13"/>
                    </a:lnTo>
                    <a:lnTo>
                      <a:pt x="94" y="13"/>
                    </a:lnTo>
                    <a:lnTo>
                      <a:pt x="94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2B352BB1-2D26-CDB0-990F-FDE21A145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4411" y="2731795"/>
                <a:ext cx="165050" cy="65397"/>
              </a:xfrm>
              <a:custGeom>
                <a:avLst/>
                <a:gdLst>
                  <a:gd name="T0" fmla="*/ 6 w 106"/>
                  <a:gd name="T1" fmla="*/ 0 h 42"/>
                  <a:gd name="T2" fmla="*/ 100 w 106"/>
                  <a:gd name="T3" fmla="*/ 0 h 42"/>
                  <a:gd name="T4" fmla="*/ 100 w 106"/>
                  <a:gd name="T5" fmla="*/ 0 h 42"/>
                  <a:gd name="T6" fmla="*/ 102 w 106"/>
                  <a:gd name="T7" fmla="*/ 1 h 42"/>
                  <a:gd name="T8" fmla="*/ 105 w 106"/>
                  <a:gd name="T9" fmla="*/ 2 h 42"/>
                  <a:gd name="T10" fmla="*/ 106 w 106"/>
                  <a:gd name="T11" fmla="*/ 4 h 42"/>
                  <a:gd name="T12" fmla="*/ 106 w 106"/>
                  <a:gd name="T13" fmla="*/ 6 h 42"/>
                  <a:gd name="T14" fmla="*/ 106 w 106"/>
                  <a:gd name="T15" fmla="*/ 36 h 42"/>
                  <a:gd name="T16" fmla="*/ 106 w 106"/>
                  <a:gd name="T17" fmla="*/ 36 h 42"/>
                  <a:gd name="T18" fmla="*/ 106 w 106"/>
                  <a:gd name="T19" fmla="*/ 38 h 42"/>
                  <a:gd name="T20" fmla="*/ 105 w 106"/>
                  <a:gd name="T21" fmla="*/ 39 h 42"/>
                  <a:gd name="T22" fmla="*/ 102 w 106"/>
                  <a:gd name="T23" fmla="*/ 40 h 42"/>
                  <a:gd name="T24" fmla="*/ 100 w 106"/>
                  <a:gd name="T25" fmla="*/ 42 h 42"/>
                  <a:gd name="T26" fmla="*/ 6 w 106"/>
                  <a:gd name="T27" fmla="*/ 42 h 42"/>
                  <a:gd name="T28" fmla="*/ 6 w 106"/>
                  <a:gd name="T29" fmla="*/ 42 h 42"/>
                  <a:gd name="T30" fmla="*/ 4 w 106"/>
                  <a:gd name="T31" fmla="*/ 40 h 42"/>
                  <a:gd name="T32" fmla="*/ 3 w 106"/>
                  <a:gd name="T33" fmla="*/ 39 h 42"/>
                  <a:gd name="T34" fmla="*/ 2 w 106"/>
                  <a:gd name="T35" fmla="*/ 38 h 42"/>
                  <a:gd name="T36" fmla="*/ 0 w 106"/>
                  <a:gd name="T37" fmla="*/ 36 h 42"/>
                  <a:gd name="T38" fmla="*/ 0 w 106"/>
                  <a:gd name="T39" fmla="*/ 6 h 42"/>
                  <a:gd name="T40" fmla="*/ 0 w 106"/>
                  <a:gd name="T41" fmla="*/ 6 h 42"/>
                  <a:gd name="T42" fmla="*/ 2 w 106"/>
                  <a:gd name="T43" fmla="*/ 4 h 42"/>
                  <a:gd name="T44" fmla="*/ 3 w 106"/>
                  <a:gd name="T45" fmla="*/ 2 h 42"/>
                  <a:gd name="T46" fmla="*/ 4 w 106"/>
                  <a:gd name="T47" fmla="*/ 1 h 42"/>
                  <a:gd name="T48" fmla="*/ 6 w 106"/>
                  <a:gd name="T49" fmla="*/ 0 h 42"/>
                  <a:gd name="T50" fmla="*/ 6 w 106"/>
                  <a:gd name="T51" fmla="*/ 0 h 42"/>
                  <a:gd name="T52" fmla="*/ 51 w 106"/>
                  <a:gd name="T53" fmla="*/ 12 h 42"/>
                  <a:gd name="T54" fmla="*/ 51 w 106"/>
                  <a:gd name="T55" fmla="*/ 29 h 42"/>
                  <a:gd name="T56" fmla="*/ 13 w 106"/>
                  <a:gd name="T57" fmla="*/ 29 h 42"/>
                  <a:gd name="T58" fmla="*/ 13 w 106"/>
                  <a:gd name="T59" fmla="*/ 12 h 42"/>
                  <a:gd name="T60" fmla="*/ 51 w 106"/>
                  <a:gd name="T61" fmla="*/ 12 h 42"/>
                  <a:gd name="T62" fmla="*/ 51 w 106"/>
                  <a:gd name="T63" fmla="*/ 12 h 42"/>
                  <a:gd name="T64" fmla="*/ 60 w 106"/>
                  <a:gd name="T65" fmla="*/ 29 h 42"/>
                  <a:gd name="T66" fmla="*/ 60 w 106"/>
                  <a:gd name="T67" fmla="*/ 12 h 42"/>
                  <a:gd name="T68" fmla="*/ 65 w 106"/>
                  <a:gd name="T69" fmla="*/ 12 h 42"/>
                  <a:gd name="T70" fmla="*/ 65 w 106"/>
                  <a:gd name="T71" fmla="*/ 29 h 42"/>
                  <a:gd name="T72" fmla="*/ 60 w 106"/>
                  <a:gd name="T73" fmla="*/ 29 h 42"/>
                  <a:gd name="T74" fmla="*/ 60 w 106"/>
                  <a:gd name="T75" fmla="*/ 29 h 42"/>
                  <a:gd name="T76" fmla="*/ 83 w 106"/>
                  <a:gd name="T77" fmla="*/ 29 h 42"/>
                  <a:gd name="T78" fmla="*/ 83 w 106"/>
                  <a:gd name="T79" fmla="*/ 12 h 42"/>
                  <a:gd name="T80" fmla="*/ 95 w 106"/>
                  <a:gd name="T81" fmla="*/ 12 h 42"/>
                  <a:gd name="T82" fmla="*/ 95 w 106"/>
                  <a:gd name="T83" fmla="*/ 29 h 42"/>
                  <a:gd name="T84" fmla="*/ 83 w 106"/>
                  <a:gd name="T85" fmla="*/ 29 h 42"/>
                  <a:gd name="T86" fmla="*/ 83 w 106"/>
                  <a:gd name="T87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2">
                    <a:moveTo>
                      <a:pt x="6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1"/>
                    </a:lnTo>
                    <a:lnTo>
                      <a:pt x="105" y="2"/>
                    </a:lnTo>
                    <a:lnTo>
                      <a:pt x="106" y="4"/>
                    </a:lnTo>
                    <a:lnTo>
                      <a:pt x="106" y="6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6" y="38"/>
                    </a:lnTo>
                    <a:lnTo>
                      <a:pt x="105" y="39"/>
                    </a:lnTo>
                    <a:lnTo>
                      <a:pt x="102" y="40"/>
                    </a:lnTo>
                    <a:lnTo>
                      <a:pt x="100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0"/>
                    </a:lnTo>
                    <a:lnTo>
                      <a:pt x="3" y="39"/>
                    </a:lnTo>
                    <a:lnTo>
                      <a:pt x="2" y="38"/>
                    </a:lnTo>
                    <a:lnTo>
                      <a:pt x="0" y="3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51" y="12"/>
                    </a:moveTo>
                    <a:lnTo>
                      <a:pt x="51" y="29"/>
                    </a:lnTo>
                    <a:lnTo>
                      <a:pt x="13" y="29"/>
                    </a:lnTo>
                    <a:lnTo>
                      <a:pt x="13" y="12"/>
                    </a:lnTo>
                    <a:lnTo>
                      <a:pt x="51" y="12"/>
                    </a:lnTo>
                    <a:lnTo>
                      <a:pt x="51" y="12"/>
                    </a:lnTo>
                    <a:close/>
                    <a:moveTo>
                      <a:pt x="60" y="29"/>
                    </a:moveTo>
                    <a:lnTo>
                      <a:pt x="60" y="12"/>
                    </a:lnTo>
                    <a:lnTo>
                      <a:pt x="65" y="12"/>
                    </a:lnTo>
                    <a:lnTo>
                      <a:pt x="65" y="29"/>
                    </a:lnTo>
                    <a:lnTo>
                      <a:pt x="60" y="29"/>
                    </a:lnTo>
                    <a:lnTo>
                      <a:pt x="60" y="29"/>
                    </a:lnTo>
                    <a:close/>
                    <a:moveTo>
                      <a:pt x="83" y="29"/>
                    </a:moveTo>
                    <a:lnTo>
                      <a:pt x="83" y="12"/>
                    </a:lnTo>
                    <a:lnTo>
                      <a:pt x="95" y="12"/>
                    </a:lnTo>
                    <a:lnTo>
                      <a:pt x="95" y="29"/>
                    </a:lnTo>
                    <a:lnTo>
                      <a:pt x="83" y="29"/>
                    </a:lnTo>
                    <a:lnTo>
                      <a:pt x="8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id="{2D84C590-384B-5D8E-47CC-7E3E3DAC5E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8461" y="2823663"/>
                <a:ext cx="163493" cy="63840"/>
              </a:xfrm>
              <a:custGeom>
                <a:avLst/>
                <a:gdLst>
                  <a:gd name="T0" fmla="*/ 5 w 105"/>
                  <a:gd name="T1" fmla="*/ 0 h 41"/>
                  <a:gd name="T2" fmla="*/ 99 w 105"/>
                  <a:gd name="T3" fmla="*/ 0 h 41"/>
                  <a:gd name="T4" fmla="*/ 99 w 105"/>
                  <a:gd name="T5" fmla="*/ 0 h 41"/>
                  <a:gd name="T6" fmla="*/ 101 w 105"/>
                  <a:gd name="T7" fmla="*/ 0 h 41"/>
                  <a:gd name="T8" fmla="*/ 104 w 105"/>
                  <a:gd name="T9" fmla="*/ 1 h 41"/>
                  <a:gd name="T10" fmla="*/ 105 w 105"/>
                  <a:gd name="T11" fmla="*/ 3 h 41"/>
                  <a:gd name="T12" fmla="*/ 105 w 105"/>
                  <a:gd name="T13" fmla="*/ 6 h 41"/>
                  <a:gd name="T14" fmla="*/ 105 w 105"/>
                  <a:gd name="T15" fmla="*/ 35 h 41"/>
                  <a:gd name="T16" fmla="*/ 105 w 105"/>
                  <a:gd name="T17" fmla="*/ 35 h 41"/>
                  <a:gd name="T18" fmla="*/ 105 w 105"/>
                  <a:gd name="T19" fmla="*/ 37 h 41"/>
                  <a:gd name="T20" fmla="*/ 104 w 105"/>
                  <a:gd name="T21" fmla="*/ 40 h 41"/>
                  <a:gd name="T22" fmla="*/ 101 w 105"/>
                  <a:gd name="T23" fmla="*/ 41 h 41"/>
                  <a:gd name="T24" fmla="*/ 99 w 105"/>
                  <a:gd name="T25" fmla="*/ 41 h 41"/>
                  <a:gd name="T26" fmla="*/ 5 w 105"/>
                  <a:gd name="T27" fmla="*/ 41 h 41"/>
                  <a:gd name="T28" fmla="*/ 5 w 105"/>
                  <a:gd name="T29" fmla="*/ 41 h 41"/>
                  <a:gd name="T30" fmla="*/ 3 w 105"/>
                  <a:gd name="T31" fmla="*/ 41 h 41"/>
                  <a:gd name="T32" fmla="*/ 1 w 105"/>
                  <a:gd name="T33" fmla="*/ 40 h 41"/>
                  <a:gd name="T34" fmla="*/ 0 w 105"/>
                  <a:gd name="T35" fmla="*/ 37 h 41"/>
                  <a:gd name="T36" fmla="*/ 0 w 105"/>
                  <a:gd name="T37" fmla="*/ 35 h 41"/>
                  <a:gd name="T38" fmla="*/ 0 w 105"/>
                  <a:gd name="T39" fmla="*/ 6 h 41"/>
                  <a:gd name="T40" fmla="*/ 0 w 105"/>
                  <a:gd name="T41" fmla="*/ 6 h 41"/>
                  <a:gd name="T42" fmla="*/ 0 w 105"/>
                  <a:gd name="T43" fmla="*/ 3 h 41"/>
                  <a:gd name="T44" fmla="*/ 1 w 105"/>
                  <a:gd name="T45" fmla="*/ 1 h 41"/>
                  <a:gd name="T46" fmla="*/ 3 w 105"/>
                  <a:gd name="T47" fmla="*/ 0 h 41"/>
                  <a:gd name="T48" fmla="*/ 5 w 105"/>
                  <a:gd name="T49" fmla="*/ 0 h 41"/>
                  <a:gd name="T50" fmla="*/ 5 w 105"/>
                  <a:gd name="T51" fmla="*/ 0 h 41"/>
                  <a:gd name="T52" fmla="*/ 49 w 105"/>
                  <a:gd name="T53" fmla="*/ 12 h 41"/>
                  <a:gd name="T54" fmla="*/ 49 w 105"/>
                  <a:gd name="T55" fmla="*/ 30 h 41"/>
                  <a:gd name="T56" fmla="*/ 12 w 105"/>
                  <a:gd name="T57" fmla="*/ 30 h 41"/>
                  <a:gd name="T58" fmla="*/ 12 w 105"/>
                  <a:gd name="T59" fmla="*/ 12 h 41"/>
                  <a:gd name="T60" fmla="*/ 49 w 105"/>
                  <a:gd name="T61" fmla="*/ 12 h 41"/>
                  <a:gd name="T62" fmla="*/ 49 w 105"/>
                  <a:gd name="T63" fmla="*/ 12 h 41"/>
                  <a:gd name="T64" fmla="*/ 58 w 105"/>
                  <a:gd name="T65" fmla="*/ 30 h 41"/>
                  <a:gd name="T66" fmla="*/ 58 w 105"/>
                  <a:gd name="T67" fmla="*/ 12 h 41"/>
                  <a:gd name="T68" fmla="*/ 64 w 105"/>
                  <a:gd name="T69" fmla="*/ 12 h 41"/>
                  <a:gd name="T70" fmla="*/ 64 w 105"/>
                  <a:gd name="T71" fmla="*/ 30 h 41"/>
                  <a:gd name="T72" fmla="*/ 58 w 105"/>
                  <a:gd name="T73" fmla="*/ 30 h 41"/>
                  <a:gd name="T74" fmla="*/ 58 w 105"/>
                  <a:gd name="T75" fmla="*/ 30 h 41"/>
                  <a:gd name="T76" fmla="*/ 82 w 105"/>
                  <a:gd name="T77" fmla="*/ 30 h 41"/>
                  <a:gd name="T78" fmla="*/ 82 w 105"/>
                  <a:gd name="T79" fmla="*/ 12 h 41"/>
                  <a:gd name="T80" fmla="*/ 93 w 105"/>
                  <a:gd name="T81" fmla="*/ 12 h 41"/>
                  <a:gd name="T82" fmla="*/ 93 w 105"/>
                  <a:gd name="T83" fmla="*/ 30 h 41"/>
                  <a:gd name="T84" fmla="*/ 82 w 105"/>
                  <a:gd name="T85" fmla="*/ 30 h 41"/>
                  <a:gd name="T86" fmla="*/ 82 w 105"/>
                  <a:gd name="T87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1">
                    <a:moveTo>
                      <a:pt x="5" y="0"/>
                    </a:moveTo>
                    <a:lnTo>
                      <a:pt x="99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4" y="1"/>
                    </a:lnTo>
                    <a:lnTo>
                      <a:pt x="105" y="3"/>
                    </a:lnTo>
                    <a:lnTo>
                      <a:pt x="105" y="6"/>
                    </a:lnTo>
                    <a:lnTo>
                      <a:pt x="105" y="35"/>
                    </a:lnTo>
                    <a:lnTo>
                      <a:pt x="105" y="35"/>
                    </a:lnTo>
                    <a:lnTo>
                      <a:pt x="105" y="37"/>
                    </a:lnTo>
                    <a:lnTo>
                      <a:pt x="104" y="40"/>
                    </a:lnTo>
                    <a:lnTo>
                      <a:pt x="101" y="41"/>
                    </a:lnTo>
                    <a:lnTo>
                      <a:pt x="99" y="41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3" y="41"/>
                    </a:lnTo>
                    <a:lnTo>
                      <a:pt x="1" y="4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49" y="12"/>
                    </a:moveTo>
                    <a:lnTo>
                      <a:pt x="49" y="30"/>
                    </a:lnTo>
                    <a:lnTo>
                      <a:pt x="12" y="30"/>
                    </a:lnTo>
                    <a:lnTo>
                      <a:pt x="12" y="12"/>
                    </a:lnTo>
                    <a:lnTo>
                      <a:pt x="49" y="12"/>
                    </a:lnTo>
                    <a:lnTo>
                      <a:pt x="49" y="12"/>
                    </a:lnTo>
                    <a:close/>
                    <a:moveTo>
                      <a:pt x="58" y="30"/>
                    </a:moveTo>
                    <a:lnTo>
                      <a:pt x="58" y="12"/>
                    </a:lnTo>
                    <a:lnTo>
                      <a:pt x="64" y="12"/>
                    </a:lnTo>
                    <a:lnTo>
                      <a:pt x="64" y="30"/>
                    </a:lnTo>
                    <a:lnTo>
                      <a:pt x="58" y="30"/>
                    </a:lnTo>
                    <a:lnTo>
                      <a:pt x="58" y="30"/>
                    </a:lnTo>
                    <a:close/>
                    <a:moveTo>
                      <a:pt x="82" y="30"/>
                    </a:moveTo>
                    <a:lnTo>
                      <a:pt x="82" y="12"/>
                    </a:lnTo>
                    <a:lnTo>
                      <a:pt x="93" y="12"/>
                    </a:lnTo>
                    <a:lnTo>
                      <a:pt x="93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6" name="Freeform 41">
                <a:extLst>
                  <a:ext uri="{FF2B5EF4-FFF2-40B4-BE49-F238E27FC236}">
                    <a16:creationId xmlns:a16="http://schemas.microsoft.com/office/drawing/2014/main" id="{C26B56C0-FDD7-0A3D-DB88-683D95FD1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8219" y="2776950"/>
                <a:ext cx="165050" cy="65397"/>
              </a:xfrm>
              <a:custGeom>
                <a:avLst/>
                <a:gdLst>
                  <a:gd name="T0" fmla="*/ 7 w 106"/>
                  <a:gd name="T1" fmla="*/ 0 h 42"/>
                  <a:gd name="T2" fmla="*/ 100 w 106"/>
                  <a:gd name="T3" fmla="*/ 0 h 42"/>
                  <a:gd name="T4" fmla="*/ 100 w 106"/>
                  <a:gd name="T5" fmla="*/ 0 h 42"/>
                  <a:gd name="T6" fmla="*/ 102 w 106"/>
                  <a:gd name="T7" fmla="*/ 2 h 42"/>
                  <a:gd name="T8" fmla="*/ 105 w 106"/>
                  <a:gd name="T9" fmla="*/ 3 h 42"/>
                  <a:gd name="T10" fmla="*/ 106 w 106"/>
                  <a:gd name="T11" fmla="*/ 4 h 42"/>
                  <a:gd name="T12" fmla="*/ 106 w 106"/>
                  <a:gd name="T13" fmla="*/ 7 h 42"/>
                  <a:gd name="T14" fmla="*/ 106 w 106"/>
                  <a:gd name="T15" fmla="*/ 36 h 42"/>
                  <a:gd name="T16" fmla="*/ 106 w 106"/>
                  <a:gd name="T17" fmla="*/ 36 h 42"/>
                  <a:gd name="T18" fmla="*/ 106 w 106"/>
                  <a:gd name="T19" fmla="*/ 38 h 42"/>
                  <a:gd name="T20" fmla="*/ 105 w 106"/>
                  <a:gd name="T21" fmla="*/ 40 h 42"/>
                  <a:gd name="T22" fmla="*/ 102 w 106"/>
                  <a:gd name="T23" fmla="*/ 41 h 42"/>
                  <a:gd name="T24" fmla="*/ 100 w 106"/>
                  <a:gd name="T25" fmla="*/ 42 h 42"/>
                  <a:gd name="T26" fmla="*/ 7 w 106"/>
                  <a:gd name="T27" fmla="*/ 42 h 42"/>
                  <a:gd name="T28" fmla="*/ 7 w 106"/>
                  <a:gd name="T29" fmla="*/ 42 h 42"/>
                  <a:gd name="T30" fmla="*/ 4 w 106"/>
                  <a:gd name="T31" fmla="*/ 41 h 42"/>
                  <a:gd name="T32" fmla="*/ 3 w 106"/>
                  <a:gd name="T33" fmla="*/ 40 h 42"/>
                  <a:gd name="T34" fmla="*/ 2 w 106"/>
                  <a:gd name="T35" fmla="*/ 38 h 42"/>
                  <a:gd name="T36" fmla="*/ 0 w 106"/>
                  <a:gd name="T37" fmla="*/ 36 h 42"/>
                  <a:gd name="T38" fmla="*/ 0 w 106"/>
                  <a:gd name="T39" fmla="*/ 7 h 42"/>
                  <a:gd name="T40" fmla="*/ 0 w 106"/>
                  <a:gd name="T41" fmla="*/ 7 h 42"/>
                  <a:gd name="T42" fmla="*/ 2 w 106"/>
                  <a:gd name="T43" fmla="*/ 4 h 42"/>
                  <a:gd name="T44" fmla="*/ 3 w 106"/>
                  <a:gd name="T45" fmla="*/ 3 h 42"/>
                  <a:gd name="T46" fmla="*/ 4 w 106"/>
                  <a:gd name="T47" fmla="*/ 2 h 42"/>
                  <a:gd name="T48" fmla="*/ 7 w 106"/>
                  <a:gd name="T49" fmla="*/ 0 h 42"/>
                  <a:gd name="T50" fmla="*/ 7 w 106"/>
                  <a:gd name="T51" fmla="*/ 0 h 42"/>
                  <a:gd name="T52" fmla="*/ 51 w 106"/>
                  <a:gd name="T53" fmla="*/ 13 h 42"/>
                  <a:gd name="T54" fmla="*/ 51 w 106"/>
                  <a:gd name="T55" fmla="*/ 30 h 42"/>
                  <a:gd name="T56" fmla="*/ 13 w 106"/>
                  <a:gd name="T57" fmla="*/ 30 h 42"/>
                  <a:gd name="T58" fmla="*/ 13 w 106"/>
                  <a:gd name="T59" fmla="*/ 13 h 42"/>
                  <a:gd name="T60" fmla="*/ 51 w 106"/>
                  <a:gd name="T61" fmla="*/ 13 h 42"/>
                  <a:gd name="T62" fmla="*/ 51 w 106"/>
                  <a:gd name="T63" fmla="*/ 13 h 42"/>
                  <a:gd name="T64" fmla="*/ 60 w 106"/>
                  <a:gd name="T65" fmla="*/ 30 h 42"/>
                  <a:gd name="T66" fmla="*/ 60 w 106"/>
                  <a:gd name="T67" fmla="*/ 13 h 42"/>
                  <a:gd name="T68" fmla="*/ 65 w 106"/>
                  <a:gd name="T69" fmla="*/ 13 h 42"/>
                  <a:gd name="T70" fmla="*/ 65 w 106"/>
                  <a:gd name="T71" fmla="*/ 30 h 42"/>
                  <a:gd name="T72" fmla="*/ 60 w 106"/>
                  <a:gd name="T73" fmla="*/ 30 h 42"/>
                  <a:gd name="T74" fmla="*/ 60 w 106"/>
                  <a:gd name="T75" fmla="*/ 30 h 42"/>
                  <a:gd name="T76" fmla="*/ 83 w 106"/>
                  <a:gd name="T77" fmla="*/ 30 h 42"/>
                  <a:gd name="T78" fmla="*/ 83 w 106"/>
                  <a:gd name="T79" fmla="*/ 13 h 42"/>
                  <a:gd name="T80" fmla="*/ 95 w 106"/>
                  <a:gd name="T81" fmla="*/ 13 h 42"/>
                  <a:gd name="T82" fmla="*/ 95 w 106"/>
                  <a:gd name="T83" fmla="*/ 30 h 42"/>
                  <a:gd name="T84" fmla="*/ 83 w 106"/>
                  <a:gd name="T85" fmla="*/ 30 h 42"/>
                  <a:gd name="T86" fmla="*/ 83 w 106"/>
                  <a:gd name="T87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2">
                    <a:moveTo>
                      <a:pt x="7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2"/>
                    </a:lnTo>
                    <a:lnTo>
                      <a:pt x="105" y="3"/>
                    </a:lnTo>
                    <a:lnTo>
                      <a:pt x="106" y="4"/>
                    </a:lnTo>
                    <a:lnTo>
                      <a:pt x="106" y="7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6" y="38"/>
                    </a:lnTo>
                    <a:lnTo>
                      <a:pt x="105" y="40"/>
                    </a:lnTo>
                    <a:lnTo>
                      <a:pt x="102" y="41"/>
                    </a:lnTo>
                    <a:lnTo>
                      <a:pt x="100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51" y="13"/>
                    </a:moveTo>
                    <a:lnTo>
                      <a:pt x="51" y="30"/>
                    </a:lnTo>
                    <a:lnTo>
                      <a:pt x="13" y="30"/>
                    </a:lnTo>
                    <a:lnTo>
                      <a:pt x="13" y="13"/>
                    </a:lnTo>
                    <a:lnTo>
                      <a:pt x="51" y="13"/>
                    </a:lnTo>
                    <a:lnTo>
                      <a:pt x="51" y="13"/>
                    </a:lnTo>
                    <a:close/>
                    <a:moveTo>
                      <a:pt x="60" y="30"/>
                    </a:moveTo>
                    <a:lnTo>
                      <a:pt x="60" y="13"/>
                    </a:lnTo>
                    <a:lnTo>
                      <a:pt x="65" y="13"/>
                    </a:lnTo>
                    <a:lnTo>
                      <a:pt x="65" y="30"/>
                    </a:lnTo>
                    <a:lnTo>
                      <a:pt x="60" y="30"/>
                    </a:lnTo>
                    <a:lnTo>
                      <a:pt x="60" y="30"/>
                    </a:lnTo>
                    <a:close/>
                    <a:moveTo>
                      <a:pt x="83" y="30"/>
                    </a:moveTo>
                    <a:lnTo>
                      <a:pt x="83" y="13"/>
                    </a:lnTo>
                    <a:lnTo>
                      <a:pt x="95" y="13"/>
                    </a:lnTo>
                    <a:lnTo>
                      <a:pt x="95" y="30"/>
                    </a:lnTo>
                    <a:lnTo>
                      <a:pt x="83" y="30"/>
                    </a:lnTo>
                    <a:lnTo>
                      <a:pt x="8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7" name="Freeform 42">
                <a:extLst>
                  <a:ext uri="{FF2B5EF4-FFF2-40B4-BE49-F238E27FC236}">
                    <a16:creationId xmlns:a16="http://schemas.microsoft.com/office/drawing/2014/main" id="{7FAF016A-A65E-422A-6417-9E463D9B82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8146" y="2594772"/>
                <a:ext cx="163493" cy="65397"/>
              </a:xfrm>
              <a:custGeom>
                <a:avLst/>
                <a:gdLst>
                  <a:gd name="T0" fmla="*/ 5 w 105"/>
                  <a:gd name="T1" fmla="*/ 0 h 42"/>
                  <a:gd name="T2" fmla="*/ 99 w 105"/>
                  <a:gd name="T3" fmla="*/ 0 h 42"/>
                  <a:gd name="T4" fmla="*/ 99 w 105"/>
                  <a:gd name="T5" fmla="*/ 0 h 42"/>
                  <a:gd name="T6" fmla="*/ 102 w 105"/>
                  <a:gd name="T7" fmla="*/ 1 h 42"/>
                  <a:gd name="T8" fmla="*/ 104 w 105"/>
                  <a:gd name="T9" fmla="*/ 2 h 42"/>
                  <a:gd name="T10" fmla="*/ 105 w 105"/>
                  <a:gd name="T11" fmla="*/ 5 h 42"/>
                  <a:gd name="T12" fmla="*/ 105 w 105"/>
                  <a:gd name="T13" fmla="*/ 7 h 42"/>
                  <a:gd name="T14" fmla="*/ 105 w 105"/>
                  <a:gd name="T15" fmla="*/ 35 h 42"/>
                  <a:gd name="T16" fmla="*/ 105 w 105"/>
                  <a:gd name="T17" fmla="*/ 35 h 42"/>
                  <a:gd name="T18" fmla="*/ 105 w 105"/>
                  <a:gd name="T19" fmla="*/ 38 h 42"/>
                  <a:gd name="T20" fmla="*/ 104 w 105"/>
                  <a:gd name="T21" fmla="*/ 40 h 42"/>
                  <a:gd name="T22" fmla="*/ 102 w 105"/>
                  <a:gd name="T23" fmla="*/ 41 h 42"/>
                  <a:gd name="T24" fmla="*/ 99 w 105"/>
                  <a:gd name="T25" fmla="*/ 42 h 42"/>
                  <a:gd name="T26" fmla="*/ 5 w 105"/>
                  <a:gd name="T27" fmla="*/ 42 h 42"/>
                  <a:gd name="T28" fmla="*/ 5 w 105"/>
                  <a:gd name="T29" fmla="*/ 42 h 42"/>
                  <a:gd name="T30" fmla="*/ 3 w 105"/>
                  <a:gd name="T31" fmla="*/ 41 h 42"/>
                  <a:gd name="T32" fmla="*/ 2 w 105"/>
                  <a:gd name="T33" fmla="*/ 40 h 42"/>
                  <a:gd name="T34" fmla="*/ 0 w 105"/>
                  <a:gd name="T35" fmla="*/ 38 h 42"/>
                  <a:gd name="T36" fmla="*/ 0 w 105"/>
                  <a:gd name="T37" fmla="*/ 35 h 42"/>
                  <a:gd name="T38" fmla="*/ 0 w 105"/>
                  <a:gd name="T39" fmla="*/ 7 h 42"/>
                  <a:gd name="T40" fmla="*/ 0 w 105"/>
                  <a:gd name="T41" fmla="*/ 7 h 42"/>
                  <a:gd name="T42" fmla="*/ 0 w 105"/>
                  <a:gd name="T43" fmla="*/ 5 h 42"/>
                  <a:gd name="T44" fmla="*/ 2 w 105"/>
                  <a:gd name="T45" fmla="*/ 2 h 42"/>
                  <a:gd name="T46" fmla="*/ 3 w 105"/>
                  <a:gd name="T47" fmla="*/ 1 h 42"/>
                  <a:gd name="T48" fmla="*/ 5 w 105"/>
                  <a:gd name="T49" fmla="*/ 0 h 42"/>
                  <a:gd name="T50" fmla="*/ 5 w 105"/>
                  <a:gd name="T51" fmla="*/ 0 h 42"/>
                  <a:gd name="T52" fmla="*/ 49 w 105"/>
                  <a:gd name="T53" fmla="*/ 12 h 42"/>
                  <a:gd name="T54" fmla="*/ 49 w 105"/>
                  <a:gd name="T55" fmla="*/ 30 h 42"/>
                  <a:gd name="T56" fmla="*/ 12 w 105"/>
                  <a:gd name="T57" fmla="*/ 30 h 42"/>
                  <a:gd name="T58" fmla="*/ 12 w 105"/>
                  <a:gd name="T59" fmla="*/ 12 h 42"/>
                  <a:gd name="T60" fmla="*/ 49 w 105"/>
                  <a:gd name="T61" fmla="*/ 12 h 42"/>
                  <a:gd name="T62" fmla="*/ 49 w 105"/>
                  <a:gd name="T63" fmla="*/ 12 h 42"/>
                  <a:gd name="T64" fmla="*/ 59 w 105"/>
                  <a:gd name="T65" fmla="*/ 30 h 42"/>
                  <a:gd name="T66" fmla="*/ 59 w 105"/>
                  <a:gd name="T67" fmla="*/ 12 h 42"/>
                  <a:gd name="T68" fmla="*/ 64 w 105"/>
                  <a:gd name="T69" fmla="*/ 12 h 42"/>
                  <a:gd name="T70" fmla="*/ 64 w 105"/>
                  <a:gd name="T71" fmla="*/ 30 h 42"/>
                  <a:gd name="T72" fmla="*/ 59 w 105"/>
                  <a:gd name="T73" fmla="*/ 30 h 42"/>
                  <a:gd name="T74" fmla="*/ 59 w 105"/>
                  <a:gd name="T75" fmla="*/ 30 h 42"/>
                  <a:gd name="T76" fmla="*/ 82 w 105"/>
                  <a:gd name="T77" fmla="*/ 30 h 42"/>
                  <a:gd name="T78" fmla="*/ 82 w 105"/>
                  <a:gd name="T79" fmla="*/ 12 h 42"/>
                  <a:gd name="T80" fmla="*/ 94 w 105"/>
                  <a:gd name="T81" fmla="*/ 12 h 42"/>
                  <a:gd name="T82" fmla="*/ 94 w 105"/>
                  <a:gd name="T83" fmla="*/ 30 h 42"/>
                  <a:gd name="T84" fmla="*/ 82 w 105"/>
                  <a:gd name="T85" fmla="*/ 30 h 42"/>
                  <a:gd name="T86" fmla="*/ 82 w 105"/>
                  <a:gd name="T87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2">
                    <a:moveTo>
                      <a:pt x="5" y="0"/>
                    </a:moveTo>
                    <a:lnTo>
                      <a:pt x="99" y="0"/>
                    </a:lnTo>
                    <a:lnTo>
                      <a:pt x="99" y="0"/>
                    </a:lnTo>
                    <a:lnTo>
                      <a:pt x="102" y="1"/>
                    </a:lnTo>
                    <a:lnTo>
                      <a:pt x="104" y="2"/>
                    </a:lnTo>
                    <a:lnTo>
                      <a:pt x="105" y="5"/>
                    </a:lnTo>
                    <a:lnTo>
                      <a:pt x="105" y="7"/>
                    </a:lnTo>
                    <a:lnTo>
                      <a:pt x="105" y="35"/>
                    </a:lnTo>
                    <a:lnTo>
                      <a:pt x="105" y="35"/>
                    </a:lnTo>
                    <a:lnTo>
                      <a:pt x="105" y="38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99" y="42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0" y="3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49" y="12"/>
                    </a:moveTo>
                    <a:lnTo>
                      <a:pt x="49" y="30"/>
                    </a:lnTo>
                    <a:lnTo>
                      <a:pt x="12" y="30"/>
                    </a:lnTo>
                    <a:lnTo>
                      <a:pt x="12" y="12"/>
                    </a:lnTo>
                    <a:lnTo>
                      <a:pt x="49" y="12"/>
                    </a:lnTo>
                    <a:lnTo>
                      <a:pt x="49" y="12"/>
                    </a:lnTo>
                    <a:close/>
                    <a:moveTo>
                      <a:pt x="59" y="30"/>
                    </a:moveTo>
                    <a:lnTo>
                      <a:pt x="59" y="12"/>
                    </a:lnTo>
                    <a:lnTo>
                      <a:pt x="64" y="12"/>
                    </a:lnTo>
                    <a:lnTo>
                      <a:pt x="64" y="30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  <a:moveTo>
                      <a:pt x="82" y="30"/>
                    </a:moveTo>
                    <a:lnTo>
                      <a:pt x="82" y="12"/>
                    </a:lnTo>
                    <a:lnTo>
                      <a:pt x="94" y="12"/>
                    </a:lnTo>
                    <a:lnTo>
                      <a:pt x="94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8" name="Freeform 43">
                <a:extLst>
                  <a:ext uri="{FF2B5EF4-FFF2-40B4-BE49-F238E27FC236}">
                    <a16:creationId xmlns:a16="http://schemas.microsoft.com/office/drawing/2014/main" id="{C03A64F7-1BC9-3B2C-FDBE-FFB687AD4D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9945" y="2686640"/>
                <a:ext cx="165050" cy="63840"/>
              </a:xfrm>
              <a:custGeom>
                <a:avLst/>
                <a:gdLst>
                  <a:gd name="T0" fmla="*/ 6 w 106"/>
                  <a:gd name="T1" fmla="*/ 0 h 41"/>
                  <a:gd name="T2" fmla="*/ 100 w 106"/>
                  <a:gd name="T3" fmla="*/ 0 h 41"/>
                  <a:gd name="T4" fmla="*/ 100 w 106"/>
                  <a:gd name="T5" fmla="*/ 0 h 41"/>
                  <a:gd name="T6" fmla="*/ 102 w 106"/>
                  <a:gd name="T7" fmla="*/ 0 h 41"/>
                  <a:gd name="T8" fmla="*/ 104 w 106"/>
                  <a:gd name="T9" fmla="*/ 2 h 41"/>
                  <a:gd name="T10" fmla="*/ 105 w 106"/>
                  <a:gd name="T11" fmla="*/ 4 h 41"/>
                  <a:gd name="T12" fmla="*/ 106 w 106"/>
                  <a:gd name="T13" fmla="*/ 6 h 41"/>
                  <a:gd name="T14" fmla="*/ 106 w 106"/>
                  <a:gd name="T15" fmla="*/ 35 h 41"/>
                  <a:gd name="T16" fmla="*/ 106 w 106"/>
                  <a:gd name="T17" fmla="*/ 35 h 41"/>
                  <a:gd name="T18" fmla="*/ 105 w 106"/>
                  <a:gd name="T19" fmla="*/ 38 h 41"/>
                  <a:gd name="T20" fmla="*/ 104 w 106"/>
                  <a:gd name="T21" fmla="*/ 39 h 41"/>
                  <a:gd name="T22" fmla="*/ 102 w 106"/>
                  <a:gd name="T23" fmla="*/ 41 h 41"/>
                  <a:gd name="T24" fmla="*/ 100 w 106"/>
                  <a:gd name="T25" fmla="*/ 41 h 41"/>
                  <a:gd name="T26" fmla="*/ 6 w 106"/>
                  <a:gd name="T27" fmla="*/ 41 h 41"/>
                  <a:gd name="T28" fmla="*/ 6 w 106"/>
                  <a:gd name="T29" fmla="*/ 41 h 41"/>
                  <a:gd name="T30" fmla="*/ 4 w 106"/>
                  <a:gd name="T31" fmla="*/ 41 h 41"/>
                  <a:gd name="T32" fmla="*/ 2 w 106"/>
                  <a:gd name="T33" fmla="*/ 39 h 41"/>
                  <a:gd name="T34" fmla="*/ 1 w 106"/>
                  <a:gd name="T35" fmla="*/ 38 h 41"/>
                  <a:gd name="T36" fmla="*/ 0 w 106"/>
                  <a:gd name="T37" fmla="*/ 35 h 41"/>
                  <a:gd name="T38" fmla="*/ 0 w 106"/>
                  <a:gd name="T39" fmla="*/ 6 h 41"/>
                  <a:gd name="T40" fmla="*/ 0 w 106"/>
                  <a:gd name="T41" fmla="*/ 6 h 41"/>
                  <a:gd name="T42" fmla="*/ 1 w 106"/>
                  <a:gd name="T43" fmla="*/ 4 h 41"/>
                  <a:gd name="T44" fmla="*/ 2 w 106"/>
                  <a:gd name="T45" fmla="*/ 2 h 41"/>
                  <a:gd name="T46" fmla="*/ 4 w 106"/>
                  <a:gd name="T47" fmla="*/ 0 h 41"/>
                  <a:gd name="T48" fmla="*/ 6 w 106"/>
                  <a:gd name="T49" fmla="*/ 0 h 41"/>
                  <a:gd name="T50" fmla="*/ 6 w 106"/>
                  <a:gd name="T51" fmla="*/ 0 h 41"/>
                  <a:gd name="T52" fmla="*/ 50 w 106"/>
                  <a:gd name="T53" fmla="*/ 11 h 41"/>
                  <a:gd name="T54" fmla="*/ 50 w 106"/>
                  <a:gd name="T55" fmla="*/ 29 h 41"/>
                  <a:gd name="T56" fmla="*/ 12 w 106"/>
                  <a:gd name="T57" fmla="*/ 29 h 41"/>
                  <a:gd name="T58" fmla="*/ 12 w 106"/>
                  <a:gd name="T59" fmla="*/ 11 h 41"/>
                  <a:gd name="T60" fmla="*/ 50 w 106"/>
                  <a:gd name="T61" fmla="*/ 11 h 41"/>
                  <a:gd name="T62" fmla="*/ 50 w 106"/>
                  <a:gd name="T63" fmla="*/ 11 h 41"/>
                  <a:gd name="T64" fmla="*/ 59 w 106"/>
                  <a:gd name="T65" fmla="*/ 29 h 41"/>
                  <a:gd name="T66" fmla="*/ 59 w 106"/>
                  <a:gd name="T67" fmla="*/ 11 h 41"/>
                  <a:gd name="T68" fmla="*/ 65 w 106"/>
                  <a:gd name="T69" fmla="*/ 11 h 41"/>
                  <a:gd name="T70" fmla="*/ 65 w 106"/>
                  <a:gd name="T71" fmla="*/ 29 h 41"/>
                  <a:gd name="T72" fmla="*/ 59 w 106"/>
                  <a:gd name="T73" fmla="*/ 29 h 41"/>
                  <a:gd name="T74" fmla="*/ 59 w 106"/>
                  <a:gd name="T75" fmla="*/ 29 h 41"/>
                  <a:gd name="T76" fmla="*/ 82 w 106"/>
                  <a:gd name="T77" fmla="*/ 29 h 41"/>
                  <a:gd name="T78" fmla="*/ 82 w 106"/>
                  <a:gd name="T79" fmla="*/ 11 h 41"/>
                  <a:gd name="T80" fmla="*/ 94 w 106"/>
                  <a:gd name="T81" fmla="*/ 11 h 41"/>
                  <a:gd name="T82" fmla="*/ 94 w 106"/>
                  <a:gd name="T83" fmla="*/ 29 h 41"/>
                  <a:gd name="T84" fmla="*/ 82 w 106"/>
                  <a:gd name="T85" fmla="*/ 29 h 41"/>
                  <a:gd name="T86" fmla="*/ 82 w 106"/>
                  <a:gd name="T87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1">
                    <a:moveTo>
                      <a:pt x="6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2"/>
                    </a:lnTo>
                    <a:lnTo>
                      <a:pt x="105" y="4"/>
                    </a:lnTo>
                    <a:lnTo>
                      <a:pt x="106" y="6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5" y="38"/>
                    </a:lnTo>
                    <a:lnTo>
                      <a:pt x="104" y="39"/>
                    </a:lnTo>
                    <a:lnTo>
                      <a:pt x="102" y="41"/>
                    </a:lnTo>
                    <a:lnTo>
                      <a:pt x="100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41"/>
                    </a:lnTo>
                    <a:lnTo>
                      <a:pt x="2" y="39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50" y="11"/>
                    </a:moveTo>
                    <a:lnTo>
                      <a:pt x="50" y="29"/>
                    </a:lnTo>
                    <a:lnTo>
                      <a:pt x="12" y="29"/>
                    </a:lnTo>
                    <a:lnTo>
                      <a:pt x="12" y="11"/>
                    </a:lnTo>
                    <a:lnTo>
                      <a:pt x="50" y="11"/>
                    </a:lnTo>
                    <a:lnTo>
                      <a:pt x="50" y="11"/>
                    </a:lnTo>
                    <a:close/>
                    <a:moveTo>
                      <a:pt x="59" y="29"/>
                    </a:moveTo>
                    <a:lnTo>
                      <a:pt x="59" y="11"/>
                    </a:lnTo>
                    <a:lnTo>
                      <a:pt x="65" y="11"/>
                    </a:lnTo>
                    <a:lnTo>
                      <a:pt x="65" y="29"/>
                    </a:lnTo>
                    <a:lnTo>
                      <a:pt x="59" y="29"/>
                    </a:lnTo>
                    <a:lnTo>
                      <a:pt x="59" y="29"/>
                    </a:lnTo>
                    <a:close/>
                    <a:moveTo>
                      <a:pt x="82" y="29"/>
                    </a:moveTo>
                    <a:lnTo>
                      <a:pt x="82" y="11"/>
                    </a:lnTo>
                    <a:lnTo>
                      <a:pt x="94" y="11"/>
                    </a:lnTo>
                    <a:lnTo>
                      <a:pt x="94" y="29"/>
                    </a:lnTo>
                    <a:lnTo>
                      <a:pt x="82" y="29"/>
                    </a:lnTo>
                    <a:lnTo>
                      <a:pt x="8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9" name="Freeform 44">
                <a:extLst>
                  <a:ext uri="{FF2B5EF4-FFF2-40B4-BE49-F238E27FC236}">
                    <a16:creationId xmlns:a16="http://schemas.microsoft.com/office/drawing/2014/main" id="{52F0C9F4-B344-69E0-B22D-86676E5A4B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9945" y="2731795"/>
                <a:ext cx="165050" cy="65397"/>
              </a:xfrm>
              <a:custGeom>
                <a:avLst/>
                <a:gdLst>
                  <a:gd name="T0" fmla="*/ 6 w 106"/>
                  <a:gd name="T1" fmla="*/ 0 h 42"/>
                  <a:gd name="T2" fmla="*/ 100 w 106"/>
                  <a:gd name="T3" fmla="*/ 0 h 42"/>
                  <a:gd name="T4" fmla="*/ 100 w 106"/>
                  <a:gd name="T5" fmla="*/ 0 h 42"/>
                  <a:gd name="T6" fmla="*/ 102 w 106"/>
                  <a:gd name="T7" fmla="*/ 1 h 42"/>
                  <a:gd name="T8" fmla="*/ 104 w 106"/>
                  <a:gd name="T9" fmla="*/ 2 h 42"/>
                  <a:gd name="T10" fmla="*/ 105 w 106"/>
                  <a:gd name="T11" fmla="*/ 4 h 42"/>
                  <a:gd name="T12" fmla="*/ 106 w 106"/>
                  <a:gd name="T13" fmla="*/ 6 h 42"/>
                  <a:gd name="T14" fmla="*/ 106 w 106"/>
                  <a:gd name="T15" fmla="*/ 36 h 42"/>
                  <a:gd name="T16" fmla="*/ 106 w 106"/>
                  <a:gd name="T17" fmla="*/ 36 h 42"/>
                  <a:gd name="T18" fmla="*/ 105 w 106"/>
                  <a:gd name="T19" fmla="*/ 38 h 42"/>
                  <a:gd name="T20" fmla="*/ 104 w 106"/>
                  <a:gd name="T21" fmla="*/ 39 h 42"/>
                  <a:gd name="T22" fmla="*/ 102 w 106"/>
                  <a:gd name="T23" fmla="*/ 40 h 42"/>
                  <a:gd name="T24" fmla="*/ 100 w 106"/>
                  <a:gd name="T25" fmla="*/ 42 h 42"/>
                  <a:gd name="T26" fmla="*/ 6 w 106"/>
                  <a:gd name="T27" fmla="*/ 42 h 42"/>
                  <a:gd name="T28" fmla="*/ 6 w 106"/>
                  <a:gd name="T29" fmla="*/ 42 h 42"/>
                  <a:gd name="T30" fmla="*/ 4 w 106"/>
                  <a:gd name="T31" fmla="*/ 40 h 42"/>
                  <a:gd name="T32" fmla="*/ 2 w 106"/>
                  <a:gd name="T33" fmla="*/ 39 h 42"/>
                  <a:gd name="T34" fmla="*/ 1 w 106"/>
                  <a:gd name="T35" fmla="*/ 38 h 42"/>
                  <a:gd name="T36" fmla="*/ 0 w 106"/>
                  <a:gd name="T37" fmla="*/ 36 h 42"/>
                  <a:gd name="T38" fmla="*/ 0 w 106"/>
                  <a:gd name="T39" fmla="*/ 6 h 42"/>
                  <a:gd name="T40" fmla="*/ 0 w 106"/>
                  <a:gd name="T41" fmla="*/ 6 h 42"/>
                  <a:gd name="T42" fmla="*/ 1 w 106"/>
                  <a:gd name="T43" fmla="*/ 4 h 42"/>
                  <a:gd name="T44" fmla="*/ 2 w 106"/>
                  <a:gd name="T45" fmla="*/ 2 h 42"/>
                  <a:gd name="T46" fmla="*/ 4 w 106"/>
                  <a:gd name="T47" fmla="*/ 1 h 42"/>
                  <a:gd name="T48" fmla="*/ 6 w 106"/>
                  <a:gd name="T49" fmla="*/ 0 h 42"/>
                  <a:gd name="T50" fmla="*/ 6 w 106"/>
                  <a:gd name="T51" fmla="*/ 0 h 42"/>
                  <a:gd name="T52" fmla="*/ 50 w 106"/>
                  <a:gd name="T53" fmla="*/ 12 h 42"/>
                  <a:gd name="T54" fmla="*/ 50 w 106"/>
                  <a:gd name="T55" fmla="*/ 29 h 42"/>
                  <a:gd name="T56" fmla="*/ 12 w 106"/>
                  <a:gd name="T57" fmla="*/ 29 h 42"/>
                  <a:gd name="T58" fmla="*/ 12 w 106"/>
                  <a:gd name="T59" fmla="*/ 12 h 42"/>
                  <a:gd name="T60" fmla="*/ 50 w 106"/>
                  <a:gd name="T61" fmla="*/ 12 h 42"/>
                  <a:gd name="T62" fmla="*/ 50 w 106"/>
                  <a:gd name="T63" fmla="*/ 12 h 42"/>
                  <a:gd name="T64" fmla="*/ 59 w 106"/>
                  <a:gd name="T65" fmla="*/ 29 h 42"/>
                  <a:gd name="T66" fmla="*/ 59 w 106"/>
                  <a:gd name="T67" fmla="*/ 12 h 42"/>
                  <a:gd name="T68" fmla="*/ 65 w 106"/>
                  <a:gd name="T69" fmla="*/ 12 h 42"/>
                  <a:gd name="T70" fmla="*/ 65 w 106"/>
                  <a:gd name="T71" fmla="*/ 29 h 42"/>
                  <a:gd name="T72" fmla="*/ 59 w 106"/>
                  <a:gd name="T73" fmla="*/ 29 h 42"/>
                  <a:gd name="T74" fmla="*/ 59 w 106"/>
                  <a:gd name="T75" fmla="*/ 29 h 42"/>
                  <a:gd name="T76" fmla="*/ 82 w 106"/>
                  <a:gd name="T77" fmla="*/ 29 h 42"/>
                  <a:gd name="T78" fmla="*/ 82 w 106"/>
                  <a:gd name="T79" fmla="*/ 12 h 42"/>
                  <a:gd name="T80" fmla="*/ 94 w 106"/>
                  <a:gd name="T81" fmla="*/ 12 h 42"/>
                  <a:gd name="T82" fmla="*/ 94 w 106"/>
                  <a:gd name="T83" fmla="*/ 29 h 42"/>
                  <a:gd name="T84" fmla="*/ 82 w 106"/>
                  <a:gd name="T85" fmla="*/ 29 h 42"/>
                  <a:gd name="T86" fmla="*/ 82 w 106"/>
                  <a:gd name="T87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2">
                    <a:moveTo>
                      <a:pt x="6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1"/>
                    </a:lnTo>
                    <a:lnTo>
                      <a:pt x="104" y="2"/>
                    </a:lnTo>
                    <a:lnTo>
                      <a:pt x="105" y="4"/>
                    </a:lnTo>
                    <a:lnTo>
                      <a:pt x="106" y="6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8"/>
                    </a:lnTo>
                    <a:lnTo>
                      <a:pt x="104" y="39"/>
                    </a:lnTo>
                    <a:lnTo>
                      <a:pt x="102" y="40"/>
                    </a:lnTo>
                    <a:lnTo>
                      <a:pt x="100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0"/>
                    </a:lnTo>
                    <a:lnTo>
                      <a:pt x="2" y="39"/>
                    </a:lnTo>
                    <a:lnTo>
                      <a:pt x="1" y="38"/>
                    </a:lnTo>
                    <a:lnTo>
                      <a:pt x="0" y="3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50" y="12"/>
                    </a:moveTo>
                    <a:lnTo>
                      <a:pt x="50" y="29"/>
                    </a:lnTo>
                    <a:lnTo>
                      <a:pt x="12" y="29"/>
                    </a:lnTo>
                    <a:lnTo>
                      <a:pt x="12" y="12"/>
                    </a:lnTo>
                    <a:lnTo>
                      <a:pt x="50" y="12"/>
                    </a:lnTo>
                    <a:lnTo>
                      <a:pt x="50" y="12"/>
                    </a:lnTo>
                    <a:close/>
                    <a:moveTo>
                      <a:pt x="59" y="29"/>
                    </a:moveTo>
                    <a:lnTo>
                      <a:pt x="59" y="12"/>
                    </a:lnTo>
                    <a:lnTo>
                      <a:pt x="65" y="12"/>
                    </a:lnTo>
                    <a:lnTo>
                      <a:pt x="65" y="29"/>
                    </a:lnTo>
                    <a:lnTo>
                      <a:pt x="59" y="29"/>
                    </a:lnTo>
                    <a:lnTo>
                      <a:pt x="59" y="29"/>
                    </a:lnTo>
                    <a:close/>
                    <a:moveTo>
                      <a:pt x="82" y="29"/>
                    </a:moveTo>
                    <a:lnTo>
                      <a:pt x="82" y="12"/>
                    </a:lnTo>
                    <a:lnTo>
                      <a:pt x="94" y="12"/>
                    </a:lnTo>
                    <a:lnTo>
                      <a:pt x="94" y="29"/>
                    </a:lnTo>
                    <a:lnTo>
                      <a:pt x="82" y="29"/>
                    </a:lnTo>
                    <a:lnTo>
                      <a:pt x="8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0" name="Freeform 45">
                <a:extLst>
                  <a:ext uri="{FF2B5EF4-FFF2-40B4-BE49-F238E27FC236}">
                    <a16:creationId xmlns:a16="http://schemas.microsoft.com/office/drawing/2014/main" id="{030499C9-F22D-CCD3-41FF-C97227984C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8630" y="2776950"/>
                <a:ext cx="163493" cy="65397"/>
              </a:xfrm>
              <a:custGeom>
                <a:avLst/>
                <a:gdLst>
                  <a:gd name="T0" fmla="*/ 5 w 105"/>
                  <a:gd name="T1" fmla="*/ 0 h 42"/>
                  <a:gd name="T2" fmla="*/ 100 w 105"/>
                  <a:gd name="T3" fmla="*/ 0 h 42"/>
                  <a:gd name="T4" fmla="*/ 100 w 105"/>
                  <a:gd name="T5" fmla="*/ 0 h 42"/>
                  <a:gd name="T6" fmla="*/ 102 w 105"/>
                  <a:gd name="T7" fmla="*/ 2 h 42"/>
                  <a:gd name="T8" fmla="*/ 104 w 105"/>
                  <a:gd name="T9" fmla="*/ 3 h 42"/>
                  <a:gd name="T10" fmla="*/ 105 w 105"/>
                  <a:gd name="T11" fmla="*/ 4 h 42"/>
                  <a:gd name="T12" fmla="*/ 105 w 105"/>
                  <a:gd name="T13" fmla="*/ 7 h 42"/>
                  <a:gd name="T14" fmla="*/ 105 w 105"/>
                  <a:gd name="T15" fmla="*/ 36 h 42"/>
                  <a:gd name="T16" fmla="*/ 105 w 105"/>
                  <a:gd name="T17" fmla="*/ 36 h 42"/>
                  <a:gd name="T18" fmla="*/ 105 w 105"/>
                  <a:gd name="T19" fmla="*/ 38 h 42"/>
                  <a:gd name="T20" fmla="*/ 104 w 105"/>
                  <a:gd name="T21" fmla="*/ 40 h 42"/>
                  <a:gd name="T22" fmla="*/ 102 w 105"/>
                  <a:gd name="T23" fmla="*/ 41 h 42"/>
                  <a:gd name="T24" fmla="*/ 100 w 105"/>
                  <a:gd name="T25" fmla="*/ 42 h 42"/>
                  <a:gd name="T26" fmla="*/ 5 w 105"/>
                  <a:gd name="T27" fmla="*/ 42 h 42"/>
                  <a:gd name="T28" fmla="*/ 5 w 105"/>
                  <a:gd name="T29" fmla="*/ 42 h 42"/>
                  <a:gd name="T30" fmla="*/ 3 w 105"/>
                  <a:gd name="T31" fmla="*/ 41 h 42"/>
                  <a:gd name="T32" fmla="*/ 2 w 105"/>
                  <a:gd name="T33" fmla="*/ 40 h 42"/>
                  <a:gd name="T34" fmla="*/ 1 w 105"/>
                  <a:gd name="T35" fmla="*/ 38 h 42"/>
                  <a:gd name="T36" fmla="*/ 0 w 105"/>
                  <a:gd name="T37" fmla="*/ 36 h 42"/>
                  <a:gd name="T38" fmla="*/ 0 w 105"/>
                  <a:gd name="T39" fmla="*/ 7 h 42"/>
                  <a:gd name="T40" fmla="*/ 0 w 105"/>
                  <a:gd name="T41" fmla="*/ 7 h 42"/>
                  <a:gd name="T42" fmla="*/ 1 w 105"/>
                  <a:gd name="T43" fmla="*/ 4 h 42"/>
                  <a:gd name="T44" fmla="*/ 2 w 105"/>
                  <a:gd name="T45" fmla="*/ 3 h 42"/>
                  <a:gd name="T46" fmla="*/ 3 w 105"/>
                  <a:gd name="T47" fmla="*/ 2 h 42"/>
                  <a:gd name="T48" fmla="*/ 5 w 105"/>
                  <a:gd name="T49" fmla="*/ 0 h 42"/>
                  <a:gd name="T50" fmla="*/ 5 w 105"/>
                  <a:gd name="T51" fmla="*/ 0 h 42"/>
                  <a:gd name="T52" fmla="*/ 50 w 105"/>
                  <a:gd name="T53" fmla="*/ 13 h 42"/>
                  <a:gd name="T54" fmla="*/ 50 w 105"/>
                  <a:gd name="T55" fmla="*/ 30 h 42"/>
                  <a:gd name="T56" fmla="*/ 12 w 105"/>
                  <a:gd name="T57" fmla="*/ 30 h 42"/>
                  <a:gd name="T58" fmla="*/ 12 w 105"/>
                  <a:gd name="T59" fmla="*/ 13 h 42"/>
                  <a:gd name="T60" fmla="*/ 50 w 105"/>
                  <a:gd name="T61" fmla="*/ 13 h 42"/>
                  <a:gd name="T62" fmla="*/ 50 w 105"/>
                  <a:gd name="T63" fmla="*/ 13 h 42"/>
                  <a:gd name="T64" fmla="*/ 59 w 105"/>
                  <a:gd name="T65" fmla="*/ 30 h 42"/>
                  <a:gd name="T66" fmla="*/ 59 w 105"/>
                  <a:gd name="T67" fmla="*/ 13 h 42"/>
                  <a:gd name="T68" fmla="*/ 65 w 105"/>
                  <a:gd name="T69" fmla="*/ 13 h 42"/>
                  <a:gd name="T70" fmla="*/ 65 w 105"/>
                  <a:gd name="T71" fmla="*/ 30 h 42"/>
                  <a:gd name="T72" fmla="*/ 59 w 105"/>
                  <a:gd name="T73" fmla="*/ 30 h 42"/>
                  <a:gd name="T74" fmla="*/ 59 w 105"/>
                  <a:gd name="T75" fmla="*/ 30 h 42"/>
                  <a:gd name="T76" fmla="*/ 82 w 105"/>
                  <a:gd name="T77" fmla="*/ 30 h 42"/>
                  <a:gd name="T78" fmla="*/ 82 w 105"/>
                  <a:gd name="T79" fmla="*/ 13 h 42"/>
                  <a:gd name="T80" fmla="*/ 94 w 105"/>
                  <a:gd name="T81" fmla="*/ 13 h 42"/>
                  <a:gd name="T82" fmla="*/ 94 w 105"/>
                  <a:gd name="T83" fmla="*/ 30 h 42"/>
                  <a:gd name="T84" fmla="*/ 82 w 105"/>
                  <a:gd name="T85" fmla="*/ 30 h 42"/>
                  <a:gd name="T86" fmla="*/ 82 w 105"/>
                  <a:gd name="T87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2">
                    <a:moveTo>
                      <a:pt x="5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2"/>
                    </a:lnTo>
                    <a:lnTo>
                      <a:pt x="104" y="3"/>
                    </a:lnTo>
                    <a:lnTo>
                      <a:pt x="105" y="4"/>
                    </a:lnTo>
                    <a:lnTo>
                      <a:pt x="105" y="7"/>
                    </a:lnTo>
                    <a:lnTo>
                      <a:pt x="105" y="36"/>
                    </a:lnTo>
                    <a:lnTo>
                      <a:pt x="105" y="36"/>
                    </a:lnTo>
                    <a:lnTo>
                      <a:pt x="105" y="38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100" y="42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2" y="40"/>
                    </a:lnTo>
                    <a:lnTo>
                      <a:pt x="1" y="38"/>
                    </a:lnTo>
                    <a:lnTo>
                      <a:pt x="0" y="3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50" y="13"/>
                    </a:moveTo>
                    <a:lnTo>
                      <a:pt x="50" y="30"/>
                    </a:lnTo>
                    <a:lnTo>
                      <a:pt x="12" y="30"/>
                    </a:lnTo>
                    <a:lnTo>
                      <a:pt x="12" y="13"/>
                    </a:lnTo>
                    <a:lnTo>
                      <a:pt x="50" y="13"/>
                    </a:lnTo>
                    <a:lnTo>
                      <a:pt x="50" y="13"/>
                    </a:lnTo>
                    <a:close/>
                    <a:moveTo>
                      <a:pt x="59" y="30"/>
                    </a:moveTo>
                    <a:lnTo>
                      <a:pt x="59" y="13"/>
                    </a:lnTo>
                    <a:lnTo>
                      <a:pt x="65" y="13"/>
                    </a:lnTo>
                    <a:lnTo>
                      <a:pt x="65" y="30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  <a:moveTo>
                      <a:pt x="82" y="30"/>
                    </a:moveTo>
                    <a:lnTo>
                      <a:pt x="82" y="13"/>
                    </a:lnTo>
                    <a:lnTo>
                      <a:pt x="94" y="13"/>
                    </a:lnTo>
                    <a:lnTo>
                      <a:pt x="94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1" name="Freeform 46">
                <a:extLst>
                  <a:ext uri="{FF2B5EF4-FFF2-40B4-BE49-F238E27FC236}">
                    <a16:creationId xmlns:a16="http://schemas.microsoft.com/office/drawing/2014/main" id="{59819A4A-11D1-050F-634A-4E792899F2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9945" y="2823663"/>
                <a:ext cx="165050" cy="63840"/>
              </a:xfrm>
              <a:custGeom>
                <a:avLst/>
                <a:gdLst>
                  <a:gd name="T0" fmla="*/ 6 w 106"/>
                  <a:gd name="T1" fmla="*/ 0 h 41"/>
                  <a:gd name="T2" fmla="*/ 100 w 106"/>
                  <a:gd name="T3" fmla="*/ 0 h 41"/>
                  <a:gd name="T4" fmla="*/ 100 w 106"/>
                  <a:gd name="T5" fmla="*/ 0 h 41"/>
                  <a:gd name="T6" fmla="*/ 102 w 106"/>
                  <a:gd name="T7" fmla="*/ 0 h 41"/>
                  <a:gd name="T8" fmla="*/ 104 w 106"/>
                  <a:gd name="T9" fmla="*/ 1 h 41"/>
                  <a:gd name="T10" fmla="*/ 105 w 106"/>
                  <a:gd name="T11" fmla="*/ 3 h 41"/>
                  <a:gd name="T12" fmla="*/ 106 w 106"/>
                  <a:gd name="T13" fmla="*/ 6 h 41"/>
                  <a:gd name="T14" fmla="*/ 106 w 106"/>
                  <a:gd name="T15" fmla="*/ 35 h 41"/>
                  <a:gd name="T16" fmla="*/ 106 w 106"/>
                  <a:gd name="T17" fmla="*/ 35 h 41"/>
                  <a:gd name="T18" fmla="*/ 105 w 106"/>
                  <a:gd name="T19" fmla="*/ 37 h 41"/>
                  <a:gd name="T20" fmla="*/ 104 w 106"/>
                  <a:gd name="T21" fmla="*/ 40 h 41"/>
                  <a:gd name="T22" fmla="*/ 102 w 106"/>
                  <a:gd name="T23" fmla="*/ 41 h 41"/>
                  <a:gd name="T24" fmla="*/ 100 w 106"/>
                  <a:gd name="T25" fmla="*/ 41 h 41"/>
                  <a:gd name="T26" fmla="*/ 6 w 106"/>
                  <a:gd name="T27" fmla="*/ 41 h 41"/>
                  <a:gd name="T28" fmla="*/ 6 w 106"/>
                  <a:gd name="T29" fmla="*/ 41 h 41"/>
                  <a:gd name="T30" fmla="*/ 4 w 106"/>
                  <a:gd name="T31" fmla="*/ 41 h 41"/>
                  <a:gd name="T32" fmla="*/ 2 w 106"/>
                  <a:gd name="T33" fmla="*/ 40 h 41"/>
                  <a:gd name="T34" fmla="*/ 1 w 106"/>
                  <a:gd name="T35" fmla="*/ 37 h 41"/>
                  <a:gd name="T36" fmla="*/ 0 w 106"/>
                  <a:gd name="T37" fmla="*/ 35 h 41"/>
                  <a:gd name="T38" fmla="*/ 0 w 106"/>
                  <a:gd name="T39" fmla="*/ 6 h 41"/>
                  <a:gd name="T40" fmla="*/ 0 w 106"/>
                  <a:gd name="T41" fmla="*/ 6 h 41"/>
                  <a:gd name="T42" fmla="*/ 1 w 106"/>
                  <a:gd name="T43" fmla="*/ 3 h 41"/>
                  <a:gd name="T44" fmla="*/ 2 w 106"/>
                  <a:gd name="T45" fmla="*/ 1 h 41"/>
                  <a:gd name="T46" fmla="*/ 4 w 106"/>
                  <a:gd name="T47" fmla="*/ 0 h 41"/>
                  <a:gd name="T48" fmla="*/ 6 w 106"/>
                  <a:gd name="T49" fmla="*/ 0 h 41"/>
                  <a:gd name="T50" fmla="*/ 6 w 106"/>
                  <a:gd name="T51" fmla="*/ 0 h 41"/>
                  <a:gd name="T52" fmla="*/ 50 w 106"/>
                  <a:gd name="T53" fmla="*/ 12 h 41"/>
                  <a:gd name="T54" fmla="*/ 50 w 106"/>
                  <a:gd name="T55" fmla="*/ 30 h 41"/>
                  <a:gd name="T56" fmla="*/ 12 w 106"/>
                  <a:gd name="T57" fmla="*/ 30 h 41"/>
                  <a:gd name="T58" fmla="*/ 12 w 106"/>
                  <a:gd name="T59" fmla="*/ 12 h 41"/>
                  <a:gd name="T60" fmla="*/ 50 w 106"/>
                  <a:gd name="T61" fmla="*/ 12 h 41"/>
                  <a:gd name="T62" fmla="*/ 50 w 106"/>
                  <a:gd name="T63" fmla="*/ 12 h 41"/>
                  <a:gd name="T64" fmla="*/ 59 w 106"/>
                  <a:gd name="T65" fmla="*/ 30 h 41"/>
                  <a:gd name="T66" fmla="*/ 59 w 106"/>
                  <a:gd name="T67" fmla="*/ 12 h 41"/>
                  <a:gd name="T68" fmla="*/ 65 w 106"/>
                  <a:gd name="T69" fmla="*/ 12 h 41"/>
                  <a:gd name="T70" fmla="*/ 65 w 106"/>
                  <a:gd name="T71" fmla="*/ 30 h 41"/>
                  <a:gd name="T72" fmla="*/ 59 w 106"/>
                  <a:gd name="T73" fmla="*/ 30 h 41"/>
                  <a:gd name="T74" fmla="*/ 59 w 106"/>
                  <a:gd name="T75" fmla="*/ 30 h 41"/>
                  <a:gd name="T76" fmla="*/ 82 w 106"/>
                  <a:gd name="T77" fmla="*/ 30 h 41"/>
                  <a:gd name="T78" fmla="*/ 82 w 106"/>
                  <a:gd name="T79" fmla="*/ 12 h 41"/>
                  <a:gd name="T80" fmla="*/ 94 w 106"/>
                  <a:gd name="T81" fmla="*/ 12 h 41"/>
                  <a:gd name="T82" fmla="*/ 94 w 106"/>
                  <a:gd name="T83" fmla="*/ 30 h 41"/>
                  <a:gd name="T84" fmla="*/ 82 w 106"/>
                  <a:gd name="T85" fmla="*/ 30 h 41"/>
                  <a:gd name="T86" fmla="*/ 82 w 106"/>
                  <a:gd name="T87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1">
                    <a:moveTo>
                      <a:pt x="6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1"/>
                    </a:lnTo>
                    <a:lnTo>
                      <a:pt x="105" y="3"/>
                    </a:lnTo>
                    <a:lnTo>
                      <a:pt x="106" y="6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5" y="37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100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41"/>
                    </a:lnTo>
                    <a:lnTo>
                      <a:pt x="2" y="40"/>
                    </a:lnTo>
                    <a:lnTo>
                      <a:pt x="1" y="37"/>
                    </a:lnTo>
                    <a:lnTo>
                      <a:pt x="0" y="3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50" y="12"/>
                    </a:moveTo>
                    <a:lnTo>
                      <a:pt x="50" y="30"/>
                    </a:lnTo>
                    <a:lnTo>
                      <a:pt x="12" y="30"/>
                    </a:lnTo>
                    <a:lnTo>
                      <a:pt x="12" y="12"/>
                    </a:lnTo>
                    <a:lnTo>
                      <a:pt x="50" y="12"/>
                    </a:lnTo>
                    <a:lnTo>
                      <a:pt x="50" y="12"/>
                    </a:lnTo>
                    <a:close/>
                    <a:moveTo>
                      <a:pt x="59" y="30"/>
                    </a:moveTo>
                    <a:lnTo>
                      <a:pt x="59" y="12"/>
                    </a:lnTo>
                    <a:lnTo>
                      <a:pt x="65" y="12"/>
                    </a:lnTo>
                    <a:lnTo>
                      <a:pt x="65" y="30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  <a:moveTo>
                      <a:pt x="82" y="30"/>
                    </a:moveTo>
                    <a:lnTo>
                      <a:pt x="82" y="12"/>
                    </a:lnTo>
                    <a:lnTo>
                      <a:pt x="94" y="12"/>
                    </a:lnTo>
                    <a:lnTo>
                      <a:pt x="94" y="30"/>
                    </a:lnTo>
                    <a:lnTo>
                      <a:pt x="82" y="30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2" name="Freeform 47">
                <a:extLst>
                  <a:ext uri="{FF2B5EF4-FFF2-40B4-BE49-F238E27FC236}">
                    <a16:creationId xmlns:a16="http://schemas.microsoft.com/office/drawing/2014/main" id="{80379A4C-A2BF-AFE9-BEE2-DE26E70F7E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8424" y="2686640"/>
                <a:ext cx="163493" cy="63840"/>
              </a:xfrm>
              <a:custGeom>
                <a:avLst/>
                <a:gdLst>
                  <a:gd name="T0" fmla="*/ 7 w 105"/>
                  <a:gd name="T1" fmla="*/ 0 h 41"/>
                  <a:gd name="T2" fmla="*/ 100 w 105"/>
                  <a:gd name="T3" fmla="*/ 0 h 41"/>
                  <a:gd name="T4" fmla="*/ 100 w 105"/>
                  <a:gd name="T5" fmla="*/ 0 h 41"/>
                  <a:gd name="T6" fmla="*/ 102 w 105"/>
                  <a:gd name="T7" fmla="*/ 0 h 41"/>
                  <a:gd name="T8" fmla="*/ 104 w 105"/>
                  <a:gd name="T9" fmla="*/ 2 h 41"/>
                  <a:gd name="T10" fmla="*/ 105 w 105"/>
                  <a:gd name="T11" fmla="*/ 4 h 41"/>
                  <a:gd name="T12" fmla="*/ 105 w 105"/>
                  <a:gd name="T13" fmla="*/ 6 h 41"/>
                  <a:gd name="T14" fmla="*/ 105 w 105"/>
                  <a:gd name="T15" fmla="*/ 35 h 41"/>
                  <a:gd name="T16" fmla="*/ 105 w 105"/>
                  <a:gd name="T17" fmla="*/ 35 h 41"/>
                  <a:gd name="T18" fmla="*/ 105 w 105"/>
                  <a:gd name="T19" fmla="*/ 38 h 41"/>
                  <a:gd name="T20" fmla="*/ 104 w 105"/>
                  <a:gd name="T21" fmla="*/ 40 h 41"/>
                  <a:gd name="T22" fmla="*/ 102 w 105"/>
                  <a:gd name="T23" fmla="*/ 41 h 41"/>
                  <a:gd name="T24" fmla="*/ 100 w 105"/>
                  <a:gd name="T25" fmla="*/ 41 h 41"/>
                  <a:gd name="T26" fmla="*/ 7 w 105"/>
                  <a:gd name="T27" fmla="*/ 41 h 41"/>
                  <a:gd name="T28" fmla="*/ 7 w 105"/>
                  <a:gd name="T29" fmla="*/ 41 h 41"/>
                  <a:gd name="T30" fmla="*/ 4 w 105"/>
                  <a:gd name="T31" fmla="*/ 41 h 41"/>
                  <a:gd name="T32" fmla="*/ 2 w 105"/>
                  <a:gd name="T33" fmla="*/ 40 h 41"/>
                  <a:gd name="T34" fmla="*/ 1 w 105"/>
                  <a:gd name="T35" fmla="*/ 38 h 41"/>
                  <a:gd name="T36" fmla="*/ 0 w 105"/>
                  <a:gd name="T37" fmla="*/ 35 h 41"/>
                  <a:gd name="T38" fmla="*/ 0 w 105"/>
                  <a:gd name="T39" fmla="*/ 6 h 41"/>
                  <a:gd name="T40" fmla="*/ 0 w 105"/>
                  <a:gd name="T41" fmla="*/ 6 h 41"/>
                  <a:gd name="T42" fmla="*/ 1 w 105"/>
                  <a:gd name="T43" fmla="*/ 4 h 41"/>
                  <a:gd name="T44" fmla="*/ 2 w 105"/>
                  <a:gd name="T45" fmla="*/ 2 h 41"/>
                  <a:gd name="T46" fmla="*/ 4 w 105"/>
                  <a:gd name="T47" fmla="*/ 0 h 41"/>
                  <a:gd name="T48" fmla="*/ 7 w 105"/>
                  <a:gd name="T49" fmla="*/ 0 h 41"/>
                  <a:gd name="T50" fmla="*/ 7 w 105"/>
                  <a:gd name="T51" fmla="*/ 0 h 41"/>
                  <a:gd name="T52" fmla="*/ 51 w 105"/>
                  <a:gd name="T53" fmla="*/ 11 h 41"/>
                  <a:gd name="T54" fmla="*/ 51 w 105"/>
                  <a:gd name="T55" fmla="*/ 29 h 41"/>
                  <a:gd name="T56" fmla="*/ 12 w 105"/>
                  <a:gd name="T57" fmla="*/ 29 h 41"/>
                  <a:gd name="T58" fmla="*/ 12 w 105"/>
                  <a:gd name="T59" fmla="*/ 11 h 41"/>
                  <a:gd name="T60" fmla="*/ 51 w 105"/>
                  <a:gd name="T61" fmla="*/ 11 h 41"/>
                  <a:gd name="T62" fmla="*/ 51 w 105"/>
                  <a:gd name="T63" fmla="*/ 11 h 41"/>
                  <a:gd name="T64" fmla="*/ 59 w 105"/>
                  <a:gd name="T65" fmla="*/ 29 h 41"/>
                  <a:gd name="T66" fmla="*/ 59 w 105"/>
                  <a:gd name="T67" fmla="*/ 11 h 41"/>
                  <a:gd name="T68" fmla="*/ 65 w 105"/>
                  <a:gd name="T69" fmla="*/ 11 h 41"/>
                  <a:gd name="T70" fmla="*/ 65 w 105"/>
                  <a:gd name="T71" fmla="*/ 29 h 41"/>
                  <a:gd name="T72" fmla="*/ 59 w 105"/>
                  <a:gd name="T73" fmla="*/ 29 h 41"/>
                  <a:gd name="T74" fmla="*/ 59 w 105"/>
                  <a:gd name="T75" fmla="*/ 29 h 41"/>
                  <a:gd name="T76" fmla="*/ 82 w 105"/>
                  <a:gd name="T77" fmla="*/ 29 h 41"/>
                  <a:gd name="T78" fmla="*/ 82 w 105"/>
                  <a:gd name="T79" fmla="*/ 11 h 41"/>
                  <a:gd name="T80" fmla="*/ 94 w 105"/>
                  <a:gd name="T81" fmla="*/ 11 h 41"/>
                  <a:gd name="T82" fmla="*/ 94 w 105"/>
                  <a:gd name="T83" fmla="*/ 29 h 41"/>
                  <a:gd name="T84" fmla="*/ 82 w 105"/>
                  <a:gd name="T85" fmla="*/ 29 h 41"/>
                  <a:gd name="T86" fmla="*/ 82 w 105"/>
                  <a:gd name="T87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" h="41">
                    <a:moveTo>
                      <a:pt x="7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2"/>
                    </a:lnTo>
                    <a:lnTo>
                      <a:pt x="105" y="4"/>
                    </a:lnTo>
                    <a:lnTo>
                      <a:pt x="105" y="6"/>
                    </a:lnTo>
                    <a:lnTo>
                      <a:pt x="105" y="35"/>
                    </a:lnTo>
                    <a:lnTo>
                      <a:pt x="105" y="35"/>
                    </a:lnTo>
                    <a:lnTo>
                      <a:pt x="105" y="38"/>
                    </a:lnTo>
                    <a:lnTo>
                      <a:pt x="104" y="40"/>
                    </a:lnTo>
                    <a:lnTo>
                      <a:pt x="102" y="41"/>
                    </a:lnTo>
                    <a:lnTo>
                      <a:pt x="100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4" y="41"/>
                    </a:lnTo>
                    <a:lnTo>
                      <a:pt x="2" y="40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51" y="11"/>
                    </a:moveTo>
                    <a:lnTo>
                      <a:pt x="51" y="29"/>
                    </a:lnTo>
                    <a:lnTo>
                      <a:pt x="12" y="29"/>
                    </a:lnTo>
                    <a:lnTo>
                      <a:pt x="12" y="11"/>
                    </a:lnTo>
                    <a:lnTo>
                      <a:pt x="51" y="11"/>
                    </a:lnTo>
                    <a:lnTo>
                      <a:pt x="51" y="11"/>
                    </a:lnTo>
                    <a:close/>
                    <a:moveTo>
                      <a:pt x="59" y="29"/>
                    </a:moveTo>
                    <a:lnTo>
                      <a:pt x="59" y="11"/>
                    </a:lnTo>
                    <a:lnTo>
                      <a:pt x="65" y="11"/>
                    </a:lnTo>
                    <a:lnTo>
                      <a:pt x="65" y="29"/>
                    </a:lnTo>
                    <a:lnTo>
                      <a:pt x="59" y="29"/>
                    </a:lnTo>
                    <a:lnTo>
                      <a:pt x="59" y="29"/>
                    </a:lnTo>
                    <a:close/>
                    <a:moveTo>
                      <a:pt x="82" y="29"/>
                    </a:moveTo>
                    <a:lnTo>
                      <a:pt x="82" y="11"/>
                    </a:lnTo>
                    <a:lnTo>
                      <a:pt x="94" y="11"/>
                    </a:lnTo>
                    <a:lnTo>
                      <a:pt x="94" y="29"/>
                    </a:lnTo>
                    <a:lnTo>
                      <a:pt x="82" y="29"/>
                    </a:lnTo>
                    <a:lnTo>
                      <a:pt x="8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3" name="Freeform 48">
                <a:extLst>
                  <a:ext uri="{FF2B5EF4-FFF2-40B4-BE49-F238E27FC236}">
                    <a16:creationId xmlns:a16="http://schemas.microsoft.com/office/drawing/2014/main" id="{2861F1AF-ED15-FF2D-BE75-5F25538926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9945" y="2641485"/>
                <a:ext cx="165050" cy="62283"/>
              </a:xfrm>
              <a:custGeom>
                <a:avLst/>
                <a:gdLst>
                  <a:gd name="T0" fmla="*/ 6 w 106"/>
                  <a:gd name="T1" fmla="*/ 0 h 40"/>
                  <a:gd name="T2" fmla="*/ 100 w 106"/>
                  <a:gd name="T3" fmla="*/ 0 h 40"/>
                  <a:gd name="T4" fmla="*/ 100 w 106"/>
                  <a:gd name="T5" fmla="*/ 0 h 40"/>
                  <a:gd name="T6" fmla="*/ 102 w 106"/>
                  <a:gd name="T7" fmla="*/ 0 h 40"/>
                  <a:gd name="T8" fmla="*/ 104 w 106"/>
                  <a:gd name="T9" fmla="*/ 2 h 40"/>
                  <a:gd name="T10" fmla="*/ 105 w 106"/>
                  <a:gd name="T11" fmla="*/ 3 h 40"/>
                  <a:gd name="T12" fmla="*/ 106 w 106"/>
                  <a:gd name="T13" fmla="*/ 5 h 40"/>
                  <a:gd name="T14" fmla="*/ 106 w 106"/>
                  <a:gd name="T15" fmla="*/ 35 h 40"/>
                  <a:gd name="T16" fmla="*/ 106 w 106"/>
                  <a:gd name="T17" fmla="*/ 35 h 40"/>
                  <a:gd name="T18" fmla="*/ 105 w 106"/>
                  <a:gd name="T19" fmla="*/ 37 h 40"/>
                  <a:gd name="T20" fmla="*/ 104 w 106"/>
                  <a:gd name="T21" fmla="*/ 39 h 40"/>
                  <a:gd name="T22" fmla="*/ 102 w 106"/>
                  <a:gd name="T23" fmla="*/ 40 h 40"/>
                  <a:gd name="T24" fmla="*/ 100 w 106"/>
                  <a:gd name="T25" fmla="*/ 40 h 40"/>
                  <a:gd name="T26" fmla="*/ 6 w 106"/>
                  <a:gd name="T27" fmla="*/ 40 h 40"/>
                  <a:gd name="T28" fmla="*/ 6 w 106"/>
                  <a:gd name="T29" fmla="*/ 40 h 40"/>
                  <a:gd name="T30" fmla="*/ 4 w 106"/>
                  <a:gd name="T31" fmla="*/ 40 h 40"/>
                  <a:gd name="T32" fmla="*/ 2 w 106"/>
                  <a:gd name="T33" fmla="*/ 39 h 40"/>
                  <a:gd name="T34" fmla="*/ 1 w 106"/>
                  <a:gd name="T35" fmla="*/ 37 h 40"/>
                  <a:gd name="T36" fmla="*/ 0 w 106"/>
                  <a:gd name="T37" fmla="*/ 35 h 40"/>
                  <a:gd name="T38" fmla="*/ 0 w 106"/>
                  <a:gd name="T39" fmla="*/ 5 h 40"/>
                  <a:gd name="T40" fmla="*/ 0 w 106"/>
                  <a:gd name="T41" fmla="*/ 5 h 40"/>
                  <a:gd name="T42" fmla="*/ 1 w 106"/>
                  <a:gd name="T43" fmla="*/ 3 h 40"/>
                  <a:gd name="T44" fmla="*/ 2 w 106"/>
                  <a:gd name="T45" fmla="*/ 2 h 40"/>
                  <a:gd name="T46" fmla="*/ 4 w 106"/>
                  <a:gd name="T47" fmla="*/ 0 h 40"/>
                  <a:gd name="T48" fmla="*/ 6 w 106"/>
                  <a:gd name="T49" fmla="*/ 0 h 40"/>
                  <a:gd name="T50" fmla="*/ 6 w 106"/>
                  <a:gd name="T51" fmla="*/ 0 h 40"/>
                  <a:gd name="T52" fmla="*/ 50 w 106"/>
                  <a:gd name="T53" fmla="*/ 12 h 40"/>
                  <a:gd name="T54" fmla="*/ 50 w 106"/>
                  <a:gd name="T55" fmla="*/ 29 h 40"/>
                  <a:gd name="T56" fmla="*/ 12 w 106"/>
                  <a:gd name="T57" fmla="*/ 29 h 40"/>
                  <a:gd name="T58" fmla="*/ 12 w 106"/>
                  <a:gd name="T59" fmla="*/ 12 h 40"/>
                  <a:gd name="T60" fmla="*/ 50 w 106"/>
                  <a:gd name="T61" fmla="*/ 12 h 40"/>
                  <a:gd name="T62" fmla="*/ 50 w 106"/>
                  <a:gd name="T63" fmla="*/ 12 h 40"/>
                  <a:gd name="T64" fmla="*/ 59 w 106"/>
                  <a:gd name="T65" fmla="*/ 29 h 40"/>
                  <a:gd name="T66" fmla="*/ 59 w 106"/>
                  <a:gd name="T67" fmla="*/ 12 h 40"/>
                  <a:gd name="T68" fmla="*/ 65 w 106"/>
                  <a:gd name="T69" fmla="*/ 12 h 40"/>
                  <a:gd name="T70" fmla="*/ 65 w 106"/>
                  <a:gd name="T71" fmla="*/ 29 h 40"/>
                  <a:gd name="T72" fmla="*/ 59 w 106"/>
                  <a:gd name="T73" fmla="*/ 29 h 40"/>
                  <a:gd name="T74" fmla="*/ 59 w 106"/>
                  <a:gd name="T75" fmla="*/ 29 h 40"/>
                  <a:gd name="T76" fmla="*/ 82 w 106"/>
                  <a:gd name="T77" fmla="*/ 29 h 40"/>
                  <a:gd name="T78" fmla="*/ 82 w 106"/>
                  <a:gd name="T79" fmla="*/ 12 h 40"/>
                  <a:gd name="T80" fmla="*/ 94 w 106"/>
                  <a:gd name="T81" fmla="*/ 12 h 40"/>
                  <a:gd name="T82" fmla="*/ 94 w 106"/>
                  <a:gd name="T83" fmla="*/ 29 h 40"/>
                  <a:gd name="T84" fmla="*/ 82 w 106"/>
                  <a:gd name="T85" fmla="*/ 29 h 40"/>
                  <a:gd name="T86" fmla="*/ 82 w 106"/>
                  <a:gd name="T87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6" h="40">
                    <a:moveTo>
                      <a:pt x="6" y="0"/>
                    </a:moveTo>
                    <a:lnTo>
                      <a:pt x="100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2"/>
                    </a:lnTo>
                    <a:lnTo>
                      <a:pt x="105" y="3"/>
                    </a:lnTo>
                    <a:lnTo>
                      <a:pt x="106" y="5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5" y="37"/>
                    </a:lnTo>
                    <a:lnTo>
                      <a:pt x="104" y="39"/>
                    </a:lnTo>
                    <a:lnTo>
                      <a:pt x="102" y="40"/>
                    </a:lnTo>
                    <a:lnTo>
                      <a:pt x="100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2" y="39"/>
                    </a:lnTo>
                    <a:lnTo>
                      <a:pt x="1" y="37"/>
                    </a:lnTo>
                    <a:lnTo>
                      <a:pt x="0" y="3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50" y="12"/>
                    </a:moveTo>
                    <a:lnTo>
                      <a:pt x="50" y="29"/>
                    </a:lnTo>
                    <a:lnTo>
                      <a:pt x="12" y="29"/>
                    </a:lnTo>
                    <a:lnTo>
                      <a:pt x="12" y="12"/>
                    </a:lnTo>
                    <a:lnTo>
                      <a:pt x="50" y="12"/>
                    </a:lnTo>
                    <a:lnTo>
                      <a:pt x="50" y="12"/>
                    </a:lnTo>
                    <a:close/>
                    <a:moveTo>
                      <a:pt x="59" y="29"/>
                    </a:moveTo>
                    <a:lnTo>
                      <a:pt x="59" y="12"/>
                    </a:lnTo>
                    <a:lnTo>
                      <a:pt x="65" y="12"/>
                    </a:lnTo>
                    <a:lnTo>
                      <a:pt x="65" y="29"/>
                    </a:lnTo>
                    <a:lnTo>
                      <a:pt x="59" y="29"/>
                    </a:lnTo>
                    <a:lnTo>
                      <a:pt x="59" y="29"/>
                    </a:lnTo>
                    <a:close/>
                    <a:moveTo>
                      <a:pt x="82" y="29"/>
                    </a:moveTo>
                    <a:lnTo>
                      <a:pt x="82" y="12"/>
                    </a:lnTo>
                    <a:lnTo>
                      <a:pt x="94" y="12"/>
                    </a:lnTo>
                    <a:lnTo>
                      <a:pt x="94" y="29"/>
                    </a:lnTo>
                    <a:lnTo>
                      <a:pt x="82" y="29"/>
                    </a:lnTo>
                    <a:lnTo>
                      <a:pt x="8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20BE39E-0867-16D4-66FA-9D898A91D779}"/>
              </a:ext>
            </a:extLst>
          </p:cNvPr>
          <p:cNvGrpSpPr/>
          <p:nvPr/>
        </p:nvGrpSpPr>
        <p:grpSpPr>
          <a:xfrm>
            <a:off x="2947011" y="3852958"/>
            <a:ext cx="912372" cy="911305"/>
            <a:chOff x="2947011" y="3852958"/>
            <a:chExt cx="912372" cy="911305"/>
          </a:xfrm>
        </p:grpSpPr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FA2A0998-02FA-C263-8D8B-3B17182DB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7011" y="3852958"/>
              <a:ext cx="912372" cy="911305"/>
            </a:xfrm>
            <a:custGeom>
              <a:avLst/>
              <a:gdLst>
                <a:gd name="T0" fmla="*/ 152 w 856"/>
                <a:gd name="T1" fmla="*/ 855 h 855"/>
                <a:gd name="T2" fmla="*/ 137 w 856"/>
                <a:gd name="T3" fmla="*/ 855 h 855"/>
                <a:gd name="T4" fmla="*/ 107 w 856"/>
                <a:gd name="T5" fmla="*/ 849 h 855"/>
                <a:gd name="T6" fmla="*/ 80 w 856"/>
                <a:gd name="T7" fmla="*/ 837 h 855"/>
                <a:gd name="T8" fmla="*/ 56 w 856"/>
                <a:gd name="T9" fmla="*/ 820 h 855"/>
                <a:gd name="T10" fmla="*/ 35 w 856"/>
                <a:gd name="T11" fmla="*/ 800 h 855"/>
                <a:gd name="T12" fmla="*/ 19 w 856"/>
                <a:gd name="T13" fmla="*/ 776 h 855"/>
                <a:gd name="T14" fmla="*/ 7 w 856"/>
                <a:gd name="T15" fmla="*/ 748 h 855"/>
                <a:gd name="T16" fmla="*/ 1 w 856"/>
                <a:gd name="T17" fmla="*/ 719 h 855"/>
                <a:gd name="T18" fmla="*/ 0 w 856"/>
                <a:gd name="T19" fmla="*/ 153 h 855"/>
                <a:gd name="T20" fmla="*/ 1 w 856"/>
                <a:gd name="T21" fmla="*/ 137 h 855"/>
                <a:gd name="T22" fmla="*/ 7 w 856"/>
                <a:gd name="T23" fmla="*/ 107 h 855"/>
                <a:gd name="T24" fmla="*/ 19 w 856"/>
                <a:gd name="T25" fmla="*/ 80 h 855"/>
                <a:gd name="T26" fmla="*/ 35 w 856"/>
                <a:gd name="T27" fmla="*/ 56 h 855"/>
                <a:gd name="T28" fmla="*/ 56 w 856"/>
                <a:gd name="T29" fmla="*/ 35 h 855"/>
                <a:gd name="T30" fmla="*/ 80 w 856"/>
                <a:gd name="T31" fmla="*/ 19 h 855"/>
                <a:gd name="T32" fmla="*/ 107 w 856"/>
                <a:gd name="T33" fmla="*/ 8 h 855"/>
                <a:gd name="T34" fmla="*/ 137 w 856"/>
                <a:gd name="T35" fmla="*/ 1 h 855"/>
                <a:gd name="T36" fmla="*/ 703 w 856"/>
                <a:gd name="T37" fmla="*/ 0 h 855"/>
                <a:gd name="T38" fmla="*/ 719 w 856"/>
                <a:gd name="T39" fmla="*/ 1 h 855"/>
                <a:gd name="T40" fmla="*/ 748 w 856"/>
                <a:gd name="T41" fmla="*/ 8 h 855"/>
                <a:gd name="T42" fmla="*/ 776 w 856"/>
                <a:gd name="T43" fmla="*/ 19 h 855"/>
                <a:gd name="T44" fmla="*/ 800 w 856"/>
                <a:gd name="T45" fmla="*/ 35 h 855"/>
                <a:gd name="T46" fmla="*/ 820 w 856"/>
                <a:gd name="T47" fmla="*/ 56 h 855"/>
                <a:gd name="T48" fmla="*/ 837 w 856"/>
                <a:gd name="T49" fmla="*/ 80 h 855"/>
                <a:gd name="T50" fmla="*/ 849 w 856"/>
                <a:gd name="T51" fmla="*/ 107 h 855"/>
                <a:gd name="T52" fmla="*/ 854 w 856"/>
                <a:gd name="T53" fmla="*/ 137 h 855"/>
                <a:gd name="T54" fmla="*/ 856 w 856"/>
                <a:gd name="T55" fmla="*/ 703 h 855"/>
                <a:gd name="T56" fmla="*/ 854 w 856"/>
                <a:gd name="T57" fmla="*/ 719 h 855"/>
                <a:gd name="T58" fmla="*/ 849 w 856"/>
                <a:gd name="T59" fmla="*/ 748 h 855"/>
                <a:gd name="T60" fmla="*/ 837 w 856"/>
                <a:gd name="T61" fmla="*/ 776 h 855"/>
                <a:gd name="T62" fmla="*/ 820 w 856"/>
                <a:gd name="T63" fmla="*/ 800 h 855"/>
                <a:gd name="T64" fmla="*/ 800 w 856"/>
                <a:gd name="T65" fmla="*/ 820 h 855"/>
                <a:gd name="T66" fmla="*/ 776 w 856"/>
                <a:gd name="T67" fmla="*/ 837 h 855"/>
                <a:gd name="T68" fmla="*/ 748 w 856"/>
                <a:gd name="T69" fmla="*/ 849 h 855"/>
                <a:gd name="T70" fmla="*/ 719 w 856"/>
                <a:gd name="T71" fmla="*/ 855 h 855"/>
                <a:gd name="T72" fmla="*/ 703 w 856"/>
                <a:gd name="T7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6" h="855">
                  <a:moveTo>
                    <a:pt x="703" y="855"/>
                  </a:moveTo>
                  <a:lnTo>
                    <a:pt x="152" y="855"/>
                  </a:lnTo>
                  <a:lnTo>
                    <a:pt x="152" y="855"/>
                  </a:lnTo>
                  <a:lnTo>
                    <a:pt x="137" y="855"/>
                  </a:lnTo>
                  <a:lnTo>
                    <a:pt x="122" y="852"/>
                  </a:lnTo>
                  <a:lnTo>
                    <a:pt x="107" y="849"/>
                  </a:lnTo>
                  <a:lnTo>
                    <a:pt x="93" y="843"/>
                  </a:lnTo>
                  <a:lnTo>
                    <a:pt x="80" y="837"/>
                  </a:lnTo>
                  <a:lnTo>
                    <a:pt x="67" y="829"/>
                  </a:lnTo>
                  <a:lnTo>
                    <a:pt x="56" y="820"/>
                  </a:lnTo>
                  <a:lnTo>
                    <a:pt x="45" y="811"/>
                  </a:lnTo>
                  <a:lnTo>
                    <a:pt x="35" y="800"/>
                  </a:lnTo>
                  <a:lnTo>
                    <a:pt x="26" y="789"/>
                  </a:lnTo>
                  <a:lnTo>
                    <a:pt x="19" y="776"/>
                  </a:lnTo>
                  <a:lnTo>
                    <a:pt x="12" y="762"/>
                  </a:lnTo>
                  <a:lnTo>
                    <a:pt x="7" y="748"/>
                  </a:lnTo>
                  <a:lnTo>
                    <a:pt x="3" y="734"/>
                  </a:lnTo>
                  <a:lnTo>
                    <a:pt x="1" y="719"/>
                  </a:lnTo>
                  <a:lnTo>
                    <a:pt x="0" y="703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1" y="137"/>
                  </a:lnTo>
                  <a:lnTo>
                    <a:pt x="3" y="123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6" y="68"/>
                  </a:lnTo>
                  <a:lnTo>
                    <a:pt x="35" y="56"/>
                  </a:lnTo>
                  <a:lnTo>
                    <a:pt x="45" y="45"/>
                  </a:lnTo>
                  <a:lnTo>
                    <a:pt x="56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703" y="0"/>
                  </a:lnTo>
                  <a:lnTo>
                    <a:pt x="703" y="0"/>
                  </a:lnTo>
                  <a:lnTo>
                    <a:pt x="719" y="1"/>
                  </a:lnTo>
                  <a:lnTo>
                    <a:pt x="734" y="3"/>
                  </a:lnTo>
                  <a:lnTo>
                    <a:pt x="748" y="8"/>
                  </a:lnTo>
                  <a:lnTo>
                    <a:pt x="762" y="12"/>
                  </a:lnTo>
                  <a:lnTo>
                    <a:pt x="776" y="19"/>
                  </a:lnTo>
                  <a:lnTo>
                    <a:pt x="788" y="26"/>
                  </a:lnTo>
                  <a:lnTo>
                    <a:pt x="800" y="35"/>
                  </a:lnTo>
                  <a:lnTo>
                    <a:pt x="811" y="45"/>
                  </a:lnTo>
                  <a:lnTo>
                    <a:pt x="820" y="56"/>
                  </a:lnTo>
                  <a:lnTo>
                    <a:pt x="829" y="68"/>
                  </a:lnTo>
                  <a:lnTo>
                    <a:pt x="837" y="80"/>
                  </a:lnTo>
                  <a:lnTo>
                    <a:pt x="843" y="93"/>
                  </a:lnTo>
                  <a:lnTo>
                    <a:pt x="849" y="107"/>
                  </a:lnTo>
                  <a:lnTo>
                    <a:pt x="852" y="123"/>
                  </a:lnTo>
                  <a:lnTo>
                    <a:pt x="854" y="137"/>
                  </a:lnTo>
                  <a:lnTo>
                    <a:pt x="856" y="153"/>
                  </a:lnTo>
                  <a:lnTo>
                    <a:pt x="856" y="703"/>
                  </a:lnTo>
                  <a:lnTo>
                    <a:pt x="856" y="703"/>
                  </a:lnTo>
                  <a:lnTo>
                    <a:pt x="854" y="719"/>
                  </a:lnTo>
                  <a:lnTo>
                    <a:pt x="852" y="734"/>
                  </a:lnTo>
                  <a:lnTo>
                    <a:pt x="849" y="748"/>
                  </a:lnTo>
                  <a:lnTo>
                    <a:pt x="843" y="762"/>
                  </a:lnTo>
                  <a:lnTo>
                    <a:pt x="837" y="776"/>
                  </a:lnTo>
                  <a:lnTo>
                    <a:pt x="829" y="789"/>
                  </a:lnTo>
                  <a:lnTo>
                    <a:pt x="820" y="800"/>
                  </a:lnTo>
                  <a:lnTo>
                    <a:pt x="811" y="811"/>
                  </a:lnTo>
                  <a:lnTo>
                    <a:pt x="800" y="820"/>
                  </a:lnTo>
                  <a:lnTo>
                    <a:pt x="788" y="829"/>
                  </a:lnTo>
                  <a:lnTo>
                    <a:pt x="776" y="837"/>
                  </a:lnTo>
                  <a:lnTo>
                    <a:pt x="762" y="843"/>
                  </a:lnTo>
                  <a:lnTo>
                    <a:pt x="748" y="849"/>
                  </a:lnTo>
                  <a:lnTo>
                    <a:pt x="734" y="852"/>
                  </a:lnTo>
                  <a:lnTo>
                    <a:pt x="719" y="855"/>
                  </a:lnTo>
                  <a:lnTo>
                    <a:pt x="703" y="855"/>
                  </a:lnTo>
                  <a:lnTo>
                    <a:pt x="703" y="855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B2D22016-C3D3-5009-CF2B-1A087B2B2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753" y="3929700"/>
              <a:ext cx="757823" cy="757823"/>
            </a:xfrm>
            <a:custGeom>
              <a:avLst/>
              <a:gdLst>
                <a:gd name="T0" fmla="*/ 136 w 711"/>
                <a:gd name="T1" fmla="*/ 711 h 711"/>
                <a:gd name="T2" fmla="*/ 122 w 711"/>
                <a:gd name="T3" fmla="*/ 711 h 711"/>
                <a:gd name="T4" fmla="*/ 96 w 711"/>
                <a:gd name="T5" fmla="*/ 706 h 711"/>
                <a:gd name="T6" fmla="*/ 72 w 711"/>
                <a:gd name="T7" fmla="*/ 695 h 711"/>
                <a:gd name="T8" fmla="*/ 50 w 711"/>
                <a:gd name="T9" fmla="*/ 681 h 711"/>
                <a:gd name="T10" fmla="*/ 31 w 711"/>
                <a:gd name="T11" fmla="*/ 662 h 711"/>
                <a:gd name="T12" fmla="*/ 17 w 711"/>
                <a:gd name="T13" fmla="*/ 640 h 711"/>
                <a:gd name="T14" fmla="*/ 6 w 711"/>
                <a:gd name="T15" fmla="*/ 616 h 711"/>
                <a:gd name="T16" fmla="*/ 0 w 711"/>
                <a:gd name="T17" fmla="*/ 590 h 711"/>
                <a:gd name="T18" fmla="*/ 0 w 711"/>
                <a:gd name="T19" fmla="*/ 136 h 711"/>
                <a:gd name="T20" fmla="*/ 0 w 711"/>
                <a:gd name="T21" fmla="*/ 123 h 711"/>
                <a:gd name="T22" fmla="*/ 6 w 711"/>
                <a:gd name="T23" fmla="*/ 97 h 711"/>
                <a:gd name="T24" fmla="*/ 17 w 711"/>
                <a:gd name="T25" fmla="*/ 71 h 711"/>
                <a:gd name="T26" fmla="*/ 31 w 711"/>
                <a:gd name="T27" fmla="*/ 51 h 711"/>
                <a:gd name="T28" fmla="*/ 50 w 711"/>
                <a:gd name="T29" fmla="*/ 32 h 711"/>
                <a:gd name="T30" fmla="*/ 72 w 711"/>
                <a:gd name="T31" fmla="*/ 17 h 711"/>
                <a:gd name="T32" fmla="*/ 96 w 711"/>
                <a:gd name="T33" fmla="*/ 7 h 711"/>
                <a:gd name="T34" fmla="*/ 122 w 711"/>
                <a:gd name="T35" fmla="*/ 1 h 711"/>
                <a:gd name="T36" fmla="*/ 575 w 711"/>
                <a:gd name="T37" fmla="*/ 0 h 711"/>
                <a:gd name="T38" fmla="*/ 589 w 711"/>
                <a:gd name="T39" fmla="*/ 1 h 711"/>
                <a:gd name="T40" fmla="*/ 616 w 711"/>
                <a:gd name="T41" fmla="*/ 7 h 711"/>
                <a:gd name="T42" fmla="*/ 640 w 711"/>
                <a:gd name="T43" fmla="*/ 17 h 711"/>
                <a:gd name="T44" fmla="*/ 662 w 711"/>
                <a:gd name="T45" fmla="*/ 32 h 711"/>
                <a:gd name="T46" fmla="*/ 679 w 711"/>
                <a:gd name="T47" fmla="*/ 51 h 711"/>
                <a:gd name="T48" fmla="*/ 695 w 711"/>
                <a:gd name="T49" fmla="*/ 71 h 711"/>
                <a:gd name="T50" fmla="*/ 705 w 711"/>
                <a:gd name="T51" fmla="*/ 97 h 711"/>
                <a:gd name="T52" fmla="*/ 710 w 711"/>
                <a:gd name="T53" fmla="*/ 123 h 711"/>
                <a:gd name="T54" fmla="*/ 711 w 711"/>
                <a:gd name="T55" fmla="*/ 575 h 711"/>
                <a:gd name="T56" fmla="*/ 710 w 711"/>
                <a:gd name="T57" fmla="*/ 590 h 711"/>
                <a:gd name="T58" fmla="*/ 705 w 711"/>
                <a:gd name="T59" fmla="*/ 616 h 711"/>
                <a:gd name="T60" fmla="*/ 695 w 711"/>
                <a:gd name="T61" fmla="*/ 640 h 711"/>
                <a:gd name="T62" fmla="*/ 679 w 711"/>
                <a:gd name="T63" fmla="*/ 662 h 711"/>
                <a:gd name="T64" fmla="*/ 662 w 711"/>
                <a:gd name="T65" fmla="*/ 681 h 711"/>
                <a:gd name="T66" fmla="*/ 640 w 711"/>
                <a:gd name="T67" fmla="*/ 695 h 711"/>
                <a:gd name="T68" fmla="*/ 616 w 711"/>
                <a:gd name="T69" fmla="*/ 706 h 711"/>
                <a:gd name="T70" fmla="*/ 589 w 711"/>
                <a:gd name="T71" fmla="*/ 711 h 711"/>
                <a:gd name="T72" fmla="*/ 575 w 711"/>
                <a:gd name="T73" fmla="*/ 711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1" h="711">
                  <a:moveTo>
                    <a:pt x="575" y="711"/>
                  </a:moveTo>
                  <a:lnTo>
                    <a:pt x="136" y="711"/>
                  </a:lnTo>
                  <a:lnTo>
                    <a:pt x="136" y="711"/>
                  </a:lnTo>
                  <a:lnTo>
                    <a:pt x="122" y="711"/>
                  </a:lnTo>
                  <a:lnTo>
                    <a:pt x="109" y="709"/>
                  </a:lnTo>
                  <a:lnTo>
                    <a:pt x="96" y="706"/>
                  </a:lnTo>
                  <a:lnTo>
                    <a:pt x="84" y="701"/>
                  </a:lnTo>
                  <a:lnTo>
                    <a:pt x="72" y="695"/>
                  </a:lnTo>
                  <a:lnTo>
                    <a:pt x="61" y="688"/>
                  </a:lnTo>
                  <a:lnTo>
                    <a:pt x="50" y="681"/>
                  </a:lnTo>
                  <a:lnTo>
                    <a:pt x="40" y="672"/>
                  </a:lnTo>
                  <a:lnTo>
                    <a:pt x="31" y="662"/>
                  </a:lnTo>
                  <a:lnTo>
                    <a:pt x="23" y="651"/>
                  </a:lnTo>
                  <a:lnTo>
                    <a:pt x="17" y="640"/>
                  </a:lnTo>
                  <a:lnTo>
                    <a:pt x="11" y="628"/>
                  </a:lnTo>
                  <a:lnTo>
                    <a:pt x="6" y="616"/>
                  </a:lnTo>
                  <a:lnTo>
                    <a:pt x="3" y="603"/>
                  </a:lnTo>
                  <a:lnTo>
                    <a:pt x="0" y="590"/>
                  </a:lnTo>
                  <a:lnTo>
                    <a:pt x="0" y="575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3"/>
                  </a:lnTo>
                  <a:lnTo>
                    <a:pt x="3" y="109"/>
                  </a:lnTo>
                  <a:lnTo>
                    <a:pt x="6" y="97"/>
                  </a:lnTo>
                  <a:lnTo>
                    <a:pt x="11" y="84"/>
                  </a:lnTo>
                  <a:lnTo>
                    <a:pt x="17" y="71"/>
                  </a:lnTo>
                  <a:lnTo>
                    <a:pt x="23" y="61"/>
                  </a:lnTo>
                  <a:lnTo>
                    <a:pt x="31" y="51"/>
                  </a:lnTo>
                  <a:lnTo>
                    <a:pt x="40" y="41"/>
                  </a:lnTo>
                  <a:lnTo>
                    <a:pt x="50" y="32"/>
                  </a:lnTo>
                  <a:lnTo>
                    <a:pt x="61" y="23"/>
                  </a:lnTo>
                  <a:lnTo>
                    <a:pt x="72" y="17"/>
                  </a:lnTo>
                  <a:lnTo>
                    <a:pt x="84" y="11"/>
                  </a:lnTo>
                  <a:lnTo>
                    <a:pt x="96" y="7"/>
                  </a:lnTo>
                  <a:lnTo>
                    <a:pt x="109" y="4"/>
                  </a:lnTo>
                  <a:lnTo>
                    <a:pt x="122" y="1"/>
                  </a:lnTo>
                  <a:lnTo>
                    <a:pt x="136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89" y="1"/>
                  </a:lnTo>
                  <a:lnTo>
                    <a:pt x="603" y="4"/>
                  </a:lnTo>
                  <a:lnTo>
                    <a:pt x="616" y="7"/>
                  </a:lnTo>
                  <a:lnTo>
                    <a:pt x="628" y="11"/>
                  </a:lnTo>
                  <a:lnTo>
                    <a:pt x="640" y="17"/>
                  </a:lnTo>
                  <a:lnTo>
                    <a:pt x="651" y="23"/>
                  </a:lnTo>
                  <a:lnTo>
                    <a:pt x="662" y="32"/>
                  </a:lnTo>
                  <a:lnTo>
                    <a:pt x="671" y="41"/>
                  </a:lnTo>
                  <a:lnTo>
                    <a:pt x="679" y="51"/>
                  </a:lnTo>
                  <a:lnTo>
                    <a:pt x="688" y="61"/>
                  </a:lnTo>
                  <a:lnTo>
                    <a:pt x="695" y="71"/>
                  </a:lnTo>
                  <a:lnTo>
                    <a:pt x="700" y="84"/>
                  </a:lnTo>
                  <a:lnTo>
                    <a:pt x="705" y="97"/>
                  </a:lnTo>
                  <a:lnTo>
                    <a:pt x="708" y="109"/>
                  </a:lnTo>
                  <a:lnTo>
                    <a:pt x="710" y="123"/>
                  </a:lnTo>
                  <a:lnTo>
                    <a:pt x="711" y="136"/>
                  </a:lnTo>
                  <a:lnTo>
                    <a:pt x="711" y="575"/>
                  </a:lnTo>
                  <a:lnTo>
                    <a:pt x="711" y="575"/>
                  </a:lnTo>
                  <a:lnTo>
                    <a:pt x="710" y="590"/>
                  </a:lnTo>
                  <a:lnTo>
                    <a:pt x="708" y="603"/>
                  </a:lnTo>
                  <a:lnTo>
                    <a:pt x="705" y="616"/>
                  </a:lnTo>
                  <a:lnTo>
                    <a:pt x="700" y="628"/>
                  </a:lnTo>
                  <a:lnTo>
                    <a:pt x="695" y="640"/>
                  </a:lnTo>
                  <a:lnTo>
                    <a:pt x="688" y="651"/>
                  </a:lnTo>
                  <a:lnTo>
                    <a:pt x="679" y="662"/>
                  </a:lnTo>
                  <a:lnTo>
                    <a:pt x="671" y="672"/>
                  </a:lnTo>
                  <a:lnTo>
                    <a:pt x="662" y="681"/>
                  </a:lnTo>
                  <a:lnTo>
                    <a:pt x="651" y="688"/>
                  </a:lnTo>
                  <a:lnTo>
                    <a:pt x="640" y="695"/>
                  </a:lnTo>
                  <a:lnTo>
                    <a:pt x="628" y="701"/>
                  </a:lnTo>
                  <a:lnTo>
                    <a:pt x="616" y="706"/>
                  </a:lnTo>
                  <a:lnTo>
                    <a:pt x="603" y="709"/>
                  </a:lnTo>
                  <a:lnTo>
                    <a:pt x="589" y="711"/>
                  </a:lnTo>
                  <a:lnTo>
                    <a:pt x="575" y="711"/>
                  </a:lnTo>
                  <a:lnTo>
                    <a:pt x="575" y="7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F6F5B6C-9683-FDC5-63E4-1B23C58275D8}"/>
                </a:ext>
              </a:extLst>
            </p:cNvPr>
            <p:cNvGrpSpPr/>
            <p:nvPr/>
          </p:nvGrpSpPr>
          <p:grpSpPr>
            <a:xfrm>
              <a:off x="3248648" y="4109829"/>
              <a:ext cx="343206" cy="399696"/>
              <a:chOff x="3514362" y="2303598"/>
              <a:chExt cx="501380" cy="583905"/>
            </a:xfrm>
            <a:solidFill>
              <a:srgbClr val="0F5F70"/>
            </a:solidFill>
          </p:grpSpPr>
          <p:sp>
            <p:nvSpPr>
              <p:cNvPr id="35" name="Freeform 49">
                <a:extLst>
                  <a:ext uri="{FF2B5EF4-FFF2-40B4-BE49-F238E27FC236}">
                    <a16:creationId xmlns:a16="http://schemas.microsoft.com/office/drawing/2014/main" id="{14F83B8D-3832-6FF3-67C7-F95CF99651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4362" y="2303598"/>
                <a:ext cx="440654" cy="555877"/>
              </a:xfrm>
              <a:custGeom>
                <a:avLst/>
                <a:gdLst>
                  <a:gd name="T0" fmla="*/ 24 w 283"/>
                  <a:gd name="T1" fmla="*/ 357 h 357"/>
                  <a:gd name="T2" fmla="*/ 14 w 283"/>
                  <a:gd name="T3" fmla="*/ 355 h 357"/>
                  <a:gd name="T4" fmla="*/ 6 w 283"/>
                  <a:gd name="T5" fmla="*/ 350 h 357"/>
                  <a:gd name="T6" fmla="*/ 2 w 283"/>
                  <a:gd name="T7" fmla="*/ 343 h 357"/>
                  <a:gd name="T8" fmla="*/ 0 w 283"/>
                  <a:gd name="T9" fmla="*/ 333 h 357"/>
                  <a:gd name="T10" fmla="*/ 0 w 283"/>
                  <a:gd name="T11" fmla="*/ 24 h 357"/>
                  <a:gd name="T12" fmla="*/ 2 w 283"/>
                  <a:gd name="T13" fmla="*/ 14 h 357"/>
                  <a:gd name="T14" fmla="*/ 6 w 283"/>
                  <a:gd name="T15" fmla="*/ 8 h 357"/>
                  <a:gd name="T16" fmla="*/ 14 w 283"/>
                  <a:gd name="T17" fmla="*/ 2 h 357"/>
                  <a:gd name="T18" fmla="*/ 24 w 283"/>
                  <a:gd name="T19" fmla="*/ 0 h 357"/>
                  <a:gd name="T20" fmla="*/ 260 w 283"/>
                  <a:gd name="T21" fmla="*/ 0 h 357"/>
                  <a:gd name="T22" fmla="*/ 265 w 283"/>
                  <a:gd name="T23" fmla="*/ 1 h 357"/>
                  <a:gd name="T24" fmla="*/ 273 w 283"/>
                  <a:gd name="T25" fmla="*/ 4 h 357"/>
                  <a:gd name="T26" fmla="*/ 280 w 283"/>
                  <a:gd name="T27" fmla="*/ 11 h 357"/>
                  <a:gd name="T28" fmla="*/ 283 w 283"/>
                  <a:gd name="T29" fmla="*/ 19 h 357"/>
                  <a:gd name="T30" fmla="*/ 283 w 283"/>
                  <a:gd name="T31" fmla="*/ 246 h 357"/>
                  <a:gd name="T32" fmla="*/ 283 w 283"/>
                  <a:gd name="T33" fmla="*/ 246 h 357"/>
                  <a:gd name="T34" fmla="*/ 267 w 283"/>
                  <a:gd name="T35" fmla="*/ 245 h 357"/>
                  <a:gd name="T36" fmla="*/ 266 w 283"/>
                  <a:gd name="T37" fmla="*/ 42 h 357"/>
                  <a:gd name="T38" fmla="*/ 266 w 283"/>
                  <a:gd name="T39" fmla="*/ 39 h 357"/>
                  <a:gd name="T40" fmla="*/ 264 w 283"/>
                  <a:gd name="T41" fmla="*/ 37 h 357"/>
                  <a:gd name="T42" fmla="*/ 261 w 283"/>
                  <a:gd name="T43" fmla="*/ 37 h 357"/>
                  <a:gd name="T44" fmla="*/ 22 w 283"/>
                  <a:gd name="T45" fmla="*/ 37 h 357"/>
                  <a:gd name="T46" fmla="*/ 18 w 283"/>
                  <a:gd name="T47" fmla="*/ 38 h 357"/>
                  <a:gd name="T48" fmla="*/ 17 w 283"/>
                  <a:gd name="T49" fmla="*/ 42 h 357"/>
                  <a:gd name="T50" fmla="*/ 17 w 283"/>
                  <a:gd name="T51" fmla="*/ 312 h 357"/>
                  <a:gd name="T52" fmla="*/ 18 w 283"/>
                  <a:gd name="T53" fmla="*/ 315 h 357"/>
                  <a:gd name="T54" fmla="*/ 22 w 283"/>
                  <a:gd name="T55" fmla="*/ 317 h 357"/>
                  <a:gd name="T56" fmla="*/ 190 w 283"/>
                  <a:gd name="T57" fmla="*/ 317 h 357"/>
                  <a:gd name="T58" fmla="*/ 203 w 283"/>
                  <a:gd name="T59" fmla="*/ 334 h 357"/>
                  <a:gd name="T60" fmla="*/ 209 w 283"/>
                  <a:gd name="T61" fmla="*/ 346 h 357"/>
                  <a:gd name="T62" fmla="*/ 24 w 283"/>
                  <a:gd name="T63" fmla="*/ 357 h 357"/>
                  <a:gd name="T64" fmla="*/ 142 w 283"/>
                  <a:gd name="T65" fmla="*/ 330 h 357"/>
                  <a:gd name="T66" fmla="*/ 140 w 283"/>
                  <a:gd name="T67" fmla="*/ 331 h 357"/>
                  <a:gd name="T68" fmla="*/ 135 w 283"/>
                  <a:gd name="T69" fmla="*/ 334 h 357"/>
                  <a:gd name="T70" fmla="*/ 135 w 283"/>
                  <a:gd name="T71" fmla="*/ 337 h 357"/>
                  <a:gd name="T72" fmla="*/ 138 w 283"/>
                  <a:gd name="T73" fmla="*/ 343 h 357"/>
                  <a:gd name="T74" fmla="*/ 142 w 283"/>
                  <a:gd name="T75" fmla="*/ 345 h 357"/>
                  <a:gd name="T76" fmla="*/ 145 w 283"/>
                  <a:gd name="T77" fmla="*/ 344 h 357"/>
                  <a:gd name="T78" fmla="*/ 150 w 283"/>
                  <a:gd name="T79" fmla="*/ 340 h 357"/>
                  <a:gd name="T80" fmla="*/ 150 w 283"/>
                  <a:gd name="T81" fmla="*/ 337 h 357"/>
                  <a:gd name="T82" fmla="*/ 148 w 283"/>
                  <a:gd name="T83" fmla="*/ 332 h 357"/>
                  <a:gd name="T84" fmla="*/ 142 w 283"/>
                  <a:gd name="T85" fmla="*/ 33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3" h="357">
                    <a:moveTo>
                      <a:pt x="24" y="357"/>
                    </a:moveTo>
                    <a:lnTo>
                      <a:pt x="24" y="357"/>
                    </a:lnTo>
                    <a:lnTo>
                      <a:pt x="18" y="357"/>
                    </a:lnTo>
                    <a:lnTo>
                      <a:pt x="14" y="355"/>
                    </a:lnTo>
                    <a:lnTo>
                      <a:pt x="11" y="353"/>
                    </a:lnTo>
                    <a:lnTo>
                      <a:pt x="6" y="350"/>
                    </a:lnTo>
                    <a:lnTo>
                      <a:pt x="4" y="347"/>
                    </a:lnTo>
                    <a:lnTo>
                      <a:pt x="2" y="343"/>
                    </a:lnTo>
                    <a:lnTo>
                      <a:pt x="0" y="338"/>
                    </a:lnTo>
                    <a:lnTo>
                      <a:pt x="0" y="33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2" y="14"/>
                    </a:lnTo>
                    <a:lnTo>
                      <a:pt x="4" y="11"/>
                    </a:lnTo>
                    <a:lnTo>
                      <a:pt x="6" y="8"/>
                    </a:lnTo>
                    <a:lnTo>
                      <a:pt x="11" y="4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65" y="1"/>
                    </a:lnTo>
                    <a:lnTo>
                      <a:pt x="269" y="2"/>
                    </a:lnTo>
                    <a:lnTo>
                      <a:pt x="273" y="4"/>
                    </a:lnTo>
                    <a:lnTo>
                      <a:pt x="277" y="8"/>
                    </a:lnTo>
                    <a:lnTo>
                      <a:pt x="280" y="11"/>
                    </a:lnTo>
                    <a:lnTo>
                      <a:pt x="282" y="14"/>
                    </a:lnTo>
                    <a:lnTo>
                      <a:pt x="283" y="19"/>
                    </a:lnTo>
                    <a:lnTo>
                      <a:pt x="283" y="24"/>
                    </a:lnTo>
                    <a:lnTo>
                      <a:pt x="283" y="246"/>
                    </a:lnTo>
                    <a:lnTo>
                      <a:pt x="283" y="246"/>
                    </a:lnTo>
                    <a:lnTo>
                      <a:pt x="283" y="246"/>
                    </a:lnTo>
                    <a:lnTo>
                      <a:pt x="267" y="245"/>
                    </a:lnTo>
                    <a:lnTo>
                      <a:pt x="267" y="245"/>
                    </a:lnTo>
                    <a:lnTo>
                      <a:pt x="266" y="241"/>
                    </a:lnTo>
                    <a:lnTo>
                      <a:pt x="266" y="42"/>
                    </a:lnTo>
                    <a:lnTo>
                      <a:pt x="266" y="42"/>
                    </a:lnTo>
                    <a:lnTo>
                      <a:pt x="266" y="39"/>
                    </a:lnTo>
                    <a:lnTo>
                      <a:pt x="265" y="38"/>
                    </a:lnTo>
                    <a:lnTo>
                      <a:pt x="264" y="37"/>
                    </a:lnTo>
                    <a:lnTo>
                      <a:pt x="261" y="37"/>
                    </a:lnTo>
                    <a:lnTo>
                      <a:pt x="261" y="37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0" y="37"/>
                    </a:lnTo>
                    <a:lnTo>
                      <a:pt x="18" y="38"/>
                    </a:lnTo>
                    <a:lnTo>
                      <a:pt x="17" y="39"/>
                    </a:lnTo>
                    <a:lnTo>
                      <a:pt x="17" y="42"/>
                    </a:lnTo>
                    <a:lnTo>
                      <a:pt x="17" y="312"/>
                    </a:lnTo>
                    <a:lnTo>
                      <a:pt x="17" y="312"/>
                    </a:lnTo>
                    <a:lnTo>
                      <a:pt x="17" y="313"/>
                    </a:lnTo>
                    <a:lnTo>
                      <a:pt x="18" y="315"/>
                    </a:lnTo>
                    <a:lnTo>
                      <a:pt x="20" y="315"/>
                    </a:lnTo>
                    <a:lnTo>
                      <a:pt x="22" y="317"/>
                    </a:lnTo>
                    <a:lnTo>
                      <a:pt x="190" y="317"/>
                    </a:lnTo>
                    <a:lnTo>
                      <a:pt x="190" y="317"/>
                    </a:lnTo>
                    <a:lnTo>
                      <a:pt x="197" y="324"/>
                    </a:lnTo>
                    <a:lnTo>
                      <a:pt x="203" y="334"/>
                    </a:lnTo>
                    <a:lnTo>
                      <a:pt x="203" y="334"/>
                    </a:lnTo>
                    <a:lnTo>
                      <a:pt x="209" y="346"/>
                    </a:lnTo>
                    <a:lnTo>
                      <a:pt x="215" y="357"/>
                    </a:lnTo>
                    <a:lnTo>
                      <a:pt x="24" y="357"/>
                    </a:lnTo>
                    <a:lnTo>
                      <a:pt x="24" y="357"/>
                    </a:lnTo>
                    <a:close/>
                    <a:moveTo>
                      <a:pt x="142" y="330"/>
                    </a:moveTo>
                    <a:lnTo>
                      <a:pt x="142" y="330"/>
                    </a:lnTo>
                    <a:lnTo>
                      <a:pt x="140" y="331"/>
                    </a:lnTo>
                    <a:lnTo>
                      <a:pt x="138" y="332"/>
                    </a:lnTo>
                    <a:lnTo>
                      <a:pt x="135" y="334"/>
                    </a:lnTo>
                    <a:lnTo>
                      <a:pt x="135" y="337"/>
                    </a:lnTo>
                    <a:lnTo>
                      <a:pt x="135" y="337"/>
                    </a:lnTo>
                    <a:lnTo>
                      <a:pt x="135" y="340"/>
                    </a:lnTo>
                    <a:lnTo>
                      <a:pt x="138" y="343"/>
                    </a:lnTo>
                    <a:lnTo>
                      <a:pt x="140" y="344"/>
                    </a:lnTo>
                    <a:lnTo>
                      <a:pt x="142" y="345"/>
                    </a:lnTo>
                    <a:lnTo>
                      <a:pt x="142" y="345"/>
                    </a:lnTo>
                    <a:lnTo>
                      <a:pt x="145" y="344"/>
                    </a:lnTo>
                    <a:lnTo>
                      <a:pt x="148" y="343"/>
                    </a:lnTo>
                    <a:lnTo>
                      <a:pt x="150" y="340"/>
                    </a:lnTo>
                    <a:lnTo>
                      <a:pt x="150" y="337"/>
                    </a:lnTo>
                    <a:lnTo>
                      <a:pt x="150" y="337"/>
                    </a:lnTo>
                    <a:lnTo>
                      <a:pt x="150" y="334"/>
                    </a:lnTo>
                    <a:lnTo>
                      <a:pt x="148" y="332"/>
                    </a:lnTo>
                    <a:lnTo>
                      <a:pt x="145" y="331"/>
                    </a:lnTo>
                    <a:lnTo>
                      <a:pt x="142" y="330"/>
                    </a:lnTo>
                    <a:lnTo>
                      <a:pt x="142" y="3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6" name="Freeform 50">
                <a:extLst>
                  <a:ext uri="{FF2B5EF4-FFF2-40B4-BE49-F238E27FC236}">
                    <a16:creationId xmlns:a16="http://schemas.microsoft.com/office/drawing/2014/main" id="{F5C2F875-4B22-29E7-96A6-4CE2584C1B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6645" y="2400137"/>
                <a:ext cx="322316" cy="358128"/>
              </a:xfrm>
              <a:custGeom>
                <a:avLst/>
                <a:gdLst>
                  <a:gd name="T0" fmla="*/ 46 w 207"/>
                  <a:gd name="T1" fmla="*/ 160 h 230"/>
                  <a:gd name="T2" fmla="*/ 55 w 207"/>
                  <a:gd name="T3" fmla="*/ 157 h 230"/>
                  <a:gd name="T4" fmla="*/ 59 w 207"/>
                  <a:gd name="T5" fmla="*/ 159 h 230"/>
                  <a:gd name="T6" fmla="*/ 111 w 207"/>
                  <a:gd name="T7" fmla="*/ 126 h 230"/>
                  <a:gd name="T8" fmla="*/ 116 w 207"/>
                  <a:gd name="T9" fmla="*/ 123 h 230"/>
                  <a:gd name="T10" fmla="*/ 139 w 207"/>
                  <a:gd name="T11" fmla="*/ 134 h 230"/>
                  <a:gd name="T12" fmla="*/ 195 w 207"/>
                  <a:gd name="T13" fmla="*/ 75 h 230"/>
                  <a:gd name="T14" fmla="*/ 205 w 207"/>
                  <a:gd name="T15" fmla="*/ 76 h 230"/>
                  <a:gd name="T16" fmla="*/ 207 w 207"/>
                  <a:gd name="T17" fmla="*/ 83 h 230"/>
                  <a:gd name="T18" fmla="*/ 148 w 207"/>
                  <a:gd name="T19" fmla="*/ 150 h 230"/>
                  <a:gd name="T20" fmla="*/ 146 w 207"/>
                  <a:gd name="T21" fmla="*/ 153 h 230"/>
                  <a:gd name="T22" fmla="*/ 137 w 207"/>
                  <a:gd name="T23" fmla="*/ 153 h 230"/>
                  <a:gd name="T24" fmla="*/ 83 w 207"/>
                  <a:gd name="T25" fmla="*/ 191 h 230"/>
                  <a:gd name="T26" fmla="*/ 80 w 207"/>
                  <a:gd name="T27" fmla="*/ 194 h 230"/>
                  <a:gd name="T28" fmla="*/ 70 w 207"/>
                  <a:gd name="T29" fmla="*/ 193 h 230"/>
                  <a:gd name="T30" fmla="*/ 136 w 207"/>
                  <a:gd name="T31" fmla="*/ 219 h 230"/>
                  <a:gd name="T32" fmla="*/ 134 w 207"/>
                  <a:gd name="T33" fmla="*/ 230 h 230"/>
                  <a:gd name="T34" fmla="*/ 5 w 207"/>
                  <a:gd name="T35" fmla="*/ 230 h 230"/>
                  <a:gd name="T36" fmla="*/ 0 w 207"/>
                  <a:gd name="T37" fmla="*/ 225 h 230"/>
                  <a:gd name="T38" fmla="*/ 12 w 207"/>
                  <a:gd name="T39" fmla="*/ 129 h 230"/>
                  <a:gd name="T40" fmla="*/ 108 w 207"/>
                  <a:gd name="T41" fmla="*/ 106 h 230"/>
                  <a:gd name="T42" fmla="*/ 109 w 207"/>
                  <a:gd name="T43" fmla="*/ 96 h 230"/>
                  <a:gd name="T44" fmla="*/ 115 w 207"/>
                  <a:gd name="T45" fmla="*/ 92 h 230"/>
                  <a:gd name="T46" fmla="*/ 126 w 207"/>
                  <a:gd name="T47" fmla="*/ 86 h 230"/>
                  <a:gd name="T48" fmla="*/ 131 w 207"/>
                  <a:gd name="T49" fmla="*/ 75 h 230"/>
                  <a:gd name="T50" fmla="*/ 131 w 207"/>
                  <a:gd name="T51" fmla="*/ 66 h 230"/>
                  <a:gd name="T52" fmla="*/ 126 w 207"/>
                  <a:gd name="T53" fmla="*/ 55 h 230"/>
                  <a:gd name="T54" fmla="*/ 109 w 207"/>
                  <a:gd name="T55" fmla="*/ 45 h 230"/>
                  <a:gd name="T56" fmla="*/ 97 w 207"/>
                  <a:gd name="T57" fmla="*/ 40 h 230"/>
                  <a:gd name="T58" fmla="*/ 93 w 207"/>
                  <a:gd name="T59" fmla="*/ 34 h 230"/>
                  <a:gd name="T60" fmla="*/ 99 w 207"/>
                  <a:gd name="T61" fmla="*/ 28 h 230"/>
                  <a:gd name="T62" fmla="*/ 113 w 207"/>
                  <a:gd name="T63" fmla="*/ 28 h 230"/>
                  <a:gd name="T64" fmla="*/ 123 w 207"/>
                  <a:gd name="T65" fmla="*/ 30 h 230"/>
                  <a:gd name="T66" fmla="*/ 126 w 207"/>
                  <a:gd name="T67" fmla="*/ 19 h 230"/>
                  <a:gd name="T68" fmla="*/ 125 w 207"/>
                  <a:gd name="T69" fmla="*/ 16 h 230"/>
                  <a:gd name="T70" fmla="*/ 111 w 207"/>
                  <a:gd name="T71" fmla="*/ 12 h 230"/>
                  <a:gd name="T72" fmla="*/ 108 w 207"/>
                  <a:gd name="T73" fmla="*/ 9 h 230"/>
                  <a:gd name="T74" fmla="*/ 108 w 207"/>
                  <a:gd name="T75" fmla="*/ 2 h 230"/>
                  <a:gd name="T76" fmla="*/ 99 w 207"/>
                  <a:gd name="T77" fmla="*/ 0 h 230"/>
                  <a:gd name="T78" fmla="*/ 95 w 207"/>
                  <a:gd name="T79" fmla="*/ 10 h 230"/>
                  <a:gd name="T80" fmla="*/ 92 w 207"/>
                  <a:gd name="T81" fmla="*/ 14 h 230"/>
                  <a:gd name="T82" fmla="*/ 80 w 207"/>
                  <a:gd name="T83" fmla="*/ 19 h 230"/>
                  <a:gd name="T84" fmla="*/ 74 w 207"/>
                  <a:gd name="T85" fmla="*/ 29 h 230"/>
                  <a:gd name="T86" fmla="*/ 72 w 207"/>
                  <a:gd name="T87" fmla="*/ 37 h 230"/>
                  <a:gd name="T88" fmla="*/ 77 w 207"/>
                  <a:gd name="T89" fmla="*/ 49 h 230"/>
                  <a:gd name="T90" fmla="*/ 97 w 207"/>
                  <a:gd name="T91" fmla="*/ 61 h 230"/>
                  <a:gd name="T92" fmla="*/ 108 w 207"/>
                  <a:gd name="T93" fmla="*/ 66 h 230"/>
                  <a:gd name="T94" fmla="*/ 111 w 207"/>
                  <a:gd name="T95" fmla="*/ 73 h 230"/>
                  <a:gd name="T96" fmla="*/ 103 w 207"/>
                  <a:gd name="T97" fmla="*/ 80 h 230"/>
                  <a:gd name="T98" fmla="*/ 88 w 207"/>
                  <a:gd name="T99" fmla="*/ 79 h 230"/>
                  <a:gd name="T100" fmla="*/ 77 w 207"/>
                  <a:gd name="T101" fmla="*/ 77 h 230"/>
                  <a:gd name="T102" fmla="*/ 72 w 207"/>
                  <a:gd name="T103" fmla="*/ 88 h 230"/>
                  <a:gd name="T104" fmla="*/ 75 w 207"/>
                  <a:gd name="T105" fmla="*/ 91 h 230"/>
                  <a:gd name="T106" fmla="*/ 91 w 207"/>
                  <a:gd name="T107" fmla="*/ 96 h 230"/>
                  <a:gd name="T108" fmla="*/ 94 w 207"/>
                  <a:gd name="T109" fmla="*/ 99 h 230"/>
                  <a:gd name="T110" fmla="*/ 95 w 207"/>
                  <a:gd name="T111" fmla="*/ 108 h 230"/>
                  <a:gd name="T112" fmla="*/ 104 w 207"/>
                  <a:gd name="T113" fmla="*/ 109 h 230"/>
                  <a:gd name="T114" fmla="*/ 108 w 207"/>
                  <a:gd name="T115" fmla="*/ 10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7" h="230">
                    <a:moveTo>
                      <a:pt x="12" y="204"/>
                    </a:moveTo>
                    <a:lnTo>
                      <a:pt x="46" y="160"/>
                    </a:lnTo>
                    <a:lnTo>
                      <a:pt x="46" y="160"/>
                    </a:lnTo>
                    <a:lnTo>
                      <a:pt x="48" y="158"/>
                    </a:lnTo>
                    <a:lnTo>
                      <a:pt x="52" y="157"/>
                    </a:lnTo>
                    <a:lnTo>
                      <a:pt x="55" y="157"/>
                    </a:lnTo>
                    <a:lnTo>
                      <a:pt x="58" y="158"/>
                    </a:lnTo>
                    <a:lnTo>
                      <a:pt x="58" y="158"/>
                    </a:lnTo>
                    <a:lnTo>
                      <a:pt x="59" y="159"/>
                    </a:lnTo>
                    <a:lnTo>
                      <a:pt x="59" y="159"/>
                    </a:lnTo>
                    <a:lnTo>
                      <a:pt x="75" y="173"/>
                    </a:lnTo>
                    <a:lnTo>
                      <a:pt x="111" y="126"/>
                    </a:lnTo>
                    <a:lnTo>
                      <a:pt x="111" y="126"/>
                    </a:lnTo>
                    <a:lnTo>
                      <a:pt x="113" y="124"/>
                    </a:lnTo>
                    <a:lnTo>
                      <a:pt x="116" y="123"/>
                    </a:lnTo>
                    <a:lnTo>
                      <a:pt x="120" y="123"/>
                    </a:lnTo>
                    <a:lnTo>
                      <a:pt x="122" y="124"/>
                    </a:lnTo>
                    <a:lnTo>
                      <a:pt x="139" y="134"/>
                    </a:lnTo>
                    <a:lnTo>
                      <a:pt x="192" y="76"/>
                    </a:lnTo>
                    <a:lnTo>
                      <a:pt x="192" y="76"/>
                    </a:lnTo>
                    <a:lnTo>
                      <a:pt x="195" y="75"/>
                    </a:lnTo>
                    <a:lnTo>
                      <a:pt x="198" y="74"/>
                    </a:lnTo>
                    <a:lnTo>
                      <a:pt x="202" y="74"/>
                    </a:lnTo>
                    <a:lnTo>
                      <a:pt x="205" y="76"/>
                    </a:lnTo>
                    <a:lnTo>
                      <a:pt x="205" y="76"/>
                    </a:lnTo>
                    <a:lnTo>
                      <a:pt x="207" y="79"/>
                    </a:lnTo>
                    <a:lnTo>
                      <a:pt x="207" y="83"/>
                    </a:lnTo>
                    <a:lnTo>
                      <a:pt x="207" y="86"/>
                    </a:lnTo>
                    <a:lnTo>
                      <a:pt x="205" y="88"/>
                    </a:lnTo>
                    <a:lnTo>
                      <a:pt x="148" y="150"/>
                    </a:lnTo>
                    <a:lnTo>
                      <a:pt x="148" y="150"/>
                    </a:lnTo>
                    <a:lnTo>
                      <a:pt x="148" y="150"/>
                    </a:lnTo>
                    <a:lnTo>
                      <a:pt x="146" y="153"/>
                    </a:lnTo>
                    <a:lnTo>
                      <a:pt x="143" y="154"/>
                    </a:lnTo>
                    <a:lnTo>
                      <a:pt x="140" y="154"/>
                    </a:lnTo>
                    <a:lnTo>
                      <a:pt x="137" y="153"/>
                    </a:lnTo>
                    <a:lnTo>
                      <a:pt x="120" y="143"/>
                    </a:lnTo>
                    <a:lnTo>
                      <a:pt x="83" y="191"/>
                    </a:lnTo>
                    <a:lnTo>
                      <a:pt x="83" y="191"/>
                    </a:lnTo>
                    <a:lnTo>
                      <a:pt x="82" y="192"/>
                    </a:lnTo>
                    <a:lnTo>
                      <a:pt x="82" y="192"/>
                    </a:lnTo>
                    <a:lnTo>
                      <a:pt x="80" y="194"/>
                    </a:lnTo>
                    <a:lnTo>
                      <a:pt x="77" y="195"/>
                    </a:lnTo>
                    <a:lnTo>
                      <a:pt x="74" y="194"/>
                    </a:lnTo>
                    <a:lnTo>
                      <a:pt x="70" y="193"/>
                    </a:lnTo>
                    <a:lnTo>
                      <a:pt x="54" y="178"/>
                    </a:lnTo>
                    <a:lnTo>
                      <a:pt x="23" y="219"/>
                    </a:lnTo>
                    <a:lnTo>
                      <a:pt x="136" y="219"/>
                    </a:lnTo>
                    <a:lnTo>
                      <a:pt x="136" y="219"/>
                    </a:lnTo>
                    <a:lnTo>
                      <a:pt x="135" y="225"/>
                    </a:lnTo>
                    <a:lnTo>
                      <a:pt x="134" y="230"/>
                    </a:lnTo>
                    <a:lnTo>
                      <a:pt x="7" y="230"/>
                    </a:lnTo>
                    <a:lnTo>
                      <a:pt x="7" y="230"/>
                    </a:lnTo>
                    <a:lnTo>
                      <a:pt x="5" y="230"/>
                    </a:lnTo>
                    <a:lnTo>
                      <a:pt x="2" y="229"/>
                    </a:lnTo>
                    <a:lnTo>
                      <a:pt x="1" y="227"/>
                    </a:lnTo>
                    <a:lnTo>
                      <a:pt x="0" y="225"/>
                    </a:lnTo>
                    <a:lnTo>
                      <a:pt x="0" y="225"/>
                    </a:lnTo>
                    <a:lnTo>
                      <a:pt x="0" y="129"/>
                    </a:lnTo>
                    <a:lnTo>
                      <a:pt x="12" y="129"/>
                    </a:lnTo>
                    <a:lnTo>
                      <a:pt x="12" y="204"/>
                    </a:lnTo>
                    <a:lnTo>
                      <a:pt x="12" y="204"/>
                    </a:lnTo>
                    <a:close/>
                    <a:moveTo>
                      <a:pt x="108" y="106"/>
                    </a:moveTo>
                    <a:lnTo>
                      <a:pt x="108" y="98"/>
                    </a:lnTo>
                    <a:lnTo>
                      <a:pt x="108" y="98"/>
                    </a:lnTo>
                    <a:lnTo>
                      <a:pt x="109" y="96"/>
                    </a:lnTo>
                    <a:lnTo>
                      <a:pt x="110" y="95"/>
                    </a:lnTo>
                    <a:lnTo>
                      <a:pt x="110" y="95"/>
                    </a:lnTo>
                    <a:lnTo>
                      <a:pt x="115" y="92"/>
                    </a:lnTo>
                    <a:lnTo>
                      <a:pt x="120" y="91"/>
                    </a:lnTo>
                    <a:lnTo>
                      <a:pt x="123" y="88"/>
                    </a:lnTo>
                    <a:lnTo>
                      <a:pt x="126" y="86"/>
                    </a:lnTo>
                    <a:lnTo>
                      <a:pt x="128" y="83"/>
                    </a:lnTo>
                    <a:lnTo>
                      <a:pt x="129" y="78"/>
                    </a:lnTo>
                    <a:lnTo>
                      <a:pt x="131" y="75"/>
                    </a:lnTo>
                    <a:lnTo>
                      <a:pt x="131" y="71"/>
                    </a:lnTo>
                    <a:lnTo>
                      <a:pt x="131" y="71"/>
                    </a:lnTo>
                    <a:lnTo>
                      <a:pt x="131" y="66"/>
                    </a:lnTo>
                    <a:lnTo>
                      <a:pt x="129" y="63"/>
                    </a:lnTo>
                    <a:lnTo>
                      <a:pt x="128" y="58"/>
                    </a:lnTo>
                    <a:lnTo>
                      <a:pt x="126" y="55"/>
                    </a:lnTo>
                    <a:lnTo>
                      <a:pt x="123" y="53"/>
                    </a:lnTo>
                    <a:lnTo>
                      <a:pt x="120" y="50"/>
                    </a:lnTo>
                    <a:lnTo>
                      <a:pt x="109" y="45"/>
                    </a:lnTo>
                    <a:lnTo>
                      <a:pt x="109" y="45"/>
                    </a:lnTo>
                    <a:lnTo>
                      <a:pt x="102" y="43"/>
                    </a:lnTo>
                    <a:lnTo>
                      <a:pt x="97" y="40"/>
                    </a:lnTo>
                    <a:lnTo>
                      <a:pt x="93" y="38"/>
                    </a:lnTo>
                    <a:lnTo>
                      <a:pt x="93" y="34"/>
                    </a:lnTo>
                    <a:lnTo>
                      <a:pt x="93" y="34"/>
                    </a:lnTo>
                    <a:lnTo>
                      <a:pt x="93" y="31"/>
                    </a:lnTo>
                    <a:lnTo>
                      <a:pt x="95" y="29"/>
                    </a:lnTo>
                    <a:lnTo>
                      <a:pt x="99" y="28"/>
                    </a:lnTo>
                    <a:lnTo>
                      <a:pt x="104" y="27"/>
                    </a:lnTo>
                    <a:lnTo>
                      <a:pt x="104" y="27"/>
                    </a:lnTo>
                    <a:lnTo>
                      <a:pt x="113" y="28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3" y="30"/>
                    </a:lnTo>
                    <a:lnTo>
                      <a:pt x="123" y="30"/>
                    </a:lnTo>
                    <a:lnTo>
                      <a:pt x="124" y="28"/>
                    </a:lnTo>
                    <a:lnTo>
                      <a:pt x="126" y="19"/>
                    </a:lnTo>
                    <a:lnTo>
                      <a:pt x="126" y="19"/>
                    </a:lnTo>
                    <a:lnTo>
                      <a:pt x="126" y="17"/>
                    </a:lnTo>
                    <a:lnTo>
                      <a:pt x="125" y="16"/>
                    </a:lnTo>
                    <a:lnTo>
                      <a:pt x="125" y="16"/>
                    </a:lnTo>
                    <a:lnTo>
                      <a:pt x="118" y="14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109" y="11"/>
                    </a:lnTo>
                    <a:lnTo>
                      <a:pt x="108" y="9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95" y="2"/>
                    </a:lnTo>
                    <a:lnTo>
                      <a:pt x="95" y="4"/>
                    </a:lnTo>
                    <a:lnTo>
                      <a:pt x="95" y="10"/>
                    </a:lnTo>
                    <a:lnTo>
                      <a:pt x="95" y="10"/>
                    </a:lnTo>
                    <a:lnTo>
                      <a:pt x="94" y="12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85" y="17"/>
                    </a:lnTo>
                    <a:lnTo>
                      <a:pt x="80" y="19"/>
                    </a:lnTo>
                    <a:lnTo>
                      <a:pt x="78" y="22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2" y="32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74" y="41"/>
                    </a:lnTo>
                    <a:lnTo>
                      <a:pt x="75" y="45"/>
                    </a:lnTo>
                    <a:lnTo>
                      <a:pt x="77" y="49"/>
                    </a:lnTo>
                    <a:lnTo>
                      <a:pt x="79" y="52"/>
                    </a:lnTo>
                    <a:lnTo>
                      <a:pt x="87" y="57"/>
                    </a:lnTo>
                    <a:lnTo>
                      <a:pt x="97" y="61"/>
                    </a:lnTo>
                    <a:lnTo>
                      <a:pt x="97" y="61"/>
                    </a:lnTo>
                    <a:lnTo>
                      <a:pt x="103" y="63"/>
                    </a:lnTo>
                    <a:lnTo>
                      <a:pt x="108" y="66"/>
                    </a:lnTo>
                    <a:lnTo>
                      <a:pt x="110" y="69"/>
                    </a:lnTo>
                    <a:lnTo>
                      <a:pt x="111" y="73"/>
                    </a:lnTo>
                    <a:lnTo>
                      <a:pt x="111" y="73"/>
                    </a:lnTo>
                    <a:lnTo>
                      <a:pt x="110" y="76"/>
                    </a:lnTo>
                    <a:lnTo>
                      <a:pt x="108" y="78"/>
                    </a:lnTo>
                    <a:lnTo>
                      <a:pt x="103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88" y="79"/>
                    </a:lnTo>
                    <a:lnTo>
                      <a:pt x="79" y="77"/>
                    </a:lnTo>
                    <a:lnTo>
                      <a:pt x="79" y="77"/>
                    </a:lnTo>
                    <a:lnTo>
                      <a:pt x="77" y="77"/>
                    </a:lnTo>
                    <a:lnTo>
                      <a:pt x="77" y="77"/>
                    </a:lnTo>
                    <a:lnTo>
                      <a:pt x="75" y="79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2" y="90"/>
                    </a:lnTo>
                    <a:lnTo>
                      <a:pt x="75" y="91"/>
                    </a:lnTo>
                    <a:lnTo>
                      <a:pt x="75" y="91"/>
                    </a:lnTo>
                    <a:lnTo>
                      <a:pt x="82" y="95"/>
                    </a:lnTo>
                    <a:lnTo>
                      <a:pt x="91" y="96"/>
                    </a:lnTo>
                    <a:lnTo>
                      <a:pt x="91" y="96"/>
                    </a:lnTo>
                    <a:lnTo>
                      <a:pt x="93" y="97"/>
                    </a:lnTo>
                    <a:lnTo>
                      <a:pt x="94" y="99"/>
                    </a:lnTo>
                    <a:lnTo>
                      <a:pt x="94" y="106"/>
                    </a:lnTo>
                    <a:lnTo>
                      <a:pt x="94" y="106"/>
                    </a:lnTo>
                    <a:lnTo>
                      <a:pt x="95" y="108"/>
                    </a:lnTo>
                    <a:lnTo>
                      <a:pt x="98" y="109"/>
                    </a:lnTo>
                    <a:lnTo>
                      <a:pt x="104" y="109"/>
                    </a:lnTo>
                    <a:lnTo>
                      <a:pt x="104" y="109"/>
                    </a:lnTo>
                    <a:lnTo>
                      <a:pt x="106" y="108"/>
                    </a:lnTo>
                    <a:lnTo>
                      <a:pt x="108" y="106"/>
                    </a:lnTo>
                    <a:lnTo>
                      <a:pt x="108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7" name="Freeform 51">
                <a:extLst>
                  <a:ext uri="{FF2B5EF4-FFF2-40B4-BE49-F238E27FC236}">
                    <a16:creationId xmlns:a16="http://schemas.microsoft.com/office/drawing/2014/main" id="{AD11335A-0384-B0F7-1E24-1417200A0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0207" y="2613457"/>
                <a:ext cx="205535" cy="274046"/>
              </a:xfrm>
              <a:custGeom>
                <a:avLst/>
                <a:gdLst>
                  <a:gd name="T0" fmla="*/ 25 w 132"/>
                  <a:gd name="T1" fmla="*/ 17 h 176"/>
                  <a:gd name="T2" fmla="*/ 28 w 132"/>
                  <a:gd name="T3" fmla="*/ 7 h 176"/>
                  <a:gd name="T4" fmla="*/ 35 w 132"/>
                  <a:gd name="T5" fmla="*/ 1 h 176"/>
                  <a:gd name="T6" fmla="*/ 45 w 132"/>
                  <a:gd name="T7" fmla="*/ 1 h 176"/>
                  <a:gd name="T8" fmla="*/ 52 w 132"/>
                  <a:gd name="T9" fmla="*/ 10 h 176"/>
                  <a:gd name="T10" fmla="*/ 59 w 132"/>
                  <a:gd name="T11" fmla="*/ 35 h 176"/>
                  <a:gd name="T12" fmla="*/ 65 w 132"/>
                  <a:gd name="T13" fmla="*/ 62 h 176"/>
                  <a:gd name="T14" fmla="*/ 73 w 132"/>
                  <a:gd name="T15" fmla="*/ 61 h 176"/>
                  <a:gd name="T16" fmla="*/ 101 w 132"/>
                  <a:gd name="T17" fmla="*/ 64 h 176"/>
                  <a:gd name="T18" fmla="*/ 116 w 132"/>
                  <a:gd name="T19" fmla="*/ 68 h 176"/>
                  <a:gd name="T20" fmla="*/ 124 w 132"/>
                  <a:gd name="T21" fmla="*/ 74 h 176"/>
                  <a:gd name="T22" fmla="*/ 127 w 132"/>
                  <a:gd name="T23" fmla="*/ 84 h 176"/>
                  <a:gd name="T24" fmla="*/ 131 w 132"/>
                  <a:gd name="T25" fmla="*/ 105 h 176"/>
                  <a:gd name="T26" fmla="*/ 132 w 132"/>
                  <a:gd name="T27" fmla="*/ 126 h 176"/>
                  <a:gd name="T28" fmla="*/ 129 w 132"/>
                  <a:gd name="T29" fmla="*/ 146 h 176"/>
                  <a:gd name="T30" fmla="*/ 127 w 132"/>
                  <a:gd name="T31" fmla="*/ 155 h 176"/>
                  <a:gd name="T32" fmla="*/ 51 w 132"/>
                  <a:gd name="T33" fmla="*/ 176 h 176"/>
                  <a:gd name="T34" fmla="*/ 50 w 132"/>
                  <a:gd name="T35" fmla="*/ 161 h 176"/>
                  <a:gd name="T36" fmla="*/ 43 w 132"/>
                  <a:gd name="T37" fmla="*/ 156 h 176"/>
                  <a:gd name="T38" fmla="*/ 34 w 132"/>
                  <a:gd name="T39" fmla="*/ 143 h 176"/>
                  <a:gd name="T40" fmla="*/ 25 w 132"/>
                  <a:gd name="T41" fmla="*/ 127 h 176"/>
                  <a:gd name="T42" fmla="*/ 14 w 132"/>
                  <a:gd name="T43" fmla="*/ 111 h 176"/>
                  <a:gd name="T44" fmla="*/ 6 w 132"/>
                  <a:gd name="T45" fmla="*/ 102 h 176"/>
                  <a:gd name="T46" fmla="*/ 0 w 132"/>
                  <a:gd name="T47" fmla="*/ 93 h 176"/>
                  <a:gd name="T48" fmla="*/ 4 w 132"/>
                  <a:gd name="T49" fmla="*/ 85 h 176"/>
                  <a:gd name="T50" fmla="*/ 7 w 132"/>
                  <a:gd name="T51" fmla="*/ 81 h 176"/>
                  <a:gd name="T52" fmla="*/ 17 w 132"/>
                  <a:gd name="T53" fmla="*/ 80 h 176"/>
                  <a:gd name="T54" fmla="*/ 21 w 132"/>
                  <a:gd name="T55" fmla="*/ 82 h 176"/>
                  <a:gd name="T56" fmla="*/ 41 w 132"/>
                  <a:gd name="T57" fmla="*/ 102 h 176"/>
                  <a:gd name="T58" fmla="*/ 40 w 132"/>
                  <a:gd name="T59" fmla="*/ 86 h 176"/>
                  <a:gd name="T60" fmla="*/ 33 w 132"/>
                  <a:gd name="T61" fmla="*/ 51 h 176"/>
                  <a:gd name="T62" fmla="*/ 25 w 132"/>
                  <a:gd name="T63" fmla="*/ 1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76">
                    <a:moveTo>
                      <a:pt x="25" y="17"/>
                    </a:moveTo>
                    <a:lnTo>
                      <a:pt x="25" y="17"/>
                    </a:lnTo>
                    <a:lnTo>
                      <a:pt x="25" y="11"/>
                    </a:lnTo>
                    <a:lnTo>
                      <a:pt x="28" y="7"/>
                    </a:lnTo>
                    <a:lnTo>
                      <a:pt x="31" y="4"/>
                    </a:lnTo>
                    <a:lnTo>
                      <a:pt x="35" y="1"/>
                    </a:lnTo>
                    <a:lnTo>
                      <a:pt x="41" y="0"/>
                    </a:lnTo>
                    <a:lnTo>
                      <a:pt x="45" y="1"/>
                    </a:lnTo>
                    <a:lnTo>
                      <a:pt x="48" y="5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59" y="35"/>
                    </a:lnTo>
                    <a:lnTo>
                      <a:pt x="63" y="49"/>
                    </a:lnTo>
                    <a:lnTo>
                      <a:pt x="65" y="62"/>
                    </a:lnTo>
                    <a:lnTo>
                      <a:pt x="65" y="62"/>
                    </a:lnTo>
                    <a:lnTo>
                      <a:pt x="73" y="61"/>
                    </a:lnTo>
                    <a:lnTo>
                      <a:pt x="82" y="61"/>
                    </a:lnTo>
                    <a:lnTo>
                      <a:pt x="101" y="64"/>
                    </a:lnTo>
                    <a:lnTo>
                      <a:pt x="109" y="66"/>
                    </a:lnTo>
                    <a:lnTo>
                      <a:pt x="116" y="68"/>
                    </a:lnTo>
                    <a:lnTo>
                      <a:pt x="122" y="70"/>
                    </a:lnTo>
                    <a:lnTo>
                      <a:pt x="124" y="74"/>
                    </a:lnTo>
                    <a:lnTo>
                      <a:pt x="124" y="74"/>
                    </a:lnTo>
                    <a:lnTo>
                      <a:pt x="127" y="84"/>
                    </a:lnTo>
                    <a:lnTo>
                      <a:pt x="129" y="95"/>
                    </a:lnTo>
                    <a:lnTo>
                      <a:pt x="131" y="105"/>
                    </a:lnTo>
                    <a:lnTo>
                      <a:pt x="132" y="115"/>
                    </a:lnTo>
                    <a:lnTo>
                      <a:pt x="132" y="126"/>
                    </a:lnTo>
                    <a:lnTo>
                      <a:pt x="131" y="137"/>
                    </a:lnTo>
                    <a:lnTo>
                      <a:pt x="129" y="146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9" y="176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61"/>
                    </a:lnTo>
                    <a:lnTo>
                      <a:pt x="50" y="161"/>
                    </a:lnTo>
                    <a:lnTo>
                      <a:pt x="43" y="156"/>
                    </a:lnTo>
                    <a:lnTo>
                      <a:pt x="37" y="150"/>
                    </a:lnTo>
                    <a:lnTo>
                      <a:pt x="34" y="143"/>
                    </a:lnTo>
                    <a:lnTo>
                      <a:pt x="30" y="136"/>
                    </a:lnTo>
                    <a:lnTo>
                      <a:pt x="25" y="127"/>
                    </a:lnTo>
                    <a:lnTo>
                      <a:pt x="21" y="120"/>
                    </a:lnTo>
                    <a:lnTo>
                      <a:pt x="14" y="111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2" y="99"/>
                    </a:lnTo>
                    <a:lnTo>
                      <a:pt x="0" y="93"/>
                    </a:lnTo>
                    <a:lnTo>
                      <a:pt x="1" y="89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7" y="81"/>
                    </a:lnTo>
                    <a:lnTo>
                      <a:pt x="11" y="79"/>
                    </a:lnTo>
                    <a:lnTo>
                      <a:pt x="17" y="80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32" y="92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3" y="51"/>
                    </a:lnTo>
                    <a:lnTo>
                      <a:pt x="25" y="17"/>
                    </a:lnTo>
                    <a:lnTo>
                      <a:pt x="2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D4255A5-BB86-AD64-6E86-A8118BAE3C67}"/>
              </a:ext>
            </a:extLst>
          </p:cNvPr>
          <p:cNvGrpSpPr/>
          <p:nvPr/>
        </p:nvGrpSpPr>
        <p:grpSpPr>
          <a:xfrm>
            <a:off x="5997489" y="3852958"/>
            <a:ext cx="912372" cy="911305"/>
            <a:chOff x="5997489" y="3852958"/>
            <a:chExt cx="912372" cy="911305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3E22A2A2-32F1-C9D4-8F6B-86DD5D668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489" y="3852958"/>
              <a:ext cx="912372" cy="911305"/>
            </a:xfrm>
            <a:custGeom>
              <a:avLst/>
              <a:gdLst>
                <a:gd name="T0" fmla="*/ 153 w 856"/>
                <a:gd name="T1" fmla="*/ 855 h 855"/>
                <a:gd name="T2" fmla="*/ 137 w 856"/>
                <a:gd name="T3" fmla="*/ 855 h 855"/>
                <a:gd name="T4" fmla="*/ 108 w 856"/>
                <a:gd name="T5" fmla="*/ 849 h 855"/>
                <a:gd name="T6" fmla="*/ 80 w 856"/>
                <a:gd name="T7" fmla="*/ 837 h 855"/>
                <a:gd name="T8" fmla="*/ 56 w 856"/>
                <a:gd name="T9" fmla="*/ 820 h 855"/>
                <a:gd name="T10" fmla="*/ 35 w 856"/>
                <a:gd name="T11" fmla="*/ 800 h 855"/>
                <a:gd name="T12" fmla="*/ 19 w 856"/>
                <a:gd name="T13" fmla="*/ 776 h 855"/>
                <a:gd name="T14" fmla="*/ 7 w 856"/>
                <a:gd name="T15" fmla="*/ 748 h 855"/>
                <a:gd name="T16" fmla="*/ 1 w 856"/>
                <a:gd name="T17" fmla="*/ 719 h 855"/>
                <a:gd name="T18" fmla="*/ 0 w 856"/>
                <a:gd name="T19" fmla="*/ 153 h 855"/>
                <a:gd name="T20" fmla="*/ 1 w 856"/>
                <a:gd name="T21" fmla="*/ 137 h 855"/>
                <a:gd name="T22" fmla="*/ 7 w 856"/>
                <a:gd name="T23" fmla="*/ 107 h 855"/>
                <a:gd name="T24" fmla="*/ 19 w 856"/>
                <a:gd name="T25" fmla="*/ 80 h 855"/>
                <a:gd name="T26" fmla="*/ 35 w 856"/>
                <a:gd name="T27" fmla="*/ 56 h 855"/>
                <a:gd name="T28" fmla="*/ 56 w 856"/>
                <a:gd name="T29" fmla="*/ 35 h 855"/>
                <a:gd name="T30" fmla="*/ 80 w 856"/>
                <a:gd name="T31" fmla="*/ 19 h 855"/>
                <a:gd name="T32" fmla="*/ 108 w 856"/>
                <a:gd name="T33" fmla="*/ 8 h 855"/>
                <a:gd name="T34" fmla="*/ 137 w 856"/>
                <a:gd name="T35" fmla="*/ 1 h 855"/>
                <a:gd name="T36" fmla="*/ 702 w 856"/>
                <a:gd name="T37" fmla="*/ 0 h 855"/>
                <a:gd name="T38" fmla="*/ 719 w 856"/>
                <a:gd name="T39" fmla="*/ 1 h 855"/>
                <a:gd name="T40" fmla="*/ 748 w 856"/>
                <a:gd name="T41" fmla="*/ 8 h 855"/>
                <a:gd name="T42" fmla="*/ 776 w 856"/>
                <a:gd name="T43" fmla="*/ 19 h 855"/>
                <a:gd name="T44" fmla="*/ 800 w 856"/>
                <a:gd name="T45" fmla="*/ 35 h 855"/>
                <a:gd name="T46" fmla="*/ 821 w 856"/>
                <a:gd name="T47" fmla="*/ 56 h 855"/>
                <a:gd name="T48" fmla="*/ 837 w 856"/>
                <a:gd name="T49" fmla="*/ 80 h 855"/>
                <a:gd name="T50" fmla="*/ 849 w 856"/>
                <a:gd name="T51" fmla="*/ 107 h 855"/>
                <a:gd name="T52" fmla="*/ 855 w 856"/>
                <a:gd name="T53" fmla="*/ 137 h 855"/>
                <a:gd name="T54" fmla="*/ 856 w 856"/>
                <a:gd name="T55" fmla="*/ 703 h 855"/>
                <a:gd name="T56" fmla="*/ 855 w 856"/>
                <a:gd name="T57" fmla="*/ 719 h 855"/>
                <a:gd name="T58" fmla="*/ 849 w 856"/>
                <a:gd name="T59" fmla="*/ 748 h 855"/>
                <a:gd name="T60" fmla="*/ 837 w 856"/>
                <a:gd name="T61" fmla="*/ 776 h 855"/>
                <a:gd name="T62" fmla="*/ 821 w 856"/>
                <a:gd name="T63" fmla="*/ 800 h 855"/>
                <a:gd name="T64" fmla="*/ 800 w 856"/>
                <a:gd name="T65" fmla="*/ 820 h 855"/>
                <a:gd name="T66" fmla="*/ 776 w 856"/>
                <a:gd name="T67" fmla="*/ 837 h 855"/>
                <a:gd name="T68" fmla="*/ 748 w 856"/>
                <a:gd name="T69" fmla="*/ 849 h 855"/>
                <a:gd name="T70" fmla="*/ 719 w 856"/>
                <a:gd name="T71" fmla="*/ 855 h 855"/>
                <a:gd name="T72" fmla="*/ 702 w 856"/>
                <a:gd name="T7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6" h="855">
                  <a:moveTo>
                    <a:pt x="702" y="855"/>
                  </a:moveTo>
                  <a:lnTo>
                    <a:pt x="153" y="855"/>
                  </a:lnTo>
                  <a:lnTo>
                    <a:pt x="153" y="855"/>
                  </a:lnTo>
                  <a:lnTo>
                    <a:pt x="137" y="855"/>
                  </a:lnTo>
                  <a:lnTo>
                    <a:pt x="122" y="852"/>
                  </a:lnTo>
                  <a:lnTo>
                    <a:pt x="108" y="849"/>
                  </a:lnTo>
                  <a:lnTo>
                    <a:pt x="93" y="843"/>
                  </a:lnTo>
                  <a:lnTo>
                    <a:pt x="80" y="837"/>
                  </a:lnTo>
                  <a:lnTo>
                    <a:pt x="67" y="829"/>
                  </a:lnTo>
                  <a:lnTo>
                    <a:pt x="56" y="820"/>
                  </a:lnTo>
                  <a:lnTo>
                    <a:pt x="45" y="811"/>
                  </a:lnTo>
                  <a:lnTo>
                    <a:pt x="35" y="800"/>
                  </a:lnTo>
                  <a:lnTo>
                    <a:pt x="27" y="789"/>
                  </a:lnTo>
                  <a:lnTo>
                    <a:pt x="19" y="776"/>
                  </a:lnTo>
                  <a:lnTo>
                    <a:pt x="12" y="762"/>
                  </a:lnTo>
                  <a:lnTo>
                    <a:pt x="7" y="748"/>
                  </a:lnTo>
                  <a:lnTo>
                    <a:pt x="4" y="734"/>
                  </a:lnTo>
                  <a:lnTo>
                    <a:pt x="1" y="719"/>
                  </a:lnTo>
                  <a:lnTo>
                    <a:pt x="0" y="703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1" y="137"/>
                  </a:lnTo>
                  <a:lnTo>
                    <a:pt x="4" y="123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8"/>
                  </a:lnTo>
                  <a:lnTo>
                    <a:pt x="35" y="56"/>
                  </a:lnTo>
                  <a:lnTo>
                    <a:pt x="45" y="45"/>
                  </a:lnTo>
                  <a:lnTo>
                    <a:pt x="56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8" y="8"/>
                  </a:lnTo>
                  <a:lnTo>
                    <a:pt x="122" y="3"/>
                  </a:lnTo>
                  <a:lnTo>
                    <a:pt x="137" y="1"/>
                  </a:lnTo>
                  <a:lnTo>
                    <a:pt x="153" y="0"/>
                  </a:lnTo>
                  <a:lnTo>
                    <a:pt x="702" y="0"/>
                  </a:lnTo>
                  <a:lnTo>
                    <a:pt x="702" y="0"/>
                  </a:lnTo>
                  <a:lnTo>
                    <a:pt x="719" y="1"/>
                  </a:lnTo>
                  <a:lnTo>
                    <a:pt x="733" y="3"/>
                  </a:lnTo>
                  <a:lnTo>
                    <a:pt x="748" y="8"/>
                  </a:lnTo>
                  <a:lnTo>
                    <a:pt x="763" y="12"/>
                  </a:lnTo>
                  <a:lnTo>
                    <a:pt x="776" y="19"/>
                  </a:lnTo>
                  <a:lnTo>
                    <a:pt x="788" y="26"/>
                  </a:lnTo>
                  <a:lnTo>
                    <a:pt x="800" y="35"/>
                  </a:lnTo>
                  <a:lnTo>
                    <a:pt x="811" y="45"/>
                  </a:lnTo>
                  <a:lnTo>
                    <a:pt x="821" y="56"/>
                  </a:lnTo>
                  <a:lnTo>
                    <a:pt x="829" y="68"/>
                  </a:lnTo>
                  <a:lnTo>
                    <a:pt x="837" y="80"/>
                  </a:lnTo>
                  <a:lnTo>
                    <a:pt x="844" y="93"/>
                  </a:lnTo>
                  <a:lnTo>
                    <a:pt x="849" y="107"/>
                  </a:lnTo>
                  <a:lnTo>
                    <a:pt x="852" y="123"/>
                  </a:lnTo>
                  <a:lnTo>
                    <a:pt x="855" y="137"/>
                  </a:lnTo>
                  <a:lnTo>
                    <a:pt x="856" y="153"/>
                  </a:lnTo>
                  <a:lnTo>
                    <a:pt x="856" y="703"/>
                  </a:lnTo>
                  <a:lnTo>
                    <a:pt x="856" y="703"/>
                  </a:lnTo>
                  <a:lnTo>
                    <a:pt x="855" y="719"/>
                  </a:lnTo>
                  <a:lnTo>
                    <a:pt x="852" y="734"/>
                  </a:lnTo>
                  <a:lnTo>
                    <a:pt x="849" y="748"/>
                  </a:lnTo>
                  <a:lnTo>
                    <a:pt x="844" y="762"/>
                  </a:lnTo>
                  <a:lnTo>
                    <a:pt x="837" y="776"/>
                  </a:lnTo>
                  <a:lnTo>
                    <a:pt x="829" y="789"/>
                  </a:lnTo>
                  <a:lnTo>
                    <a:pt x="821" y="800"/>
                  </a:lnTo>
                  <a:lnTo>
                    <a:pt x="811" y="811"/>
                  </a:lnTo>
                  <a:lnTo>
                    <a:pt x="800" y="820"/>
                  </a:lnTo>
                  <a:lnTo>
                    <a:pt x="788" y="829"/>
                  </a:lnTo>
                  <a:lnTo>
                    <a:pt x="776" y="837"/>
                  </a:lnTo>
                  <a:lnTo>
                    <a:pt x="763" y="843"/>
                  </a:lnTo>
                  <a:lnTo>
                    <a:pt x="748" y="849"/>
                  </a:lnTo>
                  <a:lnTo>
                    <a:pt x="733" y="852"/>
                  </a:lnTo>
                  <a:lnTo>
                    <a:pt x="719" y="855"/>
                  </a:lnTo>
                  <a:lnTo>
                    <a:pt x="702" y="855"/>
                  </a:lnTo>
                  <a:lnTo>
                    <a:pt x="702" y="855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52680F46-99F3-D853-624A-B360C5ADB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296" y="3929700"/>
              <a:ext cx="756757" cy="757823"/>
            </a:xfrm>
            <a:custGeom>
              <a:avLst/>
              <a:gdLst>
                <a:gd name="T0" fmla="*/ 135 w 710"/>
                <a:gd name="T1" fmla="*/ 711 h 711"/>
                <a:gd name="T2" fmla="*/ 121 w 710"/>
                <a:gd name="T3" fmla="*/ 711 h 711"/>
                <a:gd name="T4" fmla="*/ 95 w 710"/>
                <a:gd name="T5" fmla="*/ 706 h 711"/>
                <a:gd name="T6" fmla="*/ 71 w 710"/>
                <a:gd name="T7" fmla="*/ 695 h 711"/>
                <a:gd name="T8" fmla="*/ 49 w 710"/>
                <a:gd name="T9" fmla="*/ 681 h 711"/>
                <a:gd name="T10" fmla="*/ 30 w 710"/>
                <a:gd name="T11" fmla="*/ 662 h 711"/>
                <a:gd name="T12" fmla="*/ 16 w 710"/>
                <a:gd name="T13" fmla="*/ 640 h 711"/>
                <a:gd name="T14" fmla="*/ 5 w 710"/>
                <a:gd name="T15" fmla="*/ 616 h 711"/>
                <a:gd name="T16" fmla="*/ 0 w 710"/>
                <a:gd name="T17" fmla="*/ 590 h 711"/>
                <a:gd name="T18" fmla="*/ 0 w 710"/>
                <a:gd name="T19" fmla="*/ 136 h 711"/>
                <a:gd name="T20" fmla="*/ 0 w 710"/>
                <a:gd name="T21" fmla="*/ 123 h 711"/>
                <a:gd name="T22" fmla="*/ 5 w 710"/>
                <a:gd name="T23" fmla="*/ 97 h 711"/>
                <a:gd name="T24" fmla="*/ 16 w 710"/>
                <a:gd name="T25" fmla="*/ 71 h 711"/>
                <a:gd name="T26" fmla="*/ 30 w 710"/>
                <a:gd name="T27" fmla="*/ 51 h 711"/>
                <a:gd name="T28" fmla="*/ 49 w 710"/>
                <a:gd name="T29" fmla="*/ 32 h 711"/>
                <a:gd name="T30" fmla="*/ 71 w 710"/>
                <a:gd name="T31" fmla="*/ 17 h 711"/>
                <a:gd name="T32" fmla="*/ 95 w 710"/>
                <a:gd name="T33" fmla="*/ 7 h 711"/>
                <a:gd name="T34" fmla="*/ 121 w 710"/>
                <a:gd name="T35" fmla="*/ 1 h 711"/>
                <a:gd name="T36" fmla="*/ 575 w 710"/>
                <a:gd name="T37" fmla="*/ 0 h 711"/>
                <a:gd name="T38" fmla="*/ 588 w 710"/>
                <a:gd name="T39" fmla="*/ 1 h 711"/>
                <a:gd name="T40" fmla="*/ 615 w 710"/>
                <a:gd name="T41" fmla="*/ 7 h 711"/>
                <a:gd name="T42" fmla="*/ 639 w 710"/>
                <a:gd name="T43" fmla="*/ 17 h 711"/>
                <a:gd name="T44" fmla="*/ 661 w 710"/>
                <a:gd name="T45" fmla="*/ 32 h 711"/>
                <a:gd name="T46" fmla="*/ 679 w 710"/>
                <a:gd name="T47" fmla="*/ 51 h 711"/>
                <a:gd name="T48" fmla="*/ 694 w 710"/>
                <a:gd name="T49" fmla="*/ 71 h 711"/>
                <a:gd name="T50" fmla="*/ 704 w 710"/>
                <a:gd name="T51" fmla="*/ 97 h 711"/>
                <a:gd name="T52" fmla="*/ 709 w 710"/>
                <a:gd name="T53" fmla="*/ 123 h 711"/>
                <a:gd name="T54" fmla="*/ 710 w 710"/>
                <a:gd name="T55" fmla="*/ 575 h 711"/>
                <a:gd name="T56" fmla="*/ 709 w 710"/>
                <a:gd name="T57" fmla="*/ 590 h 711"/>
                <a:gd name="T58" fmla="*/ 704 w 710"/>
                <a:gd name="T59" fmla="*/ 616 h 711"/>
                <a:gd name="T60" fmla="*/ 694 w 710"/>
                <a:gd name="T61" fmla="*/ 640 h 711"/>
                <a:gd name="T62" fmla="*/ 679 w 710"/>
                <a:gd name="T63" fmla="*/ 662 h 711"/>
                <a:gd name="T64" fmla="*/ 661 w 710"/>
                <a:gd name="T65" fmla="*/ 681 h 711"/>
                <a:gd name="T66" fmla="*/ 639 w 710"/>
                <a:gd name="T67" fmla="*/ 695 h 711"/>
                <a:gd name="T68" fmla="*/ 615 w 710"/>
                <a:gd name="T69" fmla="*/ 706 h 711"/>
                <a:gd name="T70" fmla="*/ 588 w 710"/>
                <a:gd name="T71" fmla="*/ 711 h 711"/>
                <a:gd name="T72" fmla="*/ 575 w 710"/>
                <a:gd name="T73" fmla="*/ 711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0" h="711">
                  <a:moveTo>
                    <a:pt x="575" y="711"/>
                  </a:moveTo>
                  <a:lnTo>
                    <a:pt x="135" y="711"/>
                  </a:lnTo>
                  <a:lnTo>
                    <a:pt x="135" y="711"/>
                  </a:lnTo>
                  <a:lnTo>
                    <a:pt x="121" y="711"/>
                  </a:lnTo>
                  <a:lnTo>
                    <a:pt x="108" y="709"/>
                  </a:lnTo>
                  <a:lnTo>
                    <a:pt x="95" y="706"/>
                  </a:lnTo>
                  <a:lnTo>
                    <a:pt x="83" y="701"/>
                  </a:lnTo>
                  <a:lnTo>
                    <a:pt x="71" y="695"/>
                  </a:lnTo>
                  <a:lnTo>
                    <a:pt x="60" y="688"/>
                  </a:lnTo>
                  <a:lnTo>
                    <a:pt x="49" y="681"/>
                  </a:lnTo>
                  <a:lnTo>
                    <a:pt x="39" y="672"/>
                  </a:lnTo>
                  <a:lnTo>
                    <a:pt x="30" y="662"/>
                  </a:lnTo>
                  <a:lnTo>
                    <a:pt x="23" y="651"/>
                  </a:lnTo>
                  <a:lnTo>
                    <a:pt x="16" y="640"/>
                  </a:lnTo>
                  <a:lnTo>
                    <a:pt x="11" y="628"/>
                  </a:lnTo>
                  <a:lnTo>
                    <a:pt x="5" y="616"/>
                  </a:lnTo>
                  <a:lnTo>
                    <a:pt x="2" y="603"/>
                  </a:lnTo>
                  <a:lnTo>
                    <a:pt x="0" y="590"/>
                  </a:lnTo>
                  <a:lnTo>
                    <a:pt x="0" y="575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3"/>
                  </a:lnTo>
                  <a:lnTo>
                    <a:pt x="2" y="109"/>
                  </a:lnTo>
                  <a:lnTo>
                    <a:pt x="5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0" y="51"/>
                  </a:lnTo>
                  <a:lnTo>
                    <a:pt x="39" y="41"/>
                  </a:lnTo>
                  <a:lnTo>
                    <a:pt x="49" y="32"/>
                  </a:lnTo>
                  <a:lnTo>
                    <a:pt x="60" y="23"/>
                  </a:lnTo>
                  <a:lnTo>
                    <a:pt x="71" y="17"/>
                  </a:lnTo>
                  <a:lnTo>
                    <a:pt x="83" y="11"/>
                  </a:lnTo>
                  <a:lnTo>
                    <a:pt x="95" y="7"/>
                  </a:lnTo>
                  <a:lnTo>
                    <a:pt x="108" y="4"/>
                  </a:lnTo>
                  <a:lnTo>
                    <a:pt x="121" y="1"/>
                  </a:lnTo>
                  <a:lnTo>
                    <a:pt x="135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88" y="1"/>
                  </a:lnTo>
                  <a:lnTo>
                    <a:pt x="602" y="4"/>
                  </a:lnTo>
                  <a:lnTo>
                    <a:pt x="615" y="7"/>
                  </a:lnTo>
                  <a:lnTo>
                    <a:pt x="627" y="11"/>
                  </a:lnTo>
                  <a:lnTo>
                    <a:pt x="639" y="17"/>
                  </a:lnTo>
                  <a:lnTo>
                    <a:pt x="650" y="23"/>
                  </a:lnTo>
                  <a:lnTo>
                    <a:pt x="661" y="32"/>
                  </a:lnTo>
                  <a:lnTo>
                    <a:pt x="670" y="41"/>
                  </a:lnTo>
                  <a:lnTo>
                    <a:pt x="679" y="51"/>
                  </a:lnTo>
                  <a:lnTo>
                    <a:pt x="687" y="61"/>
                  </a:lnTo>
                  <a:lnTo>
                    <a:pt x="694" y="71"/>
                  </a:lnTo>
                  <a:lnTo>
                    <a:pt x="700" y="84"/>
                  </a:lnTo>
                  <a:lnTo>
                    <a:pt x="704" y="97"/>
                  </a:lnTo>
                  <a:lnTo>
                    <a:pt x="707" y="109"/>
                  </a:lnTo>
                  <a:lnTo>
                    <a:pt x="709" y="123"/>
                  </a:lnTo>
                  <a:lnTo>
                    <a:pt x="710" y="136"/>
                  </a:lnTo>
                  <a:lnTo>
                    <a:pt x="710" y="575"/>
                  </a:lnTo>
                  <a:lnTo>
                    <a:pt x="710" y="575"/>
                  </a:lnTo>
                  <a:lnTo>
                    <a:pt x="709" y="590"/>
                  </a:lnTo>
                  <a:lnTo>
                    <a:pt x="707" y="603"/>
                  </a:lnTo>
                  <a:lnTo>
                    <a:pt x="704" y="616"/>
                  </a:lnTo>
                  <a:lnTo>
                    <a:pt x="700" y="628"/>
                  </a:lnTo>
                  <a:lnTo>
                    <a:pt x="694" y="640"/>
                  </a:lnTo>
                  <a:lnTo>
                    <a:pt x="687" y="651"/>
                  </a:lnTo>
                  <a:lnTo>
                    <a:pt x="679" y="662"/>
                  </a:lnTo>
                  <a:lnTo>
                    <a:pt x="670" y="672"/>
                  </a:lnTo>
                  <a:lnTo>
                    <a:pt x="661" y="681"/>
                  </a:lnTo>
                  <a:lnTo>
                    <a:pt x="650" y="688"/>
                  </a:lnTo>
                  <a:lnTo>
                    <a:pt x="639" y="695"/>
                  </a:lnTo>
                  <a:lnTo>
                    <a:pt x="627" y="701"/>
                  </a:lnTo>
                  <a:lnTo>
                    <a:pt x="615" y="706"/>
                  </a:lnTo>
                  <a:lnTo>
                    <a:pt x="602" y="709"/>
                  </a:lnTo>
                  <a:lnTo>
                    <a:pt x="588" y="711"/>
                  </a:lnTo>
                  <a:lnTo>
                    <a:pt x="575" y="711"/>
                  </a:lnTo>
                  <a:lnTo>
                    <a:pt x="575" y="7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CBEBA82-86BD-13C1-949D-7AED6442A2DD}"/>
                </a:ext>
              </a:extLst>
            </p:cNvPr>
            <p:cNvGrpSpPr/>
            <p:nvPr/>
          </p:nvGrpSpPr>
          <p:grpSpPr>
            <a:xfrm>
              <a:off x="6247965" y="4111960"/>
              <a:ext cx="397564" cy="360260"/>
              <a:chOff x="7895984" y="2306712"/>
              <a:chExt cx="580791" cy="526294"/>
            </a:xfrm>
            <a:solidFill>
              <a:srgbClr val="70CAEF"/>
            </a:solidFill>
          </p:grpSpPr>
          <p:sp>
            <p:nvSpPr>
              <p:cNvPr id="39" name="Freeform 56">
                <a:extLst>
                  <a:ext uri="{FF2B5EF4-FFF2-40B4-BE49-F238E27FC236}">
                    <a16:creationId xmlns:a16="http://schemas.microsoft.com/office/drawing/2014/main" id="{7A079D8D-76EC-8F3E-A22E-E07D5526AE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5984" y="2429722"/>
                <a:ext cx="580791" cy="403284"/>
              </a:xfrm>
              <a:custGeom>
                <a:avLst/>
                <a:gdLst>
                  <a:gd name="T0" fmla="*/ 373 w 373"/>
                  <a:gd name="T1" fmla="*/ 251 h 259"/>
                  <a:gd name="T2" fmla="*/ 371 w 373"/>
                  <a:gd name="T3" fmla="*/ 256 h 259"/>
                  <a:gd name="T4" fmla="*/ 366 w 373"/>
                  <a:gd name="T5" fmla="*/ 259 h 259"/>
                  <a:gd name="T6" fmla="*/ 7 w 373"/>
                  <a:gd name="T7" fmla="*/ 257 h 259"/>
                  <a:gd name="T8" fmla="*/ 2 w 373"/>
                  <a:gd name="T9" fmla="*/ 255 h 259"/>
                  <a:gd name="T10" fmla="*/ 0 w 373"/>
                  <a:gd name="T11" fmla="*/ 251 h 259"/>
                  <a:gd name="T12" fmla="*/ 0 w 373"/>
                  <a:gd name="T13" fmla="*/ 8 h 259"/>
                  <a:gd name="T14" fmla="*/ 2 w 373"/>
                  <a:gd name="T15" fmla="*/ 2 h 259"/>
                  <a:gd name="T16" fmla="*/ 7 w 373"/>
                  <a:gd name="T17" fmla="*/ 0 h 259"/>
                  <a:gd name="T18" fmla="*/ 211 w 373"/>
                  <a:gd name="T19" fmla="*/ 52 h 259"/>
                  <a:gd name="T20" fmla="*/ 17 w 373"/>
                  <a:gd name="T21" fmla="*/ 52 h 259"/>
                  <a:gd name="T22" fmla="*/ 356 w 373"/>
                  <a:gd name="T23" fmla="*/ 241 h 259"/>
                  <a:gd name="T24" fmla="*/ 277 w 373"/>
                  <a:gd name="T25" fmla="*/ 52 h 259"/>
                  <a:gd name="T26" fmla="*/ 366 w 373"/>
                  <a:gd name="T27" fmla="*/ 0 h 259"/>
                  <a:gd name="T28" fmla="*/ 369 w 373"/>
                  <a:gd name="T29" fmla="*/ 1 h 259"/>
                  <a:gd name="T30" fmla="*/ 373 w 373"/>
                  <a:gd name="T31" fmla="*/ 6 h 259"/>
                  <a:gd name="T32" fmla="*/ 373 w 373"/>
                  <a:gd name="T33" fmla="*/ 251 h 259"/>
                  <a:gd name="T34" fmla="*/ 24 w 373"/>
                  <a:gd name="T35" fmla="*/ 34 h 259"/>
                  <a:gd name="T36" fmla="*/ 92 w 373"/>
                  <a:gd name="T37" fmla="*/ 34 h 259"/>
                  <a:gd name="T38" fmla="*/ 97 w 373"/>
                  <a:gd name="T39" fmla="*/ 32 h 259"/>
                  <a:gd name="T40" fmla="*/ 98 w 373"/>
                  <a:gd name="T41" fmla="*/ 25 h 259"/>
                  <a:gd name="T42" fmla="*/ 97 w 373"/>
                  <a:gd name="T43" fmla="*/ 20 h 259"/>
                  <a:gd name="T44" fmla="*/ 92 w 373"/>
                  <a:gd name="T45" fmla="*/ 16 h 259"/>
                  <a:gd name="T46" fmla="*/ 24 w 373"/>
                  <a:gd name="T47" fmla="*/ 16 h 259"/>
                  <a:gd name="T48" fmla="*/ 19 w 373"/>
                  <a:gd name="T49" fmla="*/ 20 h 259"/>
                  <a:gd name="T50" fmla="*/ 18 w 373"/>
                  <a:gd name="T51" fmla="*/ 25 h 259"/>
                  <a:gd name="T52" fmla="*/ 19 w 373"/>
                  <a:gd name="T53" fmla="*/ 32 h 259"/>
                  <a:gd name="T54" fmla="*/ 24 w 373"/>
                  <a:gd name="T55" fmla="*/ 34 h 259"/>
                  <a:gd name="T56" fmla="*/ 347 w 373"/>
                  <a:gd name="T57" fmla="*/ 16 h 259"/>
                  <a:gd name="T58" fmla="*/ 344 w 373"/>
                  <a:gd name="T59" fmla="*/ 18 h 259"/>
                  <a:gd name="T60" fmla="*/ 339 w 373"/>
                  <a:gd name="T61" fmla="*/ 22 h 259"/>
                  <a:gd name="T62" fmla="*/ 338 w 373"/>
                  <a:gd name="T63" fmla="*/ 25 h 259"/>
                  <a:gd name="T64" fmla="*/ 340 w 373"/>
                  <a:gd name="T65" fmla="*/ 32 h 259"/>
                  <a:gd name="T66" fmla="*/ 347 w 373"/>
                  <a:gd name="T67" fmla="*/ 34 h 259"/>
                  <a:gd name="T68" fmla="*/ 350 w 373"/>
                  <a:gd name="T69" fmla="*/ 33 h 259"/>
                  <a:gd name="T70" fmla="*/ 355 w 373"/>
                  <a:gd name="T71" fmla="*/ 29 h 259"/>
                  <a:gd name="T72" fmla="*/ 356 w 373"/>
                  <a:gd name="T73" fmla="*/ 25 h 259"/>
                  <a:gd name="T74" fmla="*/ 353 w 373"/>
                  <a:gd name="T75" fmla="*/ 19 h 259"/>
                  <a:gd name="T76" fmla="*/ 347 w 373"/>
                  <a:gd name="T77" fmla="*/ 16 h 259"/>
                  <a:gd name="T78" fmla="*/ 317 w 373"/>
                  <a:gd name="T79" fmla="*/ 16 h 259"/>
                  <a:gd name="T80" fmla="*/ 314 w 373"/>
                  <a:gd name="T81" fmla="*/ 18 h 259"/>
                  <a:gd name="T82" fmla="*/ 310 w 373"/>
                  <a:gd name="T83" fmla="*/ 22 h 259"/>
                  <a:gd name="T84" fmla="*/ 309 w 373"/>
                  <a:gd name="T85" fmla="*/ 25 h 259"/>
                  <a:gd name="T86" fmla="*/ 312 w 373"/>
                  <a:gd name="T87" fmla="*/ 32 h 259"/>
                  <a:gd name="T88" fmla="*/ 317 w 373"/>
                  <a:gd name="T89" fmla="*/ 34 h 259"/>
                  <a:gd name="T90" fmla="*/ 321 w 373"/>
                  <a:gd name="T91" fmla="*/ 33 h 259"/>
                  <a:gd name="T92" fmla="*/ 326 w 373"/>
                  <a:gd name="T93" fmla="*/ 29 h 259"/>
                  <a:gd name="T94" fmla="*/ 326 w 373"/>
                  <a:gd name="T95" fmla="*/ 25 h 259"/>
                  <a:gd name="T96" fmla="*/ 324 w 373"/>
                  <a:gd name="T97" fmla="*/ 19 h 259"/>
                  <a:gd name="T98" fmla="*/ 317 w 373"/>
                  <a:gd name="T99" fmla="*/ 16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73" h="259">
                    <a:moveTo>
                      <a:pt x="373" y="251"/>
                    </a:moveTo>
                    <a:lnTo>
                      <a:pt x="373" y="251"/>
                    </a:lnTo>
                    <a:lnTo>
                      <a:pt x="373" y="253"/>
                    </a:lnTo>
                    <a:lnTo>
                      <a:pt x="371" y="256"/>
                    </a:lnTo>
                    <a:lnTo>
                      <a:pt x="369" y="257"/>
                    </a:lnTo>
                    <a:lnTo>
                      <a:pt x="366" y="259"/>
                    </a:lnTo>
                    <a:lnTo>
                      <a:pt x="7" y="257"/>
                    </a:lnTo>
                    <a:lnTo>
                      <a:pt x="7" y="257"/>
                    </a:lnTo>
                    <a:lnTo>
                      <a:pt x="5" y="257"/>
                    </a:lnTo>
                    <a:lnTo>
                      <a:pt x="2" y="255"/>
                    </a:lnTo>
                    <a:lnTo>
                      <a:pt x="1" y="253"/>
                    </a:lnTo>
                    <a:lnTo>
                      <a:pt x="0" y="25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2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220" y="0"/>
                    </a:lnTo>
                    <a:lnTo>
                      <a:pt x="211" y="52"/>
                    </a:lnTo>
                    <a:lnTo>
                      <a:pt x="211" y="52"/>
                    </a:lnTo>
                    <a:lnTo>
                      <a:pt x="17" y="52"/>
                    </a:lnTo>
                    <a:lnTo>
                      <a:pt x="17" y="241"/>
                    </a:lnTo>
                    <a:lnTo>
                      <a:pt x="356" y="241"/>
                    </a:lnTo>
                    <a:lnTo>
                      <a:pt x="356" y="52"/>
                    </a:lnTo>
                    <a:lnTo>
                      <a:pt x="277" y="52"/>
                    </a:lnTo>
                    <a:lnTo>
                      <a:pt x="286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69" y="1"/>
                    </a:lnTo>
                    <a:lnTo>
                      <a:pt x="371" y="2"/>
                    </a:lnTo>
                    <a:lnTo>
                      <a:pt x="373" y="6"/>
                    </a:lnTo>
                    <a:lnTo>
                      <a:pt x="373" y="8"/>
                    </a:lnTo>
                    <a:lnTo>
                      <a:pt x="373" y="251"/>
                    </a:lnTo>
                    <a:lnTo>
                      <a:pt x="373" y="251"/>
                    </a:lnTo>
                    <a:close/>
                    <a:moveTo>
                      <a:pt x="24" y="34"/>
                    </a:moveTo>
                    <a:lnTo>
                      <a:pt x="92" y="34"/>
                    </a:lnTo>
                    <a:lnTo>
                      <a:pt x="92" y="34"/>
                    </a:lnTo>
                    <a:lnTo>
                      <a:pt x="95" y="33"/>
                    </a:lnTo>
                    <a:lnTo>
                      <a:pt x="97" y="32"/>
                    </a:lnTo>
                    <a:lnTo>
                      <a:pt x="98" y="29"/>
                    </a:lnTo>
                    <a:lnTo>
                      <a:pt x="98" y="25"/>
                    </a:lnTo>
                    <a:lnTo>
                      <a:pt x="98" y="22"/>
                    </a:lnTo>
                    <a:lnTo>
                      <a:pt x="97" y="20"/>
                    </a:lnTo>
                    <a:lnTo>
                      <a:pt x="95" y="18"/>
                    </a:lnTo>
                    <a:lnTo>
                      <a:pt x="9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19" y="20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18" y="29"/>
                    </a:lnTo>
                    <a:lnTo>
                      <a:pt x="19" y="32"/>
                    </a:lnTo>
                    <a:lnTo>
                      <a:pt x="22" y="33"/>
                    </a:lnTo>
                    <a:lnTo>
                      <a:pt x="24" y="34"/>
                    </a:lnTo>
                    <a:lnTo>
                      <a:pt x="24" y="34"/>
                    </a:lnTo>
                    <a:close/>
                    <a:moveTo>
                      <a:pt x="347" y="16"/>
                    </a:moveTo>
                    <a:lnTo>
                      <a:pt x="347" y="16"/>
                    </a:lnTo>
                    <a:lnTo>
                      <a:pt x="344" y="18"/>
                    </a:lnTo>
                    <a:lnTo>
                      <a:pt x="340" y="19"/>
                    </a:lnTo>
                    <a:lnTo>
                      <a:pt x="339" y="22"/>
                    </a:lnTo>
                    <a:lnTo>
                      <a:pt x="338" y="25"/>
                    </a:lnTo>
                    <a:lnTo>
                      <a:pt x="338" y="25"/>
                    </a:lnTo>
                    <a:lnTo>
                      <a:pt x="339" y="29"/>
                    </a:lnTo>
                    <a:lnTo>
                      <a:pt x="340" y="32"/>
                    </a:lnTo>
                    <a:lnTo>
                      <a:pt x="344" y="33"/>
                    </a:lnTo>
                    <a:lnTo>
                      <a:pt x="347" y="34"/>
                    </a:lnTo>
                    <a:lnTo>
                      <a:pt x="347" y="34"/>
                    </a:lnTo>
                    <a:lnTo>
                      <a:pt x="350" y="33"/>
                    </a:lnTo>
                    <a:lnTo>
                      <a:pt x="353" y="32"/>
                    </a:lnTo>
                    <a:lnTo>
                      <a:pt x="355" y="29"/>
                    </a:lnTo>
                    <a:lnTo>
                      <a:pt x="356" y="25"/>
                    </a:lnTo>
                    <a:lnTo>
                      <a:pt x="356" y="25"/>
                    </a:lnTo>
                    <a:lnTo>
                      <a:pt x="355" y="22"/>
                    </a:lnTo>
                    <a:lnTo>
                      <a:pt x="353" y="19"/>
                    </a:lnTo>
                    <a:lnTo>
                      <a:pt x="350" y="18"/>
                    </a:lnTo>
                    <a:lnTo>
                      <a:pt x="347" y="16"/>
                    </a:lnTo>
                    <a:lnTo>
                      <a:pt x="347" y="16"/>
                    </a:lnTo>
                    <a:close/>
                    <a:moveTo>
                      <a:pt x="317" y="16"/>
                    </a:moveTo>
                    <a:lnTo>
                      <a:pt x="317" y="16"/>
                    </a:lnTo>
                    <a:lnTo>
                      <a:pt x="314" y="18"/>
                    </a:lnTo>
                    <a:lnTo>
                      <a:pt x="312" y="19"/>
                    </a:lnTo>
                    <a:lnTo>
                      <a:pt x="310" y="22"/>
                    </a:lnTo>
                    <a:lnTo>
                      <a:pt x="309" y="25"/>
                    </a:lnTo>
                    <a:lnTo>
                      <a:pt x="309" y="25"/>
                    </a:lnTo>
                    <a:lnTo>
                      <a:pt x="310" y="29"/>
                    </a:lnTo>
                    <a:lnTo>
                      <a:pt x="312" y="32"/>
                    </a:lnTo>
                    <a:lnTo>
                      <a:pt x="314" y="33"/>
                    </a:lnTo>
                    <a:lnTo>
                      <a:pt x="317" y="34"/>
                    </a:lnTo>
                    <a:lnTo>
                      <a:pt x="317" y="34"/>
                    </a:lnTo>
                    <a:lnTo>
                      <a:pt x="321" y="33"/>
                    </a:lnTo>
                    <a:lnTo>
                      <a:pt x="324" y="32"/>
                    </a:lnTo>
                    <a:lnTo>
                      <a:pt x="326" y="29"/>
                    </a:lnTo>
                    <a:lnTo>
                      <a:pt x="326" y="25"/>
                    </a:lnTo>
                    <a:lnTo>
                      <a:pt x="326" y="25"/>
                    </a:lnTo>
                    <a:lnTo>
                      <a:pt x="326" y="22"/>
                    </a:lnTo>
                    <a:lnTo>
                      <a:pt x="324" y="19"/>
                    </a:lnTo>
                    <a:lnTo>
                      <a:pt x="321" y="18"/>
                    </a:lnTo>
                    <a:lnTo>
                      <a:pt x="317" y="16"/>
                    </a:lnTo>
                    <a:lnTo>
                      <a:pt x="31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0" name="Freeform 57">
                <a:extLst>
                  <a:ext uri="{FF2B5EF4-FFF2-40B4-BE49-F238E27FC236}">
                    <a16:creationId xmlns:a16="http://schemas.microsoft.com/office/drawing/2014/main" id="{E1D1C006-3922-73E2-2E6C-33B308BA6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3838" y="2306712"/>
                <a:ext cx="386156" cy="457781"/>
              </a:xfrm>
              <a:custGeom>
                <a:avLst/>
                <a:gdLst>
                  <a:gd name="T0" fmla="*/ 248 w 248"/>
                  <a:gd name="T1" fmla="*/ 58 h 294"/>
                  <a:gd name="T2" fmla="*/ 218 w 248"/>
                  <a:gd name="T3" fmla="*/ 1 h 294"/>
                  <a:gd name="T4" fmla="*/ 218 w 248"/>
                  <a:gd name="T5" fmla="*/ 1 h 294"/>
                  <a:gd name="T6" fmla="*/ 217 w 248"/>
                  <a:gd name="T7" fmla="*/ 0 h 294"/>
                  <a:gd name="T8" fmla="*/ 216 w 248"/>
                  <a:gd name="T9" fmla="*/ 0 h 294"/>
                  <a:gd name="T10" fmla="*/ 215 w 248"/>
                  <a:gd name="T11" fmla="*/ 0 h 294"/>
                  <a:gd name="T12" fmla="*/ 214 w 248"/>
                  <a:gd name="T13" fmla="*/ 1 h 294"/>
                  <a:gd name="T14" fmla="*/ 167 w 248"/>
                  <a:gd name="T15" fmla="*/ 45 h 294"/>
                  <a:gd name="T16" fmla="*/ 167 w 248"/>
                  <a:gd name="T17" fmla="*/ 45 h 294"/>
                  <a:gd name="T18" fmla="*/ 167 w 248"/>
                  <a:gd name="T19" fmla="*/ 47 h 294"/>
                  <a:gd name="T20" fmla="*/ 167 w 248"/>
                  <a:gd name="T21" fmla="*/ 48 h 294"/>
                  <a:gd name="T22" fmla="*/ 167 w 248"/>
                  <a:gd name="T23" fmla="*/ 49 h 294"/>
                  <a:gd name="T24" fmla="*/ 169 w 248"/>
                  <a:gd name="T25" fmla="*/ 51 h 294"/>
                  <a:gd name="T26" fmla="*/ 192 w 248"/>
                  <a:gd name="T27" fmla="*/ 54 h 294"/>
                  <a:gd name="T28" fmla="*/ 173 w 248"/>
                  <a:gd name="T29" fmla="*/ 167 h 294"/>
                  <a:gd name="T30" fmla="*/ 124 w 248"/>
                  <a:gd name="T31" fmla="*/ 147 h 294"/>
                  <a:gd name="T32" fmla="*/ 100 w 248"/>
                  <a:gd name="T33" fmla="*/ 204 h 294"/>
                  <a:gd name="T34" fmla="*/ 57 w 248"/>
                  <a:gd name="T35" fmla="*/ 179 h 294"/>
                  <a:gd name="T36" fmla="*/ 0 w 248"/>
                  <a:gd name="T37" fmla="*/ 294 h 294"/>
                  <a:gd name="T38" fmla="*/ 32 w 248"/>
                  <a:gd name="T39" fmla="*/ 294 h 294"/>
                  <a:gd name="T40" fmla="*/ 69 w 248"/>
                  <a:gd name="T41" fmla="*/ 219 h 294"/>
                  <a:gd name="T42" fmla="*/ 114 w 248"/>
                  <a:gd name="T43" fmla="*/ 246 h 294"/>
                  <a:gd name="T44" fmla="*/ 139 w 248"/>
                  <a:gd name="T45" fmla="*/ 184 h 294"/>
                  <a:gd name="T46" fmla="*/ 196 w 248"/>
                  <a:gd name="T47" fmla="*/ 206 h 294"/>
                  <a:gd name="T48" fmla="*/ 220 w 248"/>
                  <a:gd name="T49" fmla="*/ 59 h 294"/>
                  <a:gd name="T50" fmla="*/ 244 w 248"/>
                  <a:gd name="T51" fmla="*/ 63 h 294"/>
                  <a:gd name="T52" fmla="*/ 244 w 248"/>
                  <a:gd name="T53" fmla="*/ 63 h 294"/>
                  <a:gd name="T54" fmla="*/ 245 w 248"/>
                  <a:gd name="T55" fmla="*/ 63 h 294"/>
                  <a:gd name="T56" fmla="*/ 248 w 248"/>
                  <a:gd name="T57" fmla="*/ 62 h 294"/>
                  <a:gd name="T58" fmla="*/ 248 w 248"/>
                  <a:gd name="T59" fmla="*/ 60 h 294"/>
                  <a:gd name="T60" fmla="*/ 248 w 248"/>
                  <a:gd name="T61" fmla="*/ 58 h 294"/>
                  <a:gd name="T62" fmla="*/ 248 w 248"/>
                  <a:gd name="T63" fmla="*/ 5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8" h="294">
                    <a:moveTo>
                      <a:pt x="248" y="58"/>
                    </a:moveTo>
                    <a:lnTo>
                      <a:pt x="218" y="1"/>
                    </a:lnTo>
                    <a:lnTo>
                      <a:pt x="218" y="1"/>
                    </a:lnTo>
                    <a:lnTo>
                      <a:pt x="217" y="0"/>
                    </a:lnTo>
                    <a:lnTo>
                      <a:pt x="216" y="0"/>
                    </a:lnTo>
                    <a:lnTo>
                      <a:pt x="215" y="0"/>
                    </a:lnTo>
                    <a:lnTo>
                      <a:pt x="214" y="1"/>
                    </a:lnTo>
                    <a:lnTo>
                      <a:pt x="167" y="45"/>
                    </a:lnTo>
                    <a:lnTo>
                      <a:pt x="167" y="45"/>
                    </a:lnTo>
                    <a:lnTo>
                      <a:pt x="167" y="47"/>
                    </a:lnTo>
                    <a:lnTo>
                      <a:pt x="167" y="48"/>
                    </a:lnTo>
                    <a:lnTo>
                      <a:pt x="167" y="49"/>
                    </a:lnTo>
                    <a:lnTo>
                      <a:pt x="169" y="51"/>
                    </a:lnTo>
                    <a:lnTo>
                      <a:pt x="192" y="54"/>
                    </a:lnTo>
                    <a:lnTo>
                      <a:pt x="173" y="167"/>
                    </a:lnTo>
                    <a:lnTo>
                      <a:pt x="124" y="147"/>
                    </a:lnTo>
                    <a:lnTo>
                      <a:pt x="100" y="204"/>
                    </a:lnTo>
                    <a:lnTo>
                      <a:pt x="57" y="179"/>
                    </a:lnTo>
                    <a:lnTo>
                      <a:pt x="0" y="294"/>
                    </a:lnTo>
                    <a:lnTo>
                      <a:pt x="32" y="294"/>
                    </a:lnTo>
                    <a:lnTo>
                      <a:pt x="69" y="219"/>
                    </a:lnTo>
                    <a:lnTo>
                      <a:pt x="114" y="246"/>
                    </a:lnTo>
                    <a:lnTo>
                      <a:pt x="139" y="184"/>
                    </a:lnTo>
                    <a:lnTo>
                      <a:pt x="196" y="206"/>
                    </a:lnTo>
                    <a:lnTo>
                      <a:pt x="220" y="59"/>
                    </a:lnTo>
                    <a:lnTo>
                      <a:pt x="244" y="63"/>
                    </a:lnTo>
                    <a:lnTo>
                      <a:pt x="244" y="63"/>
                    </a:lnTo>
                    <a:lnTo>
                      <a:pt x="245" y="63"/>
                    </a:lnTo>
                    <a:lnTo>
                      <a:pt x="248" y="62"/>
                    </a:lnTo>
                    <a:lnTo>
                      <a:pt x="248" y="60"/>
                    </a:lnTo>
                    <a:lnTo>
                      <a:pt x="248" y="58"/>
                    </a:lnTo>
                    <a:lnTo>
                      <a:pt x="248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76FE827-A4A3-186F-4E8F-0089D660A90C}"/>
              </a:ext>
            </a:extLst>
          </p:cNvPr>
          <p:cNvSpPr txBox="1"/>
          <p:nvPr/>
        </p:nvSpPr>
        <p:spPr>
          <a:xfrm>
            <a:off x="169628" y="1323299"/>
            <a:ext cx="4786100" cy="2331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7730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5" name="Rounded Rectangle 18">
            <a:extLst>
              <a:ext uri="{FF2B5EF4-FFF2-40B4-BE49-F238E27FC236}">
                <a16:creationId xmlns:a16="http://schemas.microsoft.com/office/drawing/2014/main" id="{88BFB8D7-5B48-69CB-9293-EA993B99829A}"/>
              </a:ext>
            </a:extLst>
          </p:cNvPr>
          <p:cNvSpPr/>
          <p:nvPr/>
        </p:nvSpPr>
        <p:spPr>
          <a:xfrm>
            <a:off x="5961542" y="2876550"/>
            <a:ext cx="2551538" cy="167114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6" name="Rounded Rectangle 20">
            <a:extLst>
              <a:ext uri="{FF2B5EF4-FFF2-40B4-BE49-F238E27FC236}">
                <a16:creationId xmlns:a16="http://schemas.microsoft.com/office/drawing/2014/main" id="{D988E5C7-A761-B3BC-DCBF-D473EF15DFE3}"/>
              </a:ext>
            </a:extLst>
          </p:cNvPr>
          <p:cNvSpPr/>
          <p:nvPr/>
        </p:nvSpPr>
        <p:spPr>
          <a:xfrm>
            <a:off x="3277109" y="2876551"/>
            <a:ext cx="2551538" cy="1671147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8" name="Rounded Rectangle 26">
            <a:extLst>
              <a:ext uri="{FF2B5EF4-FFF2-40B4-BE49-F238E27FC236}">
                <a16:creationId xmlns:a16="http://schemas.microsoft.com/office/drawing/2014/main" id="{1A44D447-F9C1-4CBD-813F-D39DFC302239}"/>
              </a:ext>
            </a:extLst>
          </p:cNvPr>
          <p:cNvSpPr/>
          <p:nvPr/>
        </p:nvSpPr>
        <p:spPr>
          <a:xfrm>
            <a:off x="592678" y="2876550"/>
            <a:ext cx="2551538" cy="167114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1" name="Google Shape;13317;p86">
            <a:extLst>
              <a:ext uri="{FF2B5EF4-FFF2-40B4-BE49-F238E27FC236}">
                <a16:creationId xmlns:a16="http://schemas.microsoft.com/office/drawing/2014/main" id="{DFB3FD20-C6EC-623E-064E-94237C6FBA67}"/>
              </a:ext>
            </a:extLst>
          </p:cNvPr>
          <p:cNvSpPr/>
          <p:nvPr/>
        </p:nvSpPr>
        <p:spPr>
          <a:xfrm>
            <a:off x="1532935" y="3139191"/>
            <a:ext cx="671023" cy="622084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3059A9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35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E2E8B441-041F-E2FF-D6F9-F72AB430C65C}"/>
              </a:ext>
            </a:extLst>
          </p:cNvPr>
          <p:cNvGrpSpPr/>
          <p:nvPr/>
        </p:nvGrpSpPr>
        <p:grpSpPr>
          <a:xfrm>
            <a:off x="6923112" y="3098686"/>
            <a:ext cx="628396" cy="571023"/>
            <a:chOff x="4108450" y="3276600"/>
            <a:chExt cx="368301" cy="361950"/>
          </a:xfrm>
          <a:solidFill>
            <a:srgbClr val="3059A9"/>
          </a:solidFill>
        </p:grpSpPr>
        <p:sp>
          <p:nvSpPr>
            <p:cNvPr id="73" name="Freeform 55">
              <a:extLst>
                <a:ext uri="{FF2B5EF4-FFF2-40B4-BE49-F238E27FC236}">
                  <a16:creationId xmlns:a16="http://schemas.microsoft.com/office/drawing/2014/main" id="{442BBE6E-3873-25B1-C751-5910AD3E4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738" y="3276600"/>
              <a:ext cx="344488" cy="257175"/>
            </a:xfrm>
            <a:custGeom>
              <a:avLst/>
              <a:gdLst>
                <a:gd name="T0" fmla="*/ 594 w 652"/>
                <a:gd name="T1" fmla="*/ 174 h 486"/>
                <a:gd name="T2" fmla="*/ 652 w 652"/>
                <a:gd name="T3" fmla="*/ 0 h 486"/>
                <a:gd name="T4" fmla="*/ 469 w 652"/>
                <a:gd name="T5" fmla="*/ 0 h 486"/>
                <a:gd name="T6" fmla="*/ 513 w 652"/>
                <a:gd name="T7" fmla="*/ 60 h 486"/>
                <a:gd name="T8" fmla="*/ 330 w 652"/>
                <a:gd name="T9" fmla="*/ 193 h 486"/>
                <a:gd name="T10" fmla="*/ 235 w 652"/>
                <a:gd name="T11" fmla="*/ 146 h 486"/>
                <a:gd name="T12" fmla="*/ 0 w 652"/>
                <a:gd name="T13" fmla="*/ 486 h 486"/>
                <a:gd name="T14" fmla="*/ 41 w 652"/>
                <a:gd name="T15" fmla="*/ 486 h 486"/>
                <a:gd name="T16" fmla="*/ 254 w 652"/>
                <a:gd name="T17" fmla="*/ 220 h 486"/>
                <a:gd name="T18" fmla="*/ 336 w 652"/>
                <a:gd name="T19" fmla="*/ 268 h 486"/>
                <a:gd name="T20" fmla="*/ 550 w 652"/>
                <a:gd name="T21" fmla="*/ 113 h 486"/>
                <a:gd name="T22" fmla="*/ 594 w 652"/>
                <a:gd name="T23" fmla="*/ 17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2" h="486">
                  <a:moveTo>
                    <a:pt x="594" y="174"/>
                  </a:moveTo>
                  <a:lnTo>
                    <a:pt x="652" y="0"/>
                  </a:lnTo>
                  <a:lnTo>
                    <a:pt x="469" y="0"/>
                  </a:lnTo>
                  <a:lnTo>
                    <a:pt x="513" y="60"/>
                  </a:lnTo>
                  <a:lnTo>
                    <a:pt x="330" y="193"/>
                  </a:lnTo>
                  <a:lnTo>
                    <a:pt x="235" y="146"/>
                  </a:lnTo>
                  <a:lnTo>
                    <a:pt x="0" y="486"/>
                  </a:lnTo>
                  <a:lnTo>
                    <a:pt x="41" y="486"/>
                  </a:lnTo>
                  <a:lnTo>
                    <a:pt x="254" y="220"/>
                  </a:lnTo>
                  <a:lnTo>
                    <a:pt x="336" y="268"/>
                  </a:lnTo>
                  <a:lnTo>
                    <a:pt x="550" y="113"/>
                  </a:lnTo>
                  <a:lnTo>
                    <a:pt x="594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4" name="Freeform 56">
              <a:extLst>
                <a:ext uri="{FF2B5EF4-FFF2-40B4-BE49-F238E27FC236}">
                  <a16:creationId xmlns:a16="http://schemas.microsoft.com/office/drawing/2014/main" id="{FFCF3091-F35A-E30B-E863-3B0CD83F6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8450" y="3568700"/>
              <a:ext cx="115888" cy="69850"/>
            </a:xfrm>
            <a:custGeom>
              <a:avLst/>
              <a:gdLst>
                <a:gd name="T0" fmla="*/ 22 w 217"/>
                <a:gd name="T1" fmla="*/ 75 h 130"/>
                <a:gd name="T2" fmla="*/ 22 w 217"/>
                <a:gd name="T3" fmla="*/ 121 h 130"/>
                <a:gd name="T4" fmla="*/ 25 w 217"/>
                <a:gd name="T5" fmla="*/ 128 h 130"/>
                <a:gd name="T6" fmla="*/ 32 w 217"/>
                <a:gd name="T7" fmla="*/ 130 h 130"/>
                <a:gd name="T8" fmla="*/ 206 w 217"/>
                <a:gd name="T9" fmla="*/ 130 h 130"/>
                <a:gd name="T10" fmla="*/ 214 w 217"/>
                <a:gd name="T11" fmla="*/ 128 h 130"/>
                <a:gd name="T12" fmla="*/ 217 w 217"/>
                <a:gd name="T13" fmla="*/ 121 h 130"/>
                <a:gd name="T14" fmla="*/ 217 w 217"/>
                <a:gd name="T15" fmla="*/ 66 h 130"/>
                <a:gd name="T16" fmla="*/ 214 w 217"/>
                <a:gd name="T17" fmla="*/ 58 h 130"/>
                <a:gd name="T18" fmla="*/ 206 w 217"/>
                <a:gd name="T19" fmla="*/ 54 h 130"/>
                <a:gd name="T20" fmla="*/ 195 w 217"/>
                <a:gd name="T21" fmla="*/ 12 h 130"/>
                <a:gd name="T22" fmla="*/ 194 w 217"/>
                <a:gd name="T23" fmla="*/ 7 h 130"/>
                <a:gd name="T24" fmla="*/ 189 w 217"/>
                <a:gd name="T25" fmla="*/ 1 h 130"/>
                <a:gd name="T26" fmla="*/ 11 w 217"/>
                <a:gd name="T27" fmla="*/ 0 h 130"/>
                <a:gd name="T28" fmla="*/ 6 w 217"/>
                <a:gd name="T29" fmla="*/ 1 h 130"/>
                <a:gd name="T30" fmla="*/ 1 w 217"/>
                <a:gd name="T31" fmla="*/ 7 h 130"/>
                <a:gd name="T32" fmla="*/ 0 w 217"/>
                <a:gd name="T33" fmla="*/ 66 h 130"/>
                <a:gd name="T34" fmla="*/ 1 w 217"/>
                <a:gd name="T35" fmla="*/ 70 h 130"/>
                <a:gd name="T36" fmla="*/ 6 w 217"/>
                <a:gd name="T37" fmla="*/ 75 h 130"/>
                <a:gd name="T38" fmla="*/ 11 w 217"/>
                <a:gd name="T39" fmla="*/ 75 h 130"/>
                <a:gd name="T40" fmla="*/ 43 w 217"/>
                <a:gd name="T41" fmla="*/ 108 h 130"/>
                <a:gd name="T42" fmla="*/ 114 w 217"/>
                <a:gd name="T43" fmla="*/ 75 h 130"/>
                <a:gd name="T44" fmla="*/ 142 w 217"/>
                <a:gd name="T45" fmla="*/ 108 h 130"/>
                <a:gd name="T46" fmla="*/ 131 w 217"/>
                <a:gd name="T47" fmla="*/ 75 h 130"/>
                <a:gd name="T48" fmla="*/ 142 w 217"/>
                <a:gd name="T49" fmla="*/ 108 h 130"/>
                <a:gd name="T50" fmla="*/ 174 w 217"/>
                <a:gd name="T51" fmla="*/ 108 h 130"/>
                <a:gd name="T52" fmla="*/ 184 w 217"/>
                <a:gd name="T53" fmla="*/ 75 h 130"/>
                <a:gd name="T54" fmla="*/ 195 w 217"/>
                <a:gd name="T55" fmla="*/ 108 h 130"/>
                <a:gd name="T56" fmla="*/ 174 w 217"/>
                <a:gd name="T57" fmla="*/ 22 h 130"/>
                <a:gd name="T58" fmla="*/ 152 w 217"/>
                <a:gd name="T59" fmla="*/ 54 h 130"/>
                <a:gd name="T60" fmla="*/ 109 w 217"/>
                <a:gd name="T61" fmla="*/ 22 h 130"/>
                <a:gd name="T62" fmla="*/ 120 w 217"/>
                <a:gd name="T63" fmla="*/ 54 h 130"/>
                <a:gd name="T64" fmla="*/ 109 w 217"/>
                <a:gd name="T65" fmla="*/ 22 h 130"/>
                <a:gd name="T66" fmla="*/ 93 w 217"/>
                <a:gd name="T67" fmla="*/ 22 h 130"/>
                <a:gd name="T68" fmla="*/ 32 w 217"/>
                <a:gd name="T69" fmla="*/ 54 h 130"/>
                <a:gd name="T70" fmla="*/ 22 w 217"/>
                <a:gd name="T71" fmla="*/ 2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" h="130">
                  <a:moveTo>
                    <a:pt x="11" y="75"/>
                  </a:moveTo>
                  <a:lnTo>
                    <a:pt x="22" y="75"/>
                  </a:lnTo>
                  <a:lnTo>
                    <a:pt x="22" y="121"/>
                  </a:lnTo>
                  <a:lnTo>
                    <a:pt x="22" y="121"/>
                  </a:lnTo>
                  <a:lnTo>
                    <a:pt x="23" y="124"/>
                  </a:lnTo>
                  <a:lnTo>
                    <a:pt x="25" y="128"/>
                  </a:lnTo>
                  <a:lnTo>
                    <a:pt x="28" y="130"/>
                  </a:lnTo>
                  <a:lnTo>
                    <a:pt x="32" y="130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11" y="130"/>
                  </a:lnTo>
                  <a:lnTo>
                    <a:pt x="214" y="128"/>
                  </a:lnTo>
                  <a:lnTo>
                    <a:pt x="216" y="124"/>
                  </a:lnTo>
                  <a:lnTo>
                    <a:pt x="217" y="121"/>
                  </a:lnTo>
                  <a:lnTo>
                    <a:pt x="217" y="66"/>
                  </a:lnTo>
                  <a:lnTo>
                    <a:pt x="217" y="66"/>
                  </a:lnTo>
                  <a:lnTo>
                    <a:pt x="216" y="62"/>
                  </a:lnTo>
                  <a:lnTo>
                    <a:pt x="214" y="58"/>
                  </a:lnTo>
                  <a:lnTo>
                    <a:pt x="211" y="54"/>
                  </a:lnTo>
                  <a:lnTo>
                    <a:pt x="206" y="54"/>
                  </a:lnTo>
                  <a:lnTo>
                    <a:pt x="195" y="54"/>
                  </a:lnTo>
                  <a:lnTo>
                    <a:pt x="195" y="12"/>
                  </a:lnTo>
                  <a:lnTo>
                    <a:pt x="195" y="12"/>
                  </a:lnTo>
                  <a:lnTo>
                    <a:pt x="194" y="7"/>
                  </a:lnTo>
                  <a:lnTo>
                    <a:pt x="192" y="3"/>
                  </a:lnTo>
                  <a:lnTo>
                    <a:pt x="189" y="1"/>
                  </a:lnTo>
                  <a:lnTo>
                    <a:pt x="184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70"/>
                  </a:lnTo>
                  <a:lnTo>
                    <a:pt x="3" y="73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1" y="75"/>
                  </a:lnTo>
                  <a:close/>
                  <a:moveTo>
                    <a:pt x="114" y="108"/>
                  </a:moveTo>
                  <a:lnTo>
                    <a:pt x="43" y="108"/>
                  </a:lnTo>
                  <a:lnTo>
                    <a:pt x="43" y="75"/>
                  </a:lnTo>
                  <a:lnTo>
                    <a:pt x="114" y="75"/>
                  </a:lnTo>
                  <a:lnTo>
                    <a:pt x="114" y="108"/>
                  </a:lnTo>
                  <a:close/>
                  <a:moveTo>
                    <a:pt x="142" y="108"/>
                  </a:moveTo>
                  <a:lnTo>
                    <a:pt x="131" y="108"/>
                  </a:lnTo>
                  <a:lnTo>
                    <a:pt x="131" y="75"/>
                  </a:lnTo>
                  <a:lnTo>
                    <a:pt x="142" y="75"/>
                  </a:lnTo>
                  <a:lnTo>
                    <a:pt x="142" y="108"/>
                  </a:lnTo>
                  <a:close/>
                  <a:moveTo>
                    <a:pt x="195" y="108"/>
                  </a:moveTo>
                  <a:lnTo>
                    <a:pt x="174" y="108"/>
                  </a:lnTo>
                  <a:lnTo>
                    <a:pt x="174" y="75"/>
                  </a:lnTo>
                  <a:lnTo>
                    <a:pt x="184" y="75"/>
                  </a:lnTo>
                  <a:lnTo>
                    <a:pt x="195" y="75"/>
                  </a:lnTo>
                  <a:lnTo>
                    <a:pt x="195" y="108"/>
                  </a:lnTo>
                  <a:close/>
                  <a:moveTo>
                    <a:pt x="152" y="22"/>
                  </a:moveTo>
                  <a:lnTo>
                    <a:pt x="174" y="22"/>
                  </a:lnTo>
                  <a:lnTo>
                    <a:pt x="174" y="54"/>
                  </a:lnTo>
                  <a:lnTo>
                    <a:pt x="152" y="54"/>
                  </a:lnTo>
                  <a:lnTo>
                    <a:pt x="152" y="22"/>
                  </a:lnTo>
                  <a:close/>
                  <a:moveTo>
                    <a:pt x="109" y="22"/>
                  </a:moveTo>
                  <a:lnTo>
                    <a:pt x="120" y="22"/>
                  </a:lnTo>
                  <a:lnTo>
                    <a:pt x="120" y="54"/>
                  </a:lnTo>
                  <a:lnTo>
                    <a:pt x="109" y="54"/>
                  </a:lnTo>
                  <a:lnTo>
                    <a:pt x="109" y="22"/>
                  </a:lnTo>
                  <a:close/>
                  <a:moveTo>
                    <a:pt x="22" y="22"/>
                  </a:moveTo>
                  <a:lnTo>
                    <a:pt x="93" y="22"/>
                  </a:lnTo>
                  <a:lnTo>
                    <a:pt x="93" y="54"/>
                  </a:lnTo>
                  <a:lnTo>
                    <a:pt x="32" y="54"/>
                  </a:lnTo>
                  <a:lnTo>
                    <a:pt x="22" y="54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5" name="Freeform 57">
              <a:extLst>
                <a:ext uri="{FF2B5EF4-FFF2-40B4-BE49-F238E27FC236}">
                  <a16:creationId xmlns:a16="http://schemas.microsoft.com/office/drawing/2014/main" id="{E299CB1B-5413-0149-4408-F791413B17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8163" y="3454400"/>
              <a:ext cx="128588" cy="184150"/>
            </a:xfrm>
            <a:custGeom>
              <a:avLst/>
              <a:gdLst>
                <a:gd name="T0" fmla="*/ 34 w 245"/>
                <a:gd name="T1" fmla="*/ 271 h 347"/>
                <a:gd name="T2" fmla="*/ 28 w 245"/>
                <a:gd name="T3" fmla="*/ 283 h 347"/>
                <a:gd name="T4" fmla="*/ 29 w 245"/>
                <a:gd name="T5" fmla="*/ 341 h 347"/>
                <a:gd name="T6" fmla="*/ 39 w 245"/>
                <a:gd name="T7" fmla="*/ 347 h 347"/>
                <a:gd name="T8" fmla="*/ 217 w 245"/>
                <a:gd name="T9" fmla="*/ 347 h 347"/>
                <a:gd name="T10" fmla="*/ 223 w 245"/>
                <a:gd name="T11" fmla="*/ 338 h 347"/>
                <a:gd name="T12" fmla="*/ 234 w 245"/>
                <a:gd name="T13" fmla="*/ 292 h 347"/>
                <a:gd name="T14" fmla="*/ 244 w 245"/>
                <a:gd name="T15" fmla="*/ 287 h 347"/>
                <a:gd name="T16" fmla="*/ 245 w 245"/>
                <a:gd name="T17" fmla="*/ 229 h 347"/>
                <a:gd name="T18" fmla="*/ 239 w 245"/>
                <a:gd name="T19" fmla="*/ 218 h 347"/>
                <a:gd name="T20" fmla="*/ 223 w 245"/>
                <a:gd name="T21" fmla="*/ 174 h 347"/>
                <a:gd name="T22" fmla="*/ 223 w 245"/>
                <a:gd name="T23" fmla="*/ 174 h 347"/>
                <a:gd name="T24" fmla="*/ 223 w 245"/>
                <a:gd name="T25" fmla="*/ 65 h 347"/>
                <a:gd name="T26" fmla="*/ 220 w 245"/>
                <a:gd name="T27" fmla="*/ 57 h 347"/>
                <a:gd name="T28" fmla="*/ 196 w 245"/>
                <a:gd name="T29" fmla="*/ 54 h 347"/>
                <a:gd name="T30" fmla="*/ 195 w 245"/>
                <a:gd name="T31" fmla="*/ 6 h 347"/>
                <a:gd name="T32" fmla="*/ 185 w 245"/>
                <a:gd name="T33" fmla="*/ 0 h 347"/>
                <a:gd name="T34" fmla="*/ 7 w 245"/>
                <a:gd name="T35" fmla="*/ 1 h 347"/>
                <a:gd name="T36" fmla="*/ 0 w 245"/>
                <a:gd name="T37" fmla="*/ 11 h 347"/>
                <a:gd name="T38" fmla="*/ 1 w 245"/>
                <a:gd name="T39" fmla="*/ 68 h 347"/>
                <a:gd name="T40" fmla="*/ 11 w 245"/>
                <a:gd name="T41" fmla="*/ 75 h 347"/>
                <a:gd name="T42" fmla="*/ 28 w 245"/>
                <a:gd name="T43" fmla="*/ 173 h 347"/>
                <a:gd name="T44" fmla="*/ 28 w 245"/>
                <a:gd name="T45" fmla="*/ 174 h 347"/>
                <a:gd name="T46" fmla="*/ 28 w 245"/>
                <a:gd name="T47" fmla="*/ 229 h 347"/>
                <a:gd name="T48" fmla="*/ 34 w 245"/>
                <a:gd name="T49" fmla="*/ 238 h 347"/>
                <a:gd name="T50" fmla="*/ 49 w 245"/>
                <a:gd name="T51" fmla="*/ 271 h 347"/>
                <a:gd name="T52" fmla="*/ 49 w 245"/>
                <a:gd name="T53" fmla="*/ 325 h 347"/>
                <a:gd name="T54" fmla="*/ 119 w 245"/>
                <a:gd name="T55" fmla="*/ 292 h 347"/>
                <a:gd name="T56" fmla="*/ 136 w 245"/>
                <a:gd name="T57" fmla="*/ 325 h 347"/>
                <a:gd name="T58" fmla="*/ 147 w 245"/>
                <a:gd name="T59" fmla="*/ 325 h 347"/>
                <a:gd name="T60" fmla="*/ 119 w 245"/>
                <a:gd name="T61" fmla="*/ 184 h 347"/>
                <a:gd name="T62" fmla="*/ 49 w 245"/>
                <a:gd name="T63" fmla="*/ 217 h 347"/>
                <a:gd name="T64" fmla="*/ 147 w 245"/>
                <a:gd name="T65" fmla="*/ 108 h 347"/>
                <a:gd name="T66" fmla="*/ 201 w 245"/>
                <a:gd name="T67" fmla="*/ 162 h 347"/>
                <a:gd name="T68" fmla="*/ 201 w 245"/>
                <a:gd name="T69" fmla="*/ 129 h 347"/>
                <a:gd name="T70" fmla="*/ 147 w 245"/>
                <a:gd name="T71" fmla="*/ 162 h 347"/>
                <a:gd name="T72" fmla="*/ 147 w 245"/>
                <a:gd name="T73" fmla="*/ 129 h 347"/>
                <a:gd name="T74" fmla="*/ 49 w 245"/>
                <a:gd name="T75" fmla="*/ 129 h 347"/>
                <a:gd name="T76" fmla="*/ 136 w 245"/>
                <a:gd name="T77" fmla="*/ 184 h 347"/>
                <a:gd name="T78" fmla="*/ 136 w 245"/>
                <a:gd name="T79" fmla="*/ 217 h 347"/>
                <a:gd name="T80" fmla="*/ 169 w 245"/>
                <a:gd name="T81" fmla="*/ 239 h 347"/>
                <a:gd name="T82" fmla="*/ 158 w 245"/>
                <a:gd name="T83" fmla="*/ 239 h 347"/>
                <a:gd name="T84" fmla="*/ 180 w 245"/>
                <a:gd name="T85" fmla="*/ 292 h 347"/>
                <a:gd name="T86" fmla="*/ 223 w 245"/>
                <a:gd name="T87" fmla="*/ 271 h 347"/>
                <a:gd name="T88" fmla="*/ 201 w 245"/>
                <a:gd name="T89" fmla="*/ 239 h 347"/>
                <a:gd name="T90" fmla="*/ 223 w 245"/>
                <a:gd name="T91" fmla="*/ 271 h 347"/>
                <a:gd name="T92" fmla="*/ 201 w 245"/>
                <a:gd name="T93" fmla="*/ 184 h 347"/>
                <a:gd name="T94" fmla="*/ 201 w 245"/>
                <a:gd name="T95" fmla="*/ 108 h 347"/>
                <a:gd name="T96" fmla="*/ 185 w 245"/>
                <a:gd name="T97" fmla="*/ 75 h 347"/>
                <a:gd name="T98" fmla="*/ 152 w 245"/>
                <a:gd name="T99" fmla="*/ 21 h 347"/>
                <a:gd name="T100" fmla="*/ 152 w 245"/>
                <a:gd name="T101" fmla="*/ 54 h 347"/>
                <a:gd name="T102" fmla="*/ 119 w 245"/>
                <a:gd name="T103" fmla="*/ 21 h 347"/>
                <a:gd name="T104" fmla="*/ 109 w 245"/>
                <a:gd name="T105" fmla="*/ 21 h 347"/>
                <a:gd name="T106" fmla="*/ 93 w 245"/>
                <a:gd name="T107" fmla="*/ 54 h 347"/>
                <a:gd name="T108" fmla="*/ 22 w 245"/>
                <a:gd name="T109" fmla="*/ 21 h 347"/>
                <a:gd name="T110" fmla="*/ 49 w 245"/>
                <a:gd name="T111" fmla="*/ 108 h 347"/>
                <a:gd name="T112" fmla="*/ 71 w 245"/>
                <a:gd name="T113" fmla="*/ 239 h 347"/>
                <a:gd name="T114" fmla="*/ 71 w 245"/>
                <a:gd name="T115" fmla="*/ 27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" h="347">
                  <a:moveTo>
                    <a:pt x="39" y="271"/>
                  </a:moveTo>
                  <a:lnTo>
                    <a:pt x="39" y="271"/>
                  </a:lnTo>
                  <a:lnTo>
                    <a:pt x="34" y="271"/>
                  </a:lnTo>
                  <a:lnTo>
                    <a:pt x="31" y="275"/>
                  </a:lnTo>
                  <a:lnTo>
                    <a:pt x="29" y="279"/>
                  </a:lnTo>
                  <a:lnTo>
                    <a:pt x="28" y="283"/>
                  </a:lnTo>
                  <a:lnTo>
                    <a:pt x="28" y="338"/>
                  </a:lnTo>
                  <a:lnTo>
                    <a:pt x="28" y="338"/>
                  </a:lnTo>
                  <a:lnTo>
                    <a:pt x="29" y="341"/>
                  </a:lnTo>
                  <a:lnTo>
                    <a:pt x="31" y="345"/>
                  </a:lnTo>
                  <a:lnTo>
                    <a:pt x="34" y="347"/>
                  </a:lnTo>
                  <a:lnTo>
                    <a:pt x="39" y="347"/>
                  </a:lnTo>
                  <a:lnTo>
                    <a:pt x="212" y="347"/>
                  </a:lnTo>
                  <a:lnTo>
                    <a:pt x="212" y="347"/>
                  </a:lnTo>
                  <a:lnTo>
                    <a:pt x="217" y="347"/>
                  </a:lnTo>
                  <a:lnTo>
                    <a:pt x="220" y="345"/>
                  </a:lnTo>
                  <a:lnTo>
                    <a:pt x="222" y="341"/>
                  </a:lnTo>
                  <a:lnTo>
                    <a:pt x="223" y="338"/>
                  </a:lnTo>
                  <a:lnTo>
                    <a:pt x="223" y="292"/>
                  </a:lnTo>
                  <a:lnTo>
                    <a:pt x="234" y="292"/>
                  </a:lnTo>
                  <a:lnTo>
                    <a:pt x="234" y="292"/>
                  </a:lnTo>
                  <a:lnTo>
                    <a:pt x="239" y="292"/>
                  </a:lnTo>
                  <a:lnTo>
                    <a:pt x="242" y="290"/>
                  </a:lnTo>
                  <a:lnTo>
                    <a:pt x="244" y="287"/>
                  </a:lnTo>
                  <a:lnTo>
                    <a:pt x="245" y="283"/>
                  </a:lnTo>
                  <a:lnTo>
                    <a:pt x="245" y="229"/>
                  </a:lnTo>
                  <a:lnTo>
                    <a:pt x="245" y="229"/>
                  </a:lnTo>
                  <a:lnTo>
                    <a:pt x="244" y="224"/>
                  </a:lnTo>
                  <a:lnTo>
                    <a:pt x="242" y="220"/>
                  </a:lnTo>
                  <a:lnTo>
                    <a:pt x="239" y="218"/>
                  </a:lnTo>
                  <a:lnTo>
                    <a:pt x="234" y="217"/>
                  </a:lnTo>
                  <a:lnTo>
                    <a:pt x="223" y="217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3"/>
                  </a:lnTo>
                  <a:lnTo>
                    <a:pt x="223" y="120"/>
                  </a:lnTo>
                  <a:lnTo>
                    <a:pt x="223" y="65"/>
                  </a:lnTo>
                  <a:lnTo>
                    <a:pt x="223" y="65"/>
                  </a:lnTo>
                  <a:lnTo>
                    <a:pt x="222" y="61"/>
                  </a:lnTo>
                  <a:lnTo>
                    <a:pt x="220" y="57"/>
                  </a:lnTo>
                  <a:lnTo>
                    <a:pt x="217" y="54"/>
                  </a:lnTo>
                  <a:lnTo>
                    <a:pt x="212" y="54"/>
                  </a:lnTo>
                  <a:lnTo>
                    <a:pt x="196" y="54"/>
                  </a:lnTo>
                  <a:lnTo>
                    <a:pt x="196" y="11"/>
                  </a:lnTo>
                  <a:lnTo>
                    <a:pt x="196" y="11"/>
                  </a:lnTo>
                  <a:lnTo>
                    <a:pt x="195" y="6"/>
                  </a:lnTo>
                  <a:lnTo>
                    <a:pt x="193" y="3"/>
                  </a:lnTo>
                  <a:lnTo>
                    <a:pt x="189" y="1"/>
                  </a:lnTo>
                  <a:lnTo>
                    <a:pt x="18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7" y="75"/>
                  </a:lnTo>
                  <a:lnTo>
                    <a:pt x="11" y="75"/>
                  </a:lnTo>
                  <a:lnTo>
                    <a:pt x="28" y="75"/>
                  </a:lnTo>
                  <a:lnTo>
                    <a:pt x="28" y="120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4"/>
                  </a:lnTo>
                  <a:lnTo>
                    <a:pt x="28" y="174"/>
                  </a:lnTo>
                  <a:lnTo>
                    <a:pt x="28" y="174"/>
                  </a:lnTo>
                  <a:lnTo>
                    <a:pt x="28" y="229"/>
                  </a:lnTo>
                  <a:lnTo>
                    <a:pt x="28" y="229"/>
                  </a:lnTo>
                  <a:lnTo>
                    <a:pt x="29" y="232"/>
                  </a:lnTo>
                  <a:lnTo>
                    <a:pt x="31" y="235"/>
                  </a:lnTo>
                  <a:lnTo>
                    <a:pt x="34" y="238"/>
                  </a:lnTo>
                  <a:lnTo>
                    <a:pt x="39" y="239"/>
                  </a:lnTo>
                  <a:lnTo>
                    <a:pt x="49" y="239"/>
                  </a:lnTo>
                  <a:lnTo>
                    <a:pt x="49" y="271"/>
                  </a:lnTo>
                  <a:lnTo>
                    <a:pt x="39" y="271"/>
                  </a:lnTo>
                  <a:close/>
                  <a:moveTo>
                    <a:pt x="119" y="325"/>
                  </a:moveTo>
                  <a:lnTo>
                    <a:pt x="49" y="325"/>
                  </a:lnTo>
                  <a:lnTo>
                    <a:pt x="49" y="292"/>
                  </a:lnTo>
                  <a:lnTo>
                    <a:pt x="60" y="292"/>
                  </a:lnTo>
                  <a:lnTo>
                    <a:pt x="119" y="292"/>
                  </a:lnTo>
                  <a:lnTo>
                    <a:pt x="119" y="325"/>
                  </a:lnTo>
                  <a:close/>
                  <a:moveTo>
                    <a:pt x="147" y="325"/>
                  </a:moveTo>
                  <a:lnTo>
                    <a:pt x="136" y="325"/>
                  </a:lnTo>
                  <a:lnTo>
                    <a:pt x="136" y="292"/>
                  </a:lnTo>
                  <a:lnTo>
                    <a:pt x="147" y="292"/>
                  </a:lnTo>
                  <a:lnTo>
                    <a:pt x="147" y="325"/>
                  </a:lnTo>
                  <a:close/>
                  <a:moveTo>
                    <a:pt x="49" y="217"/>
                  </a:moveTo>
                  <a:lnTo>
                    <a:pt x="49" y="184"/>
                  </a:lnTo>
                  <a:lnTo>
                    <a:pt x="119" y="184"/>
                  </a:lnTo>
                  <a:lnTo>
                    <a:pt x="119" y="217"/>
                  </a:lnTo>
                  <a:lnTo>
                    <a:pt x="60" y="217"/>
                  </a:lnTo>
                  <a:lnTo>
                    <a:pt x="49" y="217"/>
                  </a:lnTo>
                  <a:close/>
                  <a:moveTo>
                    <a:pt x="136" y="75"/>
                  </a:moveTo>
                  <a:lnTo>
                    <a:pt x="147" y="75"/>
                  </a:lnTo>
                  <a:lnTo>
                    <a:pt x="147" y="108"/>
                  </a:lnTo>
                  <a:lnTo>
                    <a:pt x="136" y="108"/>
                  </a:lnTo>
                  <a:lnTo>
                    <a:pt x="136" y="75"/>
                  </a:lnTo>
                  <a:close/>
                  <a:moveTo>
                    <a:pt x="201" y="162"/>
                  </a:moveTo>
                  <a:lnTo>
                    <a:pt x="180" y="162"/>
                  </a:lnTo>
                  <a:lnTo>
                    <a:pt x="180" y="129"/>
                  </a:lnTo>
                  <a:lnTo>
                    <a:pt x="201" y="129"/>
                  </a:lnTo>
                  <a:lnTo>
                    <a:pt x="201" y="162"/>
                  </a:lnTo>
                  <a:close/>
                  <a:moveTo>
                    <a:pt x="147" y="129"/>
                  </a:moveTo>
                  <a:lnTo>
                    <a:pt x="147" y="162"/>
                  </a:lnTo>
                  <a:lnTo>
                    <a:pt x="136" y="162"/>
                  </a:lnTo>
                  <a:lnTo>
                    <a:pt x="136" y="129"/>
                  </a:lnTo>
                  <a:lnTo>
                    <a:pt x="147" y="129"/>
                  </a:lnTo>
                  <a:close/>
                  <a:moveTo>
                    <a:pt x="119" y="162"/>
                  </a:moveTo>
                  <a:lnTo>
                    <a:pt x="49" y="162"/>
                  </a:lnTo>
                  <a:lnTo>
                    <a:pt x="49" y="129"/>
                  </a:lnTo>
                  <a:lnTo>
                    <a:pt x="119" y="129"/>
                  </a:lnTo>
                  <a:lnTo>
                    <a:pt x="119" y="162"/>
                  </a:lnTo>
                  <a:close/>
                  <a:moveTo>
                    <a:pt x="136" y="184"/>
                  </a:moveTo>
                  <a:lnTo>
                    <a:pt x="147" y="184"/>
                  </a:lnTo>
                  <a:lnTo>
                    <a:pt x="147" y="217"/>
                  </a:lnTo>
                  <a:lnTo>
                    <a:pt x="136" y="217"/>
                  </a:lnTo>
                  <a:lnTo>
                    <a:pt x="136" y="184"/>
                  </a:lnTo>
                  <a:close/>
                  <a:moveTo>
                    <a:pt x="158" y="239"/>
                  </a:moveTo>
                  <a:lnTo>
                    <a:pt x="169" y="239"/>
                  </a:lnTo>
                  <a:lnTo>
                    <a:pt x="169" y="271"/>
                  </a:lnTo>
                  <a:lnTo>
                    <a:pt x="158" y="271"/>
                  </a:lnTo>
                  <a:lnTo>
                    <a:pt x="158" y="239"/>
                  </a:lnTo>
                  <a:close/>
                  <a:moveTo>
                    <a:pt x="201" y="325"/>
                  </a:moveTo>
                  <a:lnTo>
                    <a:pt x="180" y="325"/>
                  </a:lnTo>
                  <a:lnTo>
                    <a:pt x="180" y="292"/>
                  </a:lnTo>
                  <a:lnTo>
                    <a:pt x="201" y="292"/>
                  </a:lnTo>
                  <a:lnTo>
                    <a:pt x="201" y="325"/>
                  </a:lnTo>
                  <a:close/>
                  <a:moveTo>
                    <a:pt x="223" y="271"/>
                  </a:moveTo>
                  <a:lnTo>
                    <a:pt x="212" y="271"/>
                  </a:lnTo>
                  <a:lnTo>
                    <a:pt x="201" y="271"/>
                  </a:lnTo>
                  <a:lnTo>
                    <a:pt x="201" y="239"/>
                  </a:lnTo>
                  <a:lnTo>
                    <a:pt x="212" y="239"/>
                  </a:lnTo>
                  <a:lnTo>
                    <a:pt x="223" y="239"/>
                  </a:lnTo>
                  <a:lnTo>
                    <a:pt x="223" y="271"/>
                  </a:lnTo>
                  <a:close/>
                  <a:moveTo>
                    <a:pt x="180" y="217"/>
                  </a:moveTo>
                  <a:lnTo>
                    <a:pt x="180" y="184"/>
                  </a:lnTo>
                  <a:lnTo>
                    <a:pt x="201" y="184"/>
                  </a:lnTo>
                  <a:lnTo>
                    <a:pt x="201" y="217"/>
                  </a:lnTo>
                  <a:lnTo>
                    <a:pt x="180" y="217"/>
                  </a:lnTo>
                  <a:close/>
                  <a:moveTo>
                    <a:pt x="201" y="108"/>
                  </a:moveTo>
                  <a:lnTo>
                    <a:pt x="180" y="108"/>
                  </a:lnTo>
                  <a:lnTo>
                    <a:pt x="180" y="75"/>
                  </a:lnTo>
                  <a:lnTo>
                    <a:pt x="185" y="75"/>
                  </a:lnTo>
                  <a:lnTo>
                    <a:pt x="201" y="75"/>
                  </a:lnTo>
                  <a:lnTo>
                    <a:pt x="201" y="108"/>
                  </a:lnTo>
                  <a:close/>
                  <a:moveTo>
                    <a:pt x="152" y="21"/>
                  </a:moveTo>
                  <a:lnTo>
                    <a:pt x="174" y="21"/>
                  </a:lnTo>
                  <a:lnTo>
                    <a:pt x="174" y="54"/>
                  </a:lnTo>
                  <a:lnTo>
                    <a:pt x="152" y="54"/>
                  </a:lnTo>
                  <a:lnTo>
                    <a:pt x="152" y="21"/>
                  </a:lnTo>
                  <a:close/>
                  <a:moveTo>
                    <a:pt x="109" y="21"/>
                  </a:moveTo>
                  <a:lnTo>
                    <a:pt x="119" y="21"/>
                  </a:lnTo>
                  <a:lnTo>
                    <a:pt x="119" y="54"/>
                  </a:lnTo>
                  <a:lnTo>
                    <a:pt x="109" y="54"/>
                  </a:lnTo>
                  <a:lnTo>
                    <a:pt x="109" y="21"/>
                  </a:lnTo>
                  <a:close/>
                  <a:moveTo>
                    <a:pt x="22" y="21"/>
                  </a:moveTo>
                  <a:lnTo>
                    <a:pt x="93" y="21"/>
                  </a:lnTo>
                  <a:lnTo>
                    <a:pt x="93" y="54"/>
                  </a:lnTo>
                  <a:lnTo>
                    <a:pt x="39" y="54"/>
                  </a:lnTo>
                  <a:lnTo>
                    <a:pt x="22" y="54"/>
                  </a:lnTo>
                  <a:lnTo>
                    <a:pt x="22" y="21"/>
                  </a:lnTo>
                  <a:close/>
                  <a:moveTo>
                    <a:pt x="119" y="75"/>
                  </a:moveTo>
                  <a:lnTo>
                    <a:pt x="119" y="108"/>
                  </a:lnTo>
                  <a:lnTo>
                    <a:pt x="49" y="108"/>
                  </a:lnTo>
                  <a:lnTo>
                    <a:pt x="49" y="75"/>
                  </a:lnTo>
                  <a:lnTo>
                    <a:pt x="119" y="75"/>
                  </a:lnTo>
                  <a:close/>
                  <a:moveTo>
                    <a:pt x="71" y="239"/>
                  </a:moveTo>
                  <a:lnTo>
                    <a:pt x="141" y="239"/>
                  </a:lnTo>
                  <a:lnTo>
                    <a:pt x="141" y="271"/>
                  </a:lnTo>
                  <a:lnTo>
                    <a:pt x="71" y="271"/>
                  </a:lnTo>
                  <a:lnTo>
                    <a:pt x="71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6" name="Freeform 58">
              <a:extLst>
                <a:ext uri="{FF2B5EF4-FFF2-40B4-BE49-F238E27FC236}">
                  <a16:creationId xmlns:a16="http://schemas.microsoft.com/office/drawing/2014/main" id="{3D1C6584-675C-6B7E-131C-DB512D0A8E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2275" y="3511550"/>
              <a:ext cx="112713" cy="127000"/>
            </a:xfrm>
            <a:custGeom>
              <a:avLst/>
              <a:gdLst>
                <a:gd name="T0" fmla="*/ 201 w 212"/>
                <a:gd name="T1" fmla="*/ 76 h 239"/>
                <a:gd name="T2" fmla="*/ 209 w 212"/>
                <a:gd name="T3" fmla="*/ 73 h 239"/>
                <a:gd name="T4" fmla="*/ 212 w 212"/>
                <a:gd name="T5" fmla="*/ 66 h 239"/>
                <a:gd name="T6" fmla="*/ 212 w 212"/>
                <a:gd name="T7" fmla="*/ 12 h 239"/>
                <a:gd name="T8" fmla="*/ 209 w 212"/>
                <a:gd name="T9" fmla="*/ 3 h 239"/>
                <a:gd name="T10" fmla="*/ 201 w 212"/>
                <a:gd name="T11" fmla="*/ 0 h 239"/>
                <a:gd name="T12" fmla="*/ 27 w 212"/>
                <a:gd name="T13" fmla="*/ 0 h 239"/>
                <a:gd name="T14" fmla="*/ 19 w 212"/>
                <a:gd name="T15" fmla="*/ 3 h 239"/>
                <a:gd name="T16" fmla="*/ 16 w 212"/>
                <a:gd name="T17" fmla="*/ 12 h 239"/>
                <a:gd name="T18" fmla="*/ 11 w 212"/>
                <a:gd name="T19" fmla="*/ 54 h 239"/>
                <a:gd name="T20" fmla="*/ 6 w 212"/>
                <a:gd name="T21" fmla="*/ 55 h 239"/>
                <a:gd name="T22" fmla="*/ 1 w 212"/>
                <a:gd name="T23" fmla="*/ 62 h 239"/>
                <a:gd name="T24" fmla="*/ 0 w 212"/>
                <a:gd name="T25" fmla="*/ 121 h 239"/>
                <a:gd name="T26" fmla="*/ 1 w 212"/>
                <a:gd name="T27" fmla="*/ 124 h 239"/>
                <a:gd name="T28" fmla="*/ 6 w 212"/>
                <a:gd name="T29" fmla="*/ 130 h 239"/>
                <a:gd name="T30" fmla="*/ 16 w 212"/>
                <a:gd name="T31" fmla="*/ 131 h 239"/>
                <a:gd name="T32" fmla="*/ 16 w 212"/>
                <a:gd name="T33" fmla="*/ 175 h 239"/>
                <a:gd name="T34" fmla="*/ 16 w 212"/>
                <a:gd name="T35" fmla="*/ 230 h 239"/>
                <a:gd name="T36" fmla="*/ 17 w 212"/>
                <a:gd name="T37" fmla="*/ 233 h 239"/>
                <a:gd name="T38" fmla="*/ 23 w 212"/>
                <a:gd name="T39" fmla="*/ 239 h 239"/>
                <a:gd name="T40" fmla="*/ 201 w 212"/>
                <a:gd name="T41" fmla="*/ 239 h 239"/>
                <a:gd name="T42" fmla="*/ 205 w 212"/>
                <a:gd name="T43" fmla="*/ 239 h 239"/>
                <a:gd name="T44" fmla="*/ 211 w 212"/>
                <a:gd name="T45" fmla="*/ 233 h 239"/>
                <a:gd name="T46" fmla="*/ 212 w 212"/>
                <a:gd name="T47" fmla="*/ 175 h 239"/>
                <a:gd name="T48" fmla="*/ 212 w 212"/>
                <a:gd name="T49" fmla="*/ 175 h 239"/>
                <a:gd name="T50" fmla="*/ 212 w 212"/>
                <a:gd name="T51" fmla="*/ 121 h 239"/>
                <a:gd name="T52" fmla="*/ 209 w 212"/>
                <a:gd name="T53" fmla="*/ 112 h 239"/>
                <a:gd name="T54" fmla="*/ 201 w 212"/>
                <a:gd name="T55" fmla="*/ 109 h 239"/>
                <a:gd name="T56" fmla="*/ 195 w 212"/>
                <a:gd name="T57" fmla="*/ 76 h 239"/>
                <a:gd name="T58" fmla="*/ 168 w 212"/>
                <a:gd name="T59" fmla="*/ 21 h 239"/>
                <a:gd name="T60" fmla="*/ 190 w 212"/>
                <a:gd name="T61" fmla="*/ 54 h 239"/>
                <a:gd name="T62" fmla="*/ 168 w 212"/>
                <a:gd name="T63" fmla="*/ 54 h 239"/>
                <a:gd name="T64" fmla="*/ 124 w 212"/>
                <a:gd name="T65" fmla="*/ 21 h 239"/>
                <a:gd name="T66" fmla="*/ 135 w 212"/>
                <a:gd name="T67" fmla="*/ 54 h 239"/>
                <a:gd name="T68" fmla="*/ 124 w 212"/>
                <a:gd name="T69" fmla="*/ 21 h 239"/>
                <a:gd name="T70" fmla="*/ 190 w 212"/>
                <a:gd name="T71" fmla="*/ 163 h 239"/>
                <a:gd name="T72" fmla="*/ 168 w 212"/>
                <a:gd name="T73" fmla="*/ 131 h 239"/>
                <a:gd name="T74" fmla="*/ 190 w 212"/>
                <a:gd name="T75" fmla="*/ 131 h 239"/>
                <a:gd name="T76" fmla="*/ 124 w 212"/>
                <a:gd name="T77" fmla="*/ 163 h 239"/>
                <a:gd name="T78" fmla="*/ 135 w 212"/>
                <a:gd name="T79" fmla="*/ 131 h 239"/>
                <a:gd name="T80" fmla="*/ 119 w 212"/>
                <a:gd name="T81" fmla="*/ 109 h 239"/>
                <a:gd name="T82" fmla="*/ 109 w 212"/>
                <a:gd name="T83" fmla="*/ 76 h 239"/>
                <a:gd name="T84" fmla="*/ 119 w 212"/>
                <a:gd name="T85" fmla="*/ 109 h 239"/>
                <a:gd name="T86" fmla="*/ 22 w 212"/>
                <a:gd name="T87" fmla="*/ 76 h 239"/>
                <a:gd name="T88" fmla="*/ 93 w 212"/>
                <a:gd name="T89" fmla="*/ 76 h 239"/>
                <a:gd name="T90" fmla="*/ 27 w 212"/>
                <a:gd name="T91" fmla="*/ 109 h 239"/>
                <a:gd name="T92" fmla="*/ 38 w 212"/>
                <a:gd name="T93" fmla="*/ 21 h 239"/>
                <a:gd name="T94" fmla="*/ 109 w 212"/>
                <a:gd name="T95" fmla="*/ 54 h 239"/>
                <a:gd name="T96" fmla="*/ 38 w 212"/>
                <a:gd name="T97" fmla="*/ 21 h 239"/>
                <a:gd name="T98" fmla="*/ 109 w 212"/>
                <a:gd name="T99" fmla="*/ 163 h 239"/>
                <a:gd name="T100" fmla="*/ 38 w 212"/>
                <a:gd name="T101" fmla="*/ 131 h 239"/>
                <a:gd name="T102" fmla="*/ 109 w 212"/>
                <a:gd name="T103" fmla="*/ 217 h 239"/>
                <a:gd name="T104" fmla="*/ 38 w 212"/>
                <a:gd name="T105" fmla="*/ 184 h 239"/>
                <a:gd name="T106" fmla="*/ 109 w 212"/>
                <a:gd name="T107" fmla="*/ 217 h 239"/>
                <a:gd name="T108" fmla="*/ 124 w 212"/>
                <a:gd name="T109" fmla="*/ 217 h 239"/>
                <a:gd name="T110" fmla="*/ 135 w 212"/>
                <a:gd name="T111" fmla="*/ 184 h 239"/>
                <a:gd name="T112" fmla="*/ 190 w 212"/>
                <a:gd name="T113" fmla="*/ 217 h 239"/>
                <a:gd name="T114" fmla="*/ 168 w 212"/>
                <a:gd name="T115" fmla="*/ 184 h 239"/>
                <a:gd name="T116" fmla="*/ 190 w 212"/>
                <a:gd name="T117" fmla="*/ 217 h 239"/>
                <a:gd name="T118" fmla="*/ 152 w 212"/>
                <a:gd name="T119" fmla="*/ 109 h 239"/>
                <a:gd name="T120" fmla="*/ 174 w 212"/>
                <a:gd name="T121" fmla="*/ 7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39">
                  <a:moveTo>
                    <a:pt x="201" y="76"/>
                  </a:moveTo>
                  <a:lnTo>
                    <a:pt x="201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1" y="70"/>
                  </a:lnTo>
                  <a:lnTo>
                    <a:pt x="212" y="66"/>
                  </a:lnTo>
                  <a:lnTo>
                    <a:pt x="212" y="12"/>
                  </a:lnTo>
                  <a:lnTo>
                    <a:pt x="212" y="12"/>
                  </a:lnTo>
                  <a:lnTo>
                    <a:pt x="211" y="7"/>
                  </a:lnTo>
                  <a:lnTo>
                    <a:pt x="209" y="3"/>
                  </a:lnTo>
                  <a:lnTo>
                    <a:pt x="205" y="1"/>
                  </a:lnTo>
                  <a:lnTo>
                    <a:pt x="201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3" y="1"/>
                  </a:lnTo>
                  <a:lnTo>
                    <a:pt x="19" y="3"/>
                  </a:lnTo>
                  <a:lnTo>
                    <a:pt x="17" y="7"/>
                  </a:lnTo>
                  <a:lnTo>
                    <a:pt x="16" y="12"/>
                  </a:lnTo>
                  <a:lnTo>
                    <a:pt x="16" y="54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6" y="55"/>
                  </a:lnTo>
                  <a:lnTo>
                    <a:pt x="3" y="57"/>
                  </a:lnTo>
                  <a:lnTo>
                    <a:pt x="1" y="62"/>
                  </a:lnTo>
                  <a:lnTo>
                    <a:pt x="0" y="66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1" y="124"/>
                  </a:lnTo>
                  <a:lnTo>
                    <a:pt x="3" y="127"/>
                  </a:lnTo>
                  <a:lnTo>
                    <a:pt x="6" y="130"/>
                  </a:lnTo>
                  <a:lnTo>
                    <a:pt x="11" y="131"/>
                  </a:lnTo>
                  <a:lnTo>
                    <a:pt x="16" y="131"/>
                  </a:lnTo>
                  <a:lnTo>
                    <a:pt x="16" y="175"/>
                  </a:lnTo>
                  <a:lnTo>
                    <a:pt x="16" y="175"/>
                  </a:lnTo>
                  <a:lnTo>
                    <a:pt x="16" y="175"/>
                  </a:lnTo>
                  <a:lnTo>
                    <a:pt x="16" y="230"/>
                  </a:lnTo>
                  <a:lnTo>
                    <a:pt x="16" y="230"/>
                  </a:lnTo>
                  <a:lnTo>
                    <a:pt x="17" y="233"/>
                  </a:lnTo>
                  <a:lnTo>
                    <a:pt x="19" y="237"/>
                  </a:lnTo>
                  <a:lnTo>
                    <a:pt x="23" y="239"/>
                  </a:lnTo>
                  <a:lnTo>
                    <a:pt x="27" y="239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5" y="239"/>
                  </a:lnTo>
                  <a:lnTo>
                    <a:pt x="209" y="237"/>
                  </a:lnTo>
                  <a:lnTo>
                    <a:pt x="211" y="233"/>
                  </a:lnTo>
                  <a:lnTo>
                    <a:pt x="212" y="230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21"/>
                  </a:lnTo>
                  <a:lnTo>
                    <a:pt x="212" y="121"/>
                  </a:lnTo>
                  <a:lnTo>
                    <a:pt x="211" y="116"/>
                  </a:lnTo>
                  <a:lnTo>
                    <a:pt x="209" y="112"/>
                  </a:lnTo>
                  <a:lnTo>
                    <a:pt x="205" y="110"/>
                  </a:lnTo>
                  <a:lnTo>
                    <a:pt x="201" y="109"/>
                  </a:lnTo>
                  <a:lnTo>
                    <a:pt x="195" y="109"/>
                  </a:lnTo>
                  <a:lnTo>
                    <a:pt x="195" y="76"/>
                  </a:lnTo>
                  <a:lnTo>
                    <a:pt x="201" y="76"/>
                  </a:lnTo>
                  <a:close/>
                  <a:moveTo>
                    <a:pt x="168" y="21"/>
                  </a:moveTo>
                  <a:lnTo>
                    <a:pt x="190" y="21"/>
                  </a:lnTo>
                  <a:lnTo>
                    <a:pt x="190" y="54"/>
                  </a:lnTo>
                  <a:lnTo>
                    <a:pt x="184" y="54"/>
                  </a:lnTo>
                  <a:lnTo>
                    <a:pt x="168" y="54"/>
                  </a:lnTo>
                  <a:lnTo>
                    <a:pt x="168" y="21"/>
                  </a:lnTo>
                  <a:close/>
                  <a:moveTo>
                    <a:pt x="124" y="21"/>
                  </a:moveTo>
                  <a:lnTo>
                    <a:pt x="135" y="21"/>
                  </a:lnTo>
                  <a:lnTo>
                    <a:pt x="135" y="54"/>
                  </a:lnTo>
                  <a:lnTo>
                    <a:pt x="124" y="54"/>
                  </a:lnTo>
                  <a:lnTo>
                    <a:pt x="124" y="21"/>
                  </a:lnTo>
                  <a:close/>
                  <a:moveTo>
                    <a:pt x="190" y="131"/>
                  </a:moveTo>
                  <a:lnTo>
                    <a:pt x="190" y="163"/>
                  </a:lnTo>
                  <a:lnTo>
                    <a:pt x="168" y="163"/>
                  </a:lnTo>
                  <a:lnTo>
                    <a:pt x="168" y="131"/>
                  </a:lnTo>
                  <a:lnTo>
                    <a:pt x="184" y="131"/>
                  </a:lnTo>
                  <a:lnTo>
                    <a:pt x="190" y="131"/>
                  </a:lnTo>
                  <a:close/>
                  <a:moveTo>
                    <a:pt x="135" y="163"/>
                  </a:moveTo>
                  <a:lnTo>
                    <a:pt x="124" y="163"/>
                  </a:lnTo>
                  <a:lnTo>
                    <a:pt x="124" y="131"/>
                  </a:lnTo>
                  <a:lnTo>
                    <a:pt x="135" y="131"/>
                  </a:lnTo>
                  <a:lnTo>
                    <a:pt x="135" y="163"/>
                  </a:lnTo>
                  <a:close/>
                  <a:moveTo>
                    <a:pt x="119" y="109"/>
                  </a:moveTo>
                  <a:lnTo>
                    <a:pt x="109" y="109"/>
                  </a:lnTo>
                  <a:lnTo>
                    <a:pt x="109" y="76"/>
                  </a:lnTo>
                  <a:lnTo>
                    <a:pt x="119" y="76"/>
                  </a:lnTo>
                  <a:lnTo>
                    <a:pt x="119" y="109"/>
                  </a:lnTo>
                  <a:close/>
                  <a:moveTo>
                    <a:pt x="22" y="109"/>
                  </a:moveTo>
                  <a:lnTo>
                    <a:pt x="22" y="76"/>
                  </a:lnTo>
                  <a:lnTo>
                    <a:pt x="27" y="76"/>
                  </a:lnTo>
                  <a:lnTo>
                    <a:pt x="93" y="76"/>
                  </a:lnTo>
                  <a:lnTo>
                    <a:pt x="93" y="109"/>
                  </a:lnTo>
                  <a:lnTo>
                    <a:pt x="27" y="109"/>
                  </a:lnTo>
                  <a:lnTo>
                    <a:pt x="22" y="109"/>
                  </a:lnTo>
                  <a:close/>
                  <a:moveTo>
                    <a:pt x="38" y="21"/>
                  </a:moveTo>
                  <a:lnTo>
                    <a:pt x="109" y="21"/>
                  </a:lnTo>
                  <a:lnTo>
                    <a:pt x="109" y="54"/>
                  </a:lnTo>
                  <a:lnTo>
                    <a:pt x="38" y="54"/>
                  </a:lnTo>
                  <a:lnTo>
                    <a:pt x="38" y="21"/>
                  </a:lnTo>
                  <a:close/>
                  <a:moveTo>
                    <a:pt x="109" y="131"/>
                  </a:moveTo>
                  <a:lnTo>
                    <a:pt x="109" y="163"/>
                  </a:lnTo>
                  <a:lnTo>
                    <a:pt x="38" y="163"/>
                  </a:lnTo>
                  <a:lnTo>
                    <a:pt x="38" y="131"/>
                  </a:lnTo>
                  <a:lnTo>
                    <a:pt x="109" y="131"/>
                  </a:lnTo>
                  <a:close/>
                  <a:moveTo>
                    <a:pt x="109" y="217"/>
                  </a:moveTo>
                  <a:lnTo>
                    <a:pt x="38" y="217"/>
                  </a:lnTo>
                  <a:lnTo>
                    <a:pt x="38" y="184"/>
                  </a:lnTo>
                  <a:lnTo>
                    <a:pt x="109" y="184"/>
                  </a:lnTo>
                  <a:lnTo>
                    <a:pt x="109" y="217"/>
                  </a:lnTo>
                  <a:close/>
                  <a:moveTo>
                    <a:pt x="135" y="217"/>
                  </a:moveTo>
                  <a:lnTo>
                    <a:pt x="124" y="217"/>
                  </a:lnTo>
                  <a:lnTo>
                    <a:pt x="124" y="184"/>
                  </a:lnTo>
                  <a:lnTo>
                    <a:pt x="135" y="184"/>
                  </a:lnTo>
                  <a:lnTo>
                    <a:pt x="135" y="217"/>
                  </a:lnTo>
                  <a:close/>
                  <a:moveTo>
                    <a:pt x="190" y="217"/>
                  </a:moveTo>
                  <a:lnTo>
                    <a:pt x="168" y="217"/>
                  </a:lnTo>
                  <a:lnTo>
                    <a:pt x="168" y="184"/>
                  </a:lnTo>
                  <a:lnTo>
                    <a:pt x="190" y="184"/>
                  </a:lnTo>
                  <a:lnTo>
                    <a:pt x="190" y="217"/>
                  </a:lnTo>
                  <a:close/>
                  <a:moveTo>
                    <a:pt x="174" y="109"/>
                  </a:moveTo>
                  <a:lnTo>
                    <a:pt x="152" y="109"/>
                  </a:lnTo>
                  <a:lnTo>
                    <a:pt x="152" y="76"/>
                  </a:lnTo>
                  <a:lnTo>
                    <a:pt x="174" y="76"/>
                  </a:lnTo>
                  <a:lnTo>
                    <a:pt x="17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3BBB667-70E4-5094-8D41-B9A3AE671A84}"/>
              </a:ext>
            </a:extLst>
          </p:cNvPr>
          <p:cNvGrpSpPr/>
          <p:nvPr/>
        </p:nvGrpSpPr>
        <p:grpSpPr>
          <a:xfrm>
            <a:off x="4235973" y="3092425"/>
            <a:ext cx="633811" cy="583545"/>
            <a:chOff x="4011613" y="2027238"/>
            <a:chExt cx="371475" cy="369888"/>
          </a:xfrm>
          <a:solidFill>
            <a:srgbClr val="365969"/>
          </a:solidFill>
        </p:grpSpPr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2E6F69CB-ECA2-F03A-120F-55D036134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3863" y="2209801"/>
              <a:ext cx="149225" cy="119063"/>
            </a:xfrm>
            <a:custGeom>
              <a:avLst/>
              <a:gdLst>
                <a:gd name="T0" fmla="*/ 176 w 280"/>
                <a:gd name="T1" fmla="*/ 36 h 225"/>
                <a:gd name="T2" fmla="*/ 154 w 280"/>
                <a:gd name="T3" fmla="*/ 48 h 225"/>
                <a:gd name="T4" fmla="*/ 142 w 280"/>
                <a:gd name="T5" fmla="*/ 70 h 225"/>
                <a:gd name="T6" fmla="*/ 142 w 280"/>
                <a:gd name="T7" fmla="*/ 88 h 225"/>
                <a:gd name="T8" fmla="*/ 110 w 280"/>
                <a:gd name="T9" fmla="*/ 140 h 225"/>
                <a:gd name="T10" fmla="*/ 95 w 280"/>
                <a:gd name="T11" fmla="*/ 138 h 225"/>
                <a:gd name="T12" fmla="*/ 0 w 280"/>
                <a:gd name="T13" fmla="*/ 63 h 225"/>
                <a:gd name="T14" fmla="*/ 55 w 280"/>
                <a:gd name="T15" fmla="*/ 163 h 225"/>
                <a:gd name="T16" fmla="*/ 51 w 280"/>
                <a:gd name="T17" fmla="*/ 181 h 225"/>
                <a:gd name="T18" fmla="*/ 54 w 280"/>
                <a:gd name="T19" fmla="*/ 198 h 225"/>
                <a:gd name="T20" fmla="*/ 71 w 280"/>
                <a:gd name="T21" fmla="*/ 217 h 225"/>
                <a:gd name="T22" fmla="*/ 95 w 280"/>
                <a:gd name="T23" fmla="*/ 225 h 225"/>
                <a:gd name="T24" fmla="*/ 112 w 280"/>
                <a:gd name="T25" fmla="*/ 221 h 225"/>
                <a:gd name="T26" fmla="*/ 131 w 280"/>
                <a:gd name="T27" fmla="*/ 206 h 225"/>
                <a:gd name="T28" fmla="*/ 139 w 280"/>
                <a:gd name="T29" fmla="*/ 181 h 225"/>
                <a:gd name="T30" fmla="*/ 135 w 280"/>
                <a:gd name="T31" fmla="*/ 163 h 225"/>
                <a:gd name="T32" fmla="*/ 178 w 280"/>
                <a:gd name="T33" fmla="*/ 122 h 225"/>
                <a:gd name="T34" fmla="*/ 194 w 280"/>
                <a:gd name="T35" fmla="*/ 121 h 225"/>
                <a:gd name="T36" fmla="*/ 216 w 280"/>
                <a:gd name="T37" fmla="*/ 110 h 225"/>
                <a:gd name="T38" fmla="*/ 228 w 280"/>
                <a:gd name="T39" fmla="*/ 87 h 225"/>
                <a:gd name="T40" fmla="*/ 229 w 280"/>
                <a:gd name="T41" fmla="*/ 73 h 225"/>
                <a:gd name="T42" fmla="*/ 280 w 280"/>
                <a:gd name="T43" fmla="*/ 0 h 225"/>
                <a:gd name="T44" fmla="*/ 203 w 280"/>
                <a:gd name="T45" fmla="*/ 39 h 225"/>
                <a:gd name="T46" fmla="*/ 185 w 280"/>
                <a:gd name="T47" fmla="*/ 36 h 225"/>
                <a:gd name="T48" fmla="*/ 95 w 280"/>
                <a:gd name="T49" fmla="*/ 197 h 225"/>
                <a:gd name="T50" fmla="*/ 83 w 280"/>
                <a:gd name="T51" fmla="*/ 193 h 225"/>
                <a:gd name="T52" fmla="*/ 79 w 280"/>
                <a:gd name="T53" fmla="*/ 181 h 225"/>
                <a:gd name="T54" fmla="*/ 80 w 280"/>
                <a:gd name="T55" fmla="*/ 175 h 225"/>
                <a:gd name="T56" fmla="*/ 92 w 280"/>
                <a:gd name="T57" fmla="*/ 165 h 225"/>
                <a:gd name="T58" fmla="*/ 98 w 280"/>
                <a:gd name="T59" fmla="*/ 165 h 225"/>
                <a:gd name="T60" fmla="*/ 110 w 280"/>
                <a:gd name="T61" fmla="*/ 175 h 225"/>
                <a:gd name="T62" fmla="*/ 112 w 280"/>
                <a:gd name="T63" fmla="*/ 181 h 225"/>
                <a:gd name="T64" fmla="*/ 106 w 280"/>
                <a:gd name="T65" fmla="*/ 193 h 225"/>
                <a:gd name="T66" fmla="*/ 95 w 280"/>
                <a:gd name="T67" fmla="*/ 197 h 225"/>
                <a:gd name="T68" fmla="*/ 185 w 280"/>
                <a:gd name="T69" fmla="*/ 95 h 225"/>
                <a:gd name="T70" fmla="*/ 174 w 280"/>
                <a:gd name="T71" fmla="*/ 91 h 225"/>
                <a:gd name="T72" fmla="*/ 169 w 280"/>
                <a:gd name="T73" fmla="*/ 78 h 225"/>
                <a:gd name="T74" fmla="*/ 171 w 280"/>
                <a:gd name="T75" fmla="*/ 73 h 225"/>
                <a:gd name="T76" fmla="*/ 182 w 280"/>
                <a:gd name="T77" fmla="*/ 63 h 225"/>
                <a:gd name="T78" fmla="*/ 189 w 280"/>
                <a:gd name="T79" fmla="*/ 63 h 225"/>
                <a:gd name="T80" fmla="*/ 201 w 280"/>
                <a:gd name="T81" fmla="*/ 73 h 225"/>
                <a:gd name="T82" fmla="*/ 202 w 280"/>
                <a:gd name="T83" fmla="*/ 78 h 225"/>
                <a:gd name="T84" fmla="*/ 197 w 280"/>
                <a:gd name="T85" fmla="*/ 91 h 225"/>
                <a:gd name="T86" fmla="*/ 185 w 280"/>
                <a:gd name="T87" fmla="*/ 9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25">
                  <a:moveTo>
                    <a:pt x="185" y="36"/>
                  </a:moveTo>
                  <a:lnTo>
                    <a:pt x="185" y="36"/>
                  </a:lnTo>
                  <a:lnTo>
                    <a:pt x="176" y="36"/>
                  </a:lnTo>
                  <a:lnTo>
                    <a:pt x="169" y="39"/>
                  </a:lnTo>
                  <a:lnTo>
                    <a:pt x="161" y="42"/>
                  </a:lnTo>
                  <a:lnTo>
                    <a:pt x="154" y="48"/>
                  </a:lnTo>
                  <a:lnTo>
                    <a:pt x="149" y="54"/>
                  </a:lnTo>
                  <a:lnTo>
                    <a:pt x="146" y="62"/>
                  </a:lnTo>
                  <a:lnTo>
                    <a:pt x="142" y="70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88"/>
                  </a:lnTo>
                  <a:lnTo>
                    <a:pt x="146" y="97"/>
                  </a:lnTo>
                  <a:lnTo>
                    <a:pt x="110" y="140"/>
                  </a:lnTo>
                  <a:lnTo>
                    <a:pt x="110" y="140"/>
                  </a:lnTo>
                  <a:lnTo>
                    <a:pt x="103" y="138"/>
                  </a:lnTo>
                  <a:lnTo>
                    <a:pt x="95" y="138"/>
                  </a:lnTo>
                  <a:lnTo>
                    <a:pt x="95" y="138"/>
                  </a:lnTo>
                  <a:lnTo>
                    <a:pt x="85" y="139"/>
                  </a:lnTo>
                  <a:lnTo>
                    <a:pt x="23" y="38"/>
                  </a:lnTo>
                  <a:lnTo>
                    <a:pt x="0" y="63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5" y="163"/>
                  </a:lnTo>
                  <a:lnTo>
                    <a:pt x="53" y="169"/>
                  </a:lnTo>
                  <a:lnTo>
                    <a:pt x="51" y="175"/>
                  </a:lnTo>
                  <a:lnTo>
                    <a:pt x="51" y="181"/>
                  </a:lnTo>
                  <a:lnTo>
                    <a:pt x="51" y="181"/>
                  </a:lnTo>
                  <a:lnTo>
                    <a:pt x="52" y="189"/>
                  </a:lnTo>
                  <a:lnTo>
                    <a:pt x="54" y="198"/>
                  </a:lnTo>
                  <a:lnTo>
                    <a:pt x="59" y="206"/>
                  </a:lnTo>
                  <a:lnTo>
                    <a:pt x="64" y="211"/>
                  </a:lnTo>
                  <a:lnTo>
                    <a:pt x="71" y="217"/>
                  </a:lnTo>
                  <a:lnTo>
                    <a:pt x="77" y="221"/>
                  </a:lnTo>
                  <a:lnTo>
                    <a:pt x="86" y="223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104" y="223"/>
                  </a:lnTo>
                  <a:lnTo>
                    <a:pt x="112" y="221"/>
                  </a:lnTo>
                  <a:lnTo>
                    <a:pt x="119" y="217"/>
                  </a:lnTo>
                  <a:lnTo>
                    <a:pt x="126" y="211"/>
                  </a:lnTo>
                  <a:lnTo>
                    <a:pt x="131" y="206"/>
                  </a:lnTo>
                  <a:lnTo>
                    <a:pt x="135" y="198"/>
                  </a:lnTo>
                  <a:lnTo>
                    <a:pt x="138" y="189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38" y="172"/>
                  </a:lnTo>
                  <a:lnTo>
                    <a:pt x="135" y="16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8" y="122"/>
                  </a:lnTo>
                  <a:lnTo>
                    <a:pt x="185" y="122"/>
                  </a:lnTo>
                  <a:lnTo>
                    <a:pt x="185" y="122"/>
                  </a:lnTo>
                  <a:lnTo>
                    <a:pt x="194" y="121"/>
                  </a:lnTo>
                  <a:lnTo>
                    <a:pt x="203" y="119"/>
                  </a:lnTo>
                  <a:lnTo>
                    <a:pt x="211" y="115"/>
                  </a:lnTo>
                  <a:lnTo>
                    <a:pt x="216" y="110"/>
                  </a:lnTo>
                  <a:lnTo>
                    <a:pt x="222" y="104"/>
                  </a:lnTo>
                  <a:lnTo>
                    <a:pt x="226" y="96"/>
                  </a:lnTo>
                  <a:lnTo>
                    <a:pt x="228" y="87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9" y="73"/>
                  </a:lnTo>
                  <a:lnTo>
                    <a:pt x="228" y="69"/>
                  </a:lnTo>
                  <a:lnTo>
                    <a:pt x="280" y="38"/>
                  </a:lnTo>
                  <a:lnTo>
                    <a:pt x="280" y="0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03" y="39"/>
                  </a:lnTo>
                  <a:lnTo>
                    <a:pt x="197" y="37"/>
                  </a:lnTo>
                  <a:lnTo>
                    <a:pt x="192" y="36"/>
                  </a:lnTo>
                  <a:lnTo>
                    <a:pt x="185" y="36"/>
                  </a:lnTo>
                  <a:lnTo>
                    <a:pt x="185" y="36"/>
                  </a:lnTo>
                  <a:close/>
                  <a:moveTo>
                    <a:pt x="95" y="197"/>
                  </a:moveTo>
                  <a:lnTo>
                    <a:pt x="95" y="197"/>
                  </a:lnTo>
                  <a:lnTo>
                    <a:pt x="92" y="197"/>
                  </a:lnTo>
                  <a:lnTo>
                    <a:pt x="88" y="196"/>
                  </a:lnTo>
                  <a:lnTo>
                    <a:pt x="83" y="193"/>
                  </a:lnTo>
                  <a:lnTo>
                    <a:pt x="80" y="187"/>
                  </a:lnTo>
                  <a:lnTo>
                    <a:pt x="79" y="184"/>
                  </a:lnTo>
                  <a:lnTo>
                    <a:pt x="79" y="181"/>
                  </a:lnTo>
                  <a:lnTo>
                    <a:pt x="79" y="181"/>
                  </a:lnTo>
                  <a:lnTo>
                    <a:pt x="79" y="177"/>
                  </a:lnTo>
                  <a:lnTo>
                    <a:pt x="80" y="175"/>
                  </a:lnTo>
                  <a:lnTo>
                    <a:pt x="83" y="170"/>
                  </a:lnTo>
                  <a:lnTo>
                    <a:pt x="88" y="166"/>
                  </a:lnTo>
                  <a:lnTo>
                    <a:pt x="92" y="165"/>
                  </a:lnTo>
                  <a:lnTo>
                    <a:pt x="95" y="164"/>
                  </a:lnTo>
                  <a:lnTo>
                    <a:pt x="95" y="164"/>
                  </a:lnTo>
                  <a:lnTo>
                    <a:pt x="98" y="165"/>
                  </a:lnTo>
                  <a:lnTo>
                    <a:pt x="102" y="166"/>
                  </a:lnTo>
                  <a:lnTo>
                    <a:pt x="106" y="170"/>
                  </a:lnTo>
                  <a:lnTo>
                    <a:pt x="110" y="175"/>
                  </a:lnTo>
                  <a:lnTo>
                    <a:pt x="110" y="177"/>
                  </a:lnTo>
                  <a:lnTo>
                    <a:pt x="112" y="181"/>
                  </a:lnTo>
                  <a:lnTo>
                    <a:pt x="112" y="181"/>
                  </a:lnTo>
                  <a:lnTo>
                    <a:pt x="110" y="184"/>
                  </a:lnTo>
                  <a:lnTo>
                    <a:pt x="110" y="187"/>
                  </a:lnTo>
                  <a:lnTo>
                    <a:pt x="106" y="193"/>
                  </a:lnTo>
                  <a:lnTo>
                    <a:pt x="102" y="196"/>
                  </a:lnTo>
                  <a:lnTo>
                    <a:pt x="98" y="197"/>
                  </a:lnTo>
                  <a:lnTo>
                    <a:pt x="95" y="197"/>
                  </a:lnTo>
                  <a:lnTo>
                    <a:pt x="95" y="197"/>
                  </a:lnTo>
                  <a:close/>
                  <a:moveTo>
                    <a:pt x="185" y="95"/>
                  </a:moveTo>
                  <a:lnTo>
                    <a:pt x="185" y="95"/>
                  </a:lnTo>
                  <a:lnTo>
                    <a:pt x="182" y="95"/>
                  </a:lnTo>
                  <a:lnTo>
                    <a:pt x="180" y="94"/>
                  </a:lnTo>
                  <a:lnTo>
                    <a:pt x="174" y="91"/>
                  </a:lnTo>
                  <a:lnTo>
                    <a:pt x="171" y="85"/>
                  </a:lnTo>
                  <a:lnTo>
                    <a:pt x="170" y="82"/>
                  </a:lnTo>
                  <a:lnTo>
                    <a:pt x="169" y="78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3"/>
                  </a:lnTo>
                  <a:lnTo>
                    <a:pt x="174" y="67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5" y="63"/>
                  </a:lnTo>
                  <a:lnTo>
                    <a:pt x="185" y="63"/>
                  </a:lnTo>
                  <a:lnTo>
                    <a:pt x="189" y="63"/>
                  </a:lnTo>
                  <a:lnTo>
                    <a:pt x="192" y="64"/>
                  </a:lnTo>
                  <a:lnTo>
                    <a:pt x="197" y="67"/>
                  </a:lnTo>
                  <a:lnTo>
                    <a:pt x="201" y="73"/>
                  </a:lnTo>
                  <a:lnTo>
                    <a:pt x="202" y="75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82"/>
                  </a:lnTo>
                  <a:lnTo>
                    <a:pt x="201" y="85"/>
                  </a:lnTo>
                  <a:lnTo>
                    <a:pt x="197" y="91"/>
                  </a:lnTo>
                  <a:lnTo>
                    <a:pt x="192" y="94"/>
                  </a:lnTo>
                  <a:lnTo>
                    <a:pt x="189" y="95"/>
                  </a:lnTo>
                  <a:lnTo>
                    <a:pt x="185" y="95"/>
                  </a:lnTo>
                  <a:lnTo>
                    <a:pt x="185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D71A325B-689E-92B0-81D8-ACEC548314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4000" y="2058988"/>
              <a:ext cx="160338" cy="147638"/>
            </a:xfrm>
            <a:custGeom>
              <a:avLst/>
              <a:gdLst>
                <a:gd name="T0" fmla="*/ 152 w 304"/>
                <a:gd name="T1" fmla="*/ 0 h 279"/>
                <a:gd name="T2" fmla="*/ 136 w 304"/>
                <a:gd name="T3" fmla="*/ 2 h 279"/>
                <a:gd name="T4" fmla="*/ 123 w 304"/>
                <a:gd name="T5" fmla="*/ 11 h 279"/>
                <a:gd name="T6" fmla="*/ 113 w 304"/>
                <a:gd name="T7" fmla="*/ 22 h 279"/>
                <a:gd name="T8" fmla="*/ 109 w 304"/>
                <a:gd name="T9" fmla="*/ 37 h 279"/>
                <a:gd name="T10" fmla="*/ 0 w 304"/>
                <a:gd name="T11" fmla="*/ 114 h 279"/>
                <a:gd name="T12" fmla="*/ 117 w 304"/>
                <a:gd name="T13" fmla="*/ 69 h 279"/>
                <a:gd name="T14" fmla="*/ 132 w 304"/>
                <a:gd name="T15" fmla="*/ 82 h 279"/>
                <a:gd name="T16" fmla="*/ 152 w 304"/>
                <a:gd name="T17" fmla="*/ 87 h 279"/>
                <a:gd name="T18" fmla="*/ 162 w 304"/>
                <a:gd name="T19" fmla="*/ 86 h 279"/>
                <a:gd name="T20" fmla="*/ 304 w 304"/>
                <a:gd name="T21" fmla="*/ 254 h 279"/>
                <a:gd name="T22" fmla="*/ 189 w 304"/>
                <a:gd name="T23" fmla="*/ 67 h 279"/>
                <a:gd name="T24" fmla="*/ 194 w 304"/>
                <a:gd name="T25" fmla="*/ 56 h 279"/>
                <a:gd name="T26" fmla="*/ 196 w 304"/>
                <a:gd name="T27" fmla="*/ 43 h 279"/>
                <a:gd name="T28" fmla="*/ 195 w 304"/>
                <a:gd name="T29" fmla="*/ 34 h 279"/>
                <a:gd name="T30" fmla="*/ 188 w 304"/>
                <a:gd name="T31" fmla="*/ 19 h 279"/>
                <a:gd name="T32" fmla="*/ 176 w 304"/>
                <a:gd name="T33" fmla="*/ 6 h 279"/>
                <a:gd name="T34" fmla="*/ 161 w 304"/>
                <a:gd name="T35" fmla="*/ 1 h 279"/>
                <a:gd name="T36" fmla="*/ 152 w 304"/>
                <a:gd name="T37" fmla="*/ 0 h 279"/>
                <a:gd name="T38" fmla="*/ 152 w 304"/>
                <a:gd name="T39" fmla="*/ 59 h 279"/>
                <a:gd name="T40" fmla="*/ 145 w 304"/>
                <a:gd name="T41" fmla="*/ 58 h 279"/>
                <a:gd name="T42" fmla="*/ 138 w 304"/>
                <a:gd name="T43" fmla="*/ 49 h 279"/>
                <a:gd name="T44" fmla="*/ 135 w 304"/>
                <a:gd name="T45" fmla="*/ 43 h 279"/>
                <a:gd name="T46" fmla="*/ 136 w 304"/>
                <a:gd name="T47" fmla="*/ 39 h 279"/>
                <a:gd name="T48" fmla="*/ 141 w 304"/>
                <a:gd name="T49" fmla="*/ 32 h 279"/>
                <a:gd name="T50" fmla="*/ 149 w 304"/>
                <a:gd name="T51" fmla="*/ 27 h 279"/>
                <a:gd name="T52" fmla="*/ 152 w 304"/>
                <a:gd name="T53" fmla="*/ 27 h 279"/>
                <a:gd name="T54" fmla="*/ 158 w 304"/>
                <a:gd name="T55" fmla="*/ 28 h 279"/>
                <a:gd name="T56" fmla="*/ 167 w 304"/>
                <a:gd name="T57" fmla="*/ 37 h 279"/>
                <a:gd name="T58" fmla="*/ 168 w 304"/>
                <a:gd name="T59" fmla="*/ 43 h 279"/>
                <a:gd name="T60" fmla="*/ 168 w 304"/>
                <a:gd name="T61" fmla="*/ 46 h 279"/>
                <a:gd name="T62" fmla="*/ 164 w 304"/>
                <a:gd name="T63" fmla="*/ 55 h 279"/>
                <a:gd name="T64" fmla="*/ 155 w 304"/>
                <a:gd name="T65" fmla="*/ 59 h 279"/>
                <a:gd name="T66" fmla="*/ 152 w 304"/>
                <a:gd name="T67" fmla="*/ 5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4" h="279">
                  <a:moveTo>
                    <a:pt x="152" y="0"/>
                  </a:moveTo>
                  <a:lnTo>
                    <a:pt x="152" y="0"/>
                  </a:lnTo>
                  <a:lnTo>
                    <a:pt x="144" y="0"/>
                  </a:lnTo>
                  <a:lnTo>
                    <a:pt x="136" y="2"/>
                  </a:lnTo>
                  <a:lnTo>
                    <a:pt x="130" y="5"/>
                  </a:lnTo>
                  <a:lnTo>
                    <a:pt x="123" y="11"/>
                  </a:lnTo>
                  <a:lnTo>
                    <a:pt x="118" y="16"/>
                  </a:lnTo>
                  <a:lnTo>
                    <a:pt x="113" y="22"/>
                  </a:lnTo>
                  <a:lnTo>
                    <a:pt x="111" y="30"/>
                  </a:lnTo>
                  <a:lnTo>
                    <a:pt x="109" y="37"/>
                  </a:lnTo>
                  <a:lnTo>
                    <a:pt x="0" y="79"/>
                  </a:lnTo>
                  <a:lnTo>
                    <a:pt x="0" y="114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23" y="77"/>
                  </a:lnTo>
                  <a:lnTo>
                    <a:pt x="132" y="82"/>
                  </a:lnTo>
                  <a:lnTo>
                    <a:pt x="142" y="86"/>
                  </a:lnTo>
                  <a:lnTo>
                    <a:pt x="152" y="87"/>
                  </a:lnTo>
                  <a:lnTo>
                    <a:pt x="152" y="87"/>
                  </a:lnTo>
                  <a:lnTo>
                    <a:pt x="162" y="86"/>
                  </a:lnTo>
                  <a:lnTo>
                    <a:pt x="281" y="279"/>
                  </a:lnTo>
                  <a:lnTo>
                    <a:pt x="304" y="254"/>
                  </a:lnTo>
                  <a:lnTo>
                    <a:pt x="189" y="67"/>
                  </a:lnTo>
                  <a:lnTo>
                    <a:pt x="189" y="67"/>
                  </a:lnTo>
                  <a:lnTo>
                    <a:pt x="191" y="61"/>
                  </a:lnTo>
                  <a:lnTo>
                    <a:pt x="194" y="56"/>
                  </a:lnTo>
                  <a:lnTo>
                    <a:pt x="196" y="49"/>
                  </a:lnTo>
                  <a:lnTo>
                    <a:pt x="196" y="43"/>
                  </a:lnTo>
                  <a:lnTo>
                    <a:pt x="196" y="43"/>
                  </a:lnTo>
                  <a:lnTo>
                    <a:pt x="195" y="34"/>
                  </a:lnTo>
                  <a:lnTo>
                    <a:pt x="193" y="26"/>
                  </a:lnTo>
                  <a:lnTo>
                    <a:pt x="188" y="19"/>
                  </a:lnTo>
                  <a:lnTo>
                    <a:pt x="183" y="12"/>
                  </a:lnTo>
                  <a:lnTo>
                    <a:pt x="176" y="6"/>
                  </a:lnTo>
                  <a:lnTo>
                    <a:pt x="169" y="3"/>
                  </a:lnTo>
                  <a:lnTo>
                    <a:pt x="161" y="1"/>
                  </a:lnTo>
                  <a:lnTo>
                    <a:pt x="152" y="0"/>
                  </a:lnTo>
                  <a:lnTo>
                    <a:pt x="152" y="0"/>
                  </a:lnTo>
                  <a:close/>
                  <a:moveTo>
                    <a:pt x="152" y="59"/>
                  </a:moveTo>
                  <a:lnTo>
                    <a:pt x="152" y="59"/>
                  </a:lnTo>
                  <a:lnTo>
                    <a:pt x="149" y="59"/>
                  </a:lnTo>
                  <a:lnTo>
                    <a:pt x="145" y="58"/>
                  </a:lnTo>
                  <a:lnTo>
                    <a:pt x="141" y="55"/>
                  </a:lnTo>
                  <a:lnTo>
                    <a:pt x="138" y="49"/>
                  </a:lnTo>
                  <a:lnTo>
                    <a:pt x="136" y="46"/>
                  </a:lnTo>
                  <a:lnTo>
                    <a:pt x="135" y="43"/>
                  </a:lnTo>
                  <a:lnTo>
                    <a:pt x="135" y="43"/>
                  </a:lnTo>
                  <a:lnTo>
                    <a:pt x="136" y="39"/>
                  </a:lnTo>
                  <a:lnTo>
                    <a:pt x="138" y="37"/>
                  </a:lnTo>
                  <a:lnTo>
                    <a:pt x="141" y="32"/>
                  </a:lnTo>
                  <a:lnTo>
                    <a:pt x="145" y="28"/>
                  </a:lnTo>
                  <a:lnTo>
                    <a:pt x="149" y="27"/>
                  </a:lnTo>
                  <a:lnTo>
                    <a:pt x="152" y="27"/>
                  </a:lnTo>
                  <a:lnTo>
                    <a:pt x="152" y="27"/>
                  </a:lnTo>
                  <a:lnTo>
                    <a:pt x="155" y="27"/>
                  </a:lnTo>
                  <a:lnTo>
                    <a:pt x="158" y="28"/>
                  </a:lnTo>
                  <a:lnTo>
                    <a:pt x="164" y="32"/>
                  </a:lnTo>
                  <a:lnTo>
                    <a:pt x="167" y="37"/>
                  </a:lnTo>
                  <a:lnTo>
                    <a:pt x="168" y="39"/>
                  </a:lnTo>
                  <a:lnTo>
                    <a:pt x="168" y="43"/>
                  </a:lnTo>
                  <a:lnTo>
                    <a:pt x="168" y="43"/>
                  </a:lnTo>
                  <a:lnTo>
                    <a:pt x="168" y="46"/>
                  </a:lnTo>
                  <a:lnTo>
                    <a:pt x="167" y="49"/>
                  </a:lnTo>
                  <a:lnTo>
                    <a:pt x="164" y="55"/>
                  </a:lnTo>
                  <a:lnTo>
                    <a:pt x="158" y="58"/>
                  </a:lnTo>
                  <a:lnTo>
                    <a:pt x="155" y="59"/>
                  </a:lnTo>
                  <a:lnTo>
                    <a:pt x="152" y="59"/>
                  </a:lnTo>
                  <a:lnTo>
                    <a:pt x="152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A5A984F1-5E8E-F5C0-35AD-7A9B81BCA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13" y="2027238"/>
              <a:ext cx="371475" cy="369888"/>
            </a:xfrm>
            <a:custGeom>
              <a:avLst/>
              <a:gdLst>
                <a:gd name="T0" fmla="*/ 66 w 700"/>
                <a:gd name="T1" fmla="*/ 0 h 700"/>
                <a:gd name="T2" fmla="*/ 33 w 700"/>
                <a:gd name="T3" fmla="*/ 0 h 700"/>
                <a:gd name="T4" fmla="*/ 33 w 700"/>
                <a:gd name="T5" fmla="*/ 88 h 700"/>
                <a:gd name="T6" fmla="*/ 0 w 700"/>
                <a:gd name="T7" fmla="*/ 88 h 700"/>
                <a:gd name="T8" fmla="*/ 0 w 700"/>
                <a:gd name="T9" fmla="*/ 110 h 700"/>
                <a:gd name="T10" fmla="*/ 33 w 700"/>
                <a:gd name="T11" fmla="*/ 110 h 700"/>
                <a:gd name="T12" fmla="*/ 33 w 700"/>
                <a:gd name="T13" fmla="*/ 197 h 700"/>
                <a:gd name="T14" fmla="*/ 0 w 700"/>
                <a:gd name="T15" fmla="*/ 197 h 700"/>
                <a:gd name="T16" fmla="*/ 0 w 700"/>
                <a:gd name="T17" fmla="*/ 219 h 700"/>
                <a:gd name="T18" fmla="*/ 33 w 700"/>
                <a:gd name="T19" fmla="*/ 219 h 700"/>
                <a:gd name="T20" fmla="*/ 33 w 700"/>
                <a:gd name="T21" fmla="*/ 307 h 700"/>
                <a:gd name="T22" fmla="*/ 0 w 700"/>
                <a:gd name="T23" fmla="*/ 307 h 700"/>
                <a:gd name="T24" fmla="*/ 0 w 700"/>
                <a:gd name="T25" fmla="*/ 329 h 700"/>
                <a:gd name="T26" fmla="*/ 33 w 700"/>
                <a:gd name="T27" fmla="*/ 329 h 700"/>
                <a:gd name="T28" fmla="*/ 33 w 700"/>
                <a:gd name="T29" fmla="*/ 416 h 700"/>
                <a:gd name="T30" fmla="*/ 0 w 700"/>
                <a:gd name="T31" fmla="*/ 416 h 700"/>
                <a:gd name="T32" fmla="*/ 0 w 700"/>
                <a:gd name="T33" fmla="*/ 438 h 700"/>
                <a:gd name="T34" fmla="*/ 33 w 700"/>
                <a:gd name="T35" fmla="*/ 438 h 700"/>
                <a:gd name="T36" fmla="*/ 33 w 700"/>
                <a:gd name="T37" fmla="*/ 526 h 700"/>
                <a:gd name="T38" fmla="*/ 0 w 700"/>
                <a:gd name="T39" fmla="*/ 526 h 700"/>
                <a:gd name="T40" fmla="*/ 0 w 700"/>
                <a:gd name="T41" fmla="*/ 548 h 700"/>
                <a:gd name="T42" fmla="*/ 33 w 700"/>
                <a:gd name="T43" fmla="*/ 548 h 700"/>
                <a:gd name="T44" fmla="*/ 33 w 700"/>
                <a:gd name="T45" fmla="*/ 635 h 700"/>
                <a:gd name="T46" fmla="*/ 0 w 700"/>
                <a:gd name="T47" fmla="*/ 635 h 700"/>
                <a:gd name="T48" fmla="*/ 0 w 700"/>
                <a:gd name="T49" fmla="*/ 667 h 700"/>
                <a:gd name="T50" fmla="*/ 33 w 700"/>
                <a:gd name="T51" fmla="*/ 667 h 700"/>
                <a:gd name="T52" fmla="*/ 33 w 700"/>
                <a:gd name="T53" fmla="*/ 700 h 700"/>
                <a:gd name="T54" fmla="*/ 66 w 700"/>
                <a:gd name="T55" fmla="*/ 700 h 700"/>
                <a:gd name="T56" fmla="*/ 66 w 700"/>
                <a:gd name="T57" fmla="*/ 667 h 700"/>
                <a:gd name="T58" fmla="*/ 153 w 700"/>
                <a:gd name="T59" fmla="*/ 667 h 700"/>
                <a:gd name="T60" fmla="*/ 153 w 700"/>
                <a:gd name="T61" fmla="*/ 700 h 700"/>
                <a:gd name="T62" fmla="*/ 175 w 700"/>
                <a:gd name="T63" fmla="*/ 700 h 700"/>
                <a:gd name="T64" fmla="*/ 175 w 700"/>
                <a:gd name="T65" fmla="*/ 667 h 700"/>
                <a:gd name="T66" fmla="*/ 263 w 700"/>
                <a:gd name="T67" fmla="*/ 667 h 700"/>
                <a:gd name="T68" fmla="*/ 263 w 700"/>
                <a:gd name="T69" fmla="*/ 700 h 700"/>
                <a:gd name="T70" fmla="*/ 285 w 700"/>
                <a:gd name="T71" fmla="*/ 700 h 700"/>
                <a:gd name="T72" fmla="*/ 285 w 700"/>
                <a:gd name="T73" fmla="*/ 667 h 700"/>
                <a:gd name="T74" fmla="*/ 372 w 700"/>
                <a:gd name="T75" fmla="*/ 667 h 700"/>
                <a:gd name="T76" fmla="*/ 372 w 700"/>
                <a:gd name="T77" fmla="*/ 700 h 700"/>
                <a:gd name="T78" fmla="*/ 394 w 700"/>
                <a:gd name="T79" fmla="*/ 700 h 700"/>
                <a:gd name="T80" fmla="*/ 394 w 700"/>
                <a:gd name="T81" fmla="*/ 667 h 700"/>
                <a:gd name="T82" fmla="*/ 482 w 700"/>
                <a:gd name="T83" fmla="*/ 667 h 700"/>
                <a:gd name="T84" fmla="*/ 482 w 700"/>
                <a:gd name="T85" fmla="*/ 700 h 700"/>
                <a:gd name="T86" fmla="*/ 503 w 700"/>
                <a:gd name="T87" fmla="*/ 700 h 700"/>
                <a:gd name="T88" fmla="*/ 503 w 700"/>
                <a:gd name="T89" fmla="*/ 667 h 700"/>
                <a:gd name="T90" fmla="*/ 591 w 700"/>
                <a:gd name="T91" fmla="*/ 667 h 700"/>
                <a:gd name="T92" fmla="*/ 591 w 700"/>
                <a:gd name="T93" fmla="*/ 700 h 700"/>
                <a:gd name="T94" fmla="*/ 613 w 700"/>
                <a:gd name="T95" fmla="*/ 700 h 700"/>
                <a:gd name="T96" fmla="*/ 613 w 700"/>
                <a:gd name="T97" fmla="*/ 667 h 700"/>
                <a:gd name="T98" fmla="*/ 700 w 700"/>
                <a:gd name="T99" fmla="*/ 667 h 700"/>
                <a:gd name="T100" fmla="*/ 700 w 700"/>
                <a:gd name="T101" fmla="*/ 635 h 700"/>
                <a:gd name="T102" fmla="*/ 66 w 700"/>
                <a:gd name="T103" fmla="*/ 635 h 700"/>
                <a:gd name="T104" fmla="*/ 66 w 700"/>
                <a:gd name="T105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0" h="700">
                  <a:moveTo>
                    <a:pt x="66" y="0"/>
                  </a:moveTo>
                  <a:lnTo>
                    <a:pt x="33" y="0"/>
                  </a:lnTo>
                  <a:lnTo>
                    <a:pt x="33" y="88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33" y="110"/>
                  </a:lnTo>
                  <a:lnTo>
                    <a:pt x="33" y="197"/>
                  </a:lnTo>
                  <a:lnTo>
                    <a:pt x="0" y="197"/>
                  </a:lnTo>
                  <a:lnTo>
                    <a:pt x="0" y="219"/>
                  </a:lnTo>
                  <a:lnTo>
                    <a:pt x="33" y="219"/>
                  </a:lnTo>
                  <a:lnTo>
                    <a:pt x="33" y="307"/>
                  </a:lnTo>
                  <a:lnTo>
                    <a:pt x="0" y="307"/>
                  </a:lnTo>
                  <a:lnTo>
                    <a:pt x="0" y="329"/>
                  </a:lnTo>
                  <a:lnTo>
                    <a:pt x="33" y="329"/>
                  </a:lnTo>
                  <a:lnTo>
                    <a:pt x="33" y="416"/>
                  </a:lnTo>
                  <a:lnTo>
                    <a:pt x="0" y="416"/>
                  </a:lnTo>
                  <a:lnTo>
                    <a:pt x="0" y="438"/>
                  </a:lnTo>
                  <a:lnTo>
                    <a:pt x="33" y="438"/>
                  </a:lnTo>
                  <a:lnTo>
                    <a:pt x="33" y="526"/>
                  </a:lnTo>
                  <a:lnTo>
                    <a:pt x="0" y="526"/>
                  </a:lnTo>
                  <a:lnTo>
                    <a:pt x="0" y="548"/>
                  </a:lnTo>
                  <a:lnTo>
                    <a:pt x="33" y="548"/>
                  </a:lnTo>
                  <a:lnTo>
                    <a:pt x="33" y="635"/>
                  </a:lnTo>
                  <a:lnTo>
                    <a:pt x="0" y="635"/>
                  </a:lnTo>
                  <a:lnTo>
                    <a:pt x="0" y="667"/>
                  </a:lnTo>
                  <a:lnTo>
                    <a:pt x="33" y="667"/>
                  </a:lnTo>
                  <a:lnTo>
                    <a:pt x="33" y="700"/>
                  </a:lnTo>
                  <a:lnTo>
                    <a:pt x="66" y="700"/>
                  </a:lnTo>
                  <a:lnTo>
                    <a:pt x="66" y="667"/>
                  </a:lnTo>
                  <a:lnTo>
                    <a:pt x="153" y="667"/>
                  </a:lnTo>
                  <a:lnTo>
                    <a:pt x="153" y="700"/>
                  </a:lnTo>
                  <a:lnTo>
                    <a:pt x="175" y="700"/>
                  </a:lnTo>
                  <a:lnTo>
                    <a:pt x="175" y="667"/>
                  </a:lnTo>
                  <a:lnTo>
                    <a:pt x="263" y="667"/>
                  </a:lnTo>
                  <a:lnTo>
                    <a:pt x="263" y="700"/>
                  </a:lnTo>
                  <a:lnTo>
                    <a:pt x="285" y="700"/>
                  </a:lnTo>
                  <a:lnTo>
                    <a:pt x="285" y="667"/>
                  </a:lnTo>
                  <a:lnTo>
                    <a:pt x="372" y="667"/>
                  </a:lnTo>
                  <a:lnTo>
                    <a:pt x="372" y="700"/>
                  </a:lnTo>
                  <a:lnTo>
                    <a:pt x="394" y="700"/>
                  </a:lnTo>
                  <a:lnTo>
                    <a:pt x="394" y="667"/>
                  </a:lnTo>
                  <a:lnTo>
                    <a:pt x="482" y="667"/>
                  </a:lnTo>
                  <a:lnTo>
                    <a:pt x="482" y="700"/>
                  </a:lnTo>
                  <a:lnTo>
                    <a:pt x="503" y="700"/>
                  </a:lnTo>
                  <a:lnTo>
                    <a:pt x="503" y="667"/>
                  </a:lnTo>
                  <a:lnTo>
                    <a:pt x="591" y="667"/>
                  </a:lnTo>
                  <a:lnTo>
                    <a:pt x="591" y="700"/>
                  </a:lnTo>
                  <a:lnTo>
                    <a:pt x="613" y="700"/>
                  </a:lnTo>
                  <a:lnTo>
                    <a:pt x="613" y="667"/>
                  </a:lnTo>
                  <a:lnTo>
                    <a:pt x="700" y="667"/>
                  </a:lnTo>
                  <a:lnTo>
                    <a:pt x="700" y="635"/>
                  </a:lnTo>
                  <a:lnTo>
                    <a:pt x="66" y="635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22803E02-480A-9681-C3DE-BC503C1580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4000" y="2106613"/>
              <a:ext cx="319088" cy="193675"/>
            </a:xfrm>
            <a:custGeom>
              <a:avLst/>
              <a:gdLst>
                <a:gd name="T0" fmla="*/ 456 w 602"/>
                <a:gd name="T1" fmla="*/ 3 h 365"/>
                <a:gd name="T2" fmla="*/ 432 w 602"/>
                <a:gd name="T3" fmla="*/ 26 h 365"/>
                <a:gd name="T4" fmla="*/ 429 w 602"/>
                <a:gd name="T5" fmla="*/ 52 h 365"/>
                <a:gd name="T6" fmla="*/ 241 w 602"/>
                <a:gd name="T7" fmla="*/ 249 h 365"/>
                <a:gd name="T8" fmla="*/ 219 w 602"/>
                <a:gd name="T9" fmla="*/ 249 h 365"/>
                <a:gd name="T10" fmla="*/ 176 w 602"/>
                <a:gd name="T11" fmla="*/ 224 h 365"/>
                <a:gd name="T12" fmla="*/ 176 w 602"/>
                <a:gd name="T13" fmla="*/ 204 h 365"/>
                <a:gd name="T14" fmla="*/ 158 w 602"/>
                <a:gd name="T15" fmla="*/ 177 h 365"/>
                <a:gd name="T16" fmla="*/ 133 w 602"/>
                <a:gd name="T17" fmla="*/ 169 h 365"/>
                <a:gd name="T18" fmla="*/ 102 w 602"/>
                <a:gd name="T19" fmla="*/ 182 h 365"/>
                <a:gd name="T20" fmla="*/ 90 w 602"/>
                <a:gd name="T21" fmla="*/ 213 h 365"/>
                <a:gd name="T22" fmla="*/ 0 w 602"/>
                <a:gd name="T23" fmla="*/ 319 h 365"/>
                <a:gd name="T24" fmla="*/ 123 w 602"/>
                <a:gd name="T25" fmla="*/ 256 h 365"/>
                <a:gd name="T26" fmla="*/ 140 w 602"/>
                <a:gd name="T27" fmla="*/ 257 h 365"/>
                <a:gd name="T28" fmla="*/ 189 w 602"/>
                <a:gd name="T29" fmla="*/ 280 h 365"/>
                <a:gd name="T30" fmla="*/ 187 w 602"/>
                <a:gd name="T31" fmla="*/ 291 h 365"/>
                <a:gd name="T32" fmla="*/ 200 w 602"/>
                <a:gd name="T33" fmla="*/ 323 h 365"/>
                <a:gd name="T34" fmla="*/ 231 w 602"/>
                <a:gd name="T35" fmla="*/ 335 h 365"/>
                <a:gd name="T36" fmla="*/ 255 w 602"/>
                <a:gd name="T37" fmla="*/ 327 h 365"/>
                <a:gd name="T38" fmla="*/ 274 w 602"/>
                <a:gd name="T39" fmla="*/ 301 h 365"/>
                <a:gd name="T40" fmla="*/ 272 w 602"/>
                <a:gd name="T41" fmla="*/ 277 h 365"/>
                <a:gd name="T42" fmla="*/ 472 w 602"/>
                <a:gd name="T43" fmla="*/ 88 h 365"/>
                <a:gd name="T44" fmla="*/ 495 w 602"/>
                <a:gd name="T45" fmla="*/ 81 h 365"/>
                <a:gd name="T46" fmla="*/ 514 w 602"/>
                <a:gd name="T47" fmla="*/ 57 h 365"/>
                <a:gd name="T48" fmla="*/ 507 w 602"/>
                <a:gd name="T49" fmla="*/ 18 h 365"/>
                <a:gd name="T50" fmla="*/ 483 w 602"/>
                <a:gd name="T51" fmla="*/ 1 h 365"/>
                <a:gd name="T52" fmla="*/ 133 w 602"/>
                <a:gd name="T53" fmla="*/ 230 h 365"/>
                <a:gd name="T54" fmla="*/ 119 w 602"/>
                <a:gd name="T55" fmla="*/ 220 h 365"/>
                <a:gd name="T56" fmla="*/ 118 w 602"/>
                <a:gd name="T57" fmla="*/ 210 h 365"/>
                <a:gd name="T58" fmla="*/ 130 w 602"/>
                <a:gd name="T59" fmla="*/ 197 h 365"/>
                <a:gd name="T60" fmla="*/ 140 w 602"/>
                <a:gd name="T61" fmla="*/ 198 h 365"/>
                <a:gd name="T62" fmla="*/ 150 w 602"/>
                <a:gd name="T63" fmla="*/ 213 h 365"/>
                <a:gd name="T64" fmla="*/ 145 w 602"/>
                <a:gd name="T65" fmla="*/ 225 h 365"/>
                <a:gd name="T66" fmla="*/ 133 w 602"/>
                <a:gd name="T67" fmla="*/ 230 h 365"/>
                <a:gd name="T68" fmla="*/ 224 w 602"/>
                <a:gd name="T69" fmla="*/ 307 h 365"/>
                <a:gd name="T70" fmla="*/ 215 w 602"/>
                <a:gd name="T71" fmla="*/ 291 h 365"/>
                <a:gd name="T72" fmla="*/ 219 w 602"/>
                <a:gd name="T73" fmla="*/ 280 h 365"/>
                <a:gd name="T74" fmla="*/ 231 w 602"/>
                <a:gd name="T75" fmla="*/ 276 h 365"/>
                <a:gd name="T76" fmla="*/ 246 w 602"/>
                <a:gd name="T77" fmla="*/ 286 h 365"/>
                <a:gd name="T78" fmla="*/ 248 w 602"/>
                <a:gd name="T79" fmla="*/ 295 h 365"/>
                <a:gd name="T80" fmla="*/ 234 w 602"/>
                <a:gd name="T81" fmla="*/ 308 h 365"/>
                <a:gd name="T82" fmla="*/ 472 w 602"/>
                <a:gd name="T83" fmla="*/ 60 h 365"/>
                <a:gd name="T84" fmla="*/ 458 w 602"/>
                <a:gd name="T85" fmla="*/ 51 h 365"/>
                <a:gd name="T86" fmla="*/ 457 w 602"/>
                <a:gd name="T87" fmla="*/ 41 h 365"/>
                <a:gd name="T88" fmla="*/ 469 w 602"/>
                <a:gd name="T89" fmla="*/ 28 h 365"/>
                <a:gd name="T90" fmla="*/ 479 w 602"/>
                <a:gd name="T91" fmla="*/ 29 h 365"/>
                <a:gd name="T92" fmla="*/ 489 w 602"/>
                <a:gd name="T93" fmla="*/ 44 h 365"/>
                <a:gd name="T94" fmla="*/ 484 w 602"/>
                <a:gd name="T95" fmla="*/ 56 h 365"/>
                <a:gd name="T96" fmla="*/ 472 w 602"/>
                <a:gd name="T97" fmla="*/ 6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2" h="365">
                  <a:moveTo>
                    <a:pt x="472" y="0"/>
                  </a:moveTo>
                  <a:lnTo>
                    <a:pt x="472" y="0"/>
                  </a:lnTo>
                  <a:lnTo>
                    <a:pt x="463" y="1"/>
                  </a:lnTo>
                  <a:lnTo>
                    <a:pt x="456" y="3"/>
                  </a:lnTo>
                  <a:lnTo>
                    <a:pt x="448" y="8"/>
                  </a:lnTo>
                  <a:lnTo>
                    <a:pt x="441" y="13"/>
                  </a:lnTo>
                  <a:lnTo>
                    <a:pt x="436" y="20"/>
                  </a:lnTo>
                  <a:lnTo>
                    <a:pt x="432" y="26"/>
                  </a:lnTo>
                  <a:lnTo>
                    <a:pt x="429" y="35"/>
                  </a:lnTo>
                  <a:lnTo>
                    <a:pt x="428" y="44"/>
                  </a:lnTo>
                  <a:lnTo>
                    <a:pt x="428" y="44"/>
                  </a:lnTo>
                  <a:lnTo>
                    <a:pt x="429" y="52"/>
                  </a:lnTo>
                  <a:lnTo>
                    <a:pt x="431" y="58"/>
                  </a:lnTo>
                  <a:lnTo>
                    <a:pt x="251" y="253"/>
                  </a:lnTo>
                  <a:lnTo>
                    <a:pt x="251" y="253"/>
                  </a:lnTo>
                  <a:lnTo>
                    <a:pt x="241" y="249"/>
                  </a:lnTo>
                  <a:lnTo>
                    <a:pt x="231" y="248"/>
                  </a:lnTo>
                  <a:lnTo>
                    <a:pt x="231" y="248"/>
                  </a:lnTo>
                  <a:lnTo>
                    <a:pt x="224" y="248"/>
                  </a:lnTo>
                  <a:lnTo>
                    <a:pt x="219" y="249"/>
                  </a:lnTo>
                  <a:lnTo>
                    <a:pt x="213" y="252"/>
                  </a:lnTo>
                  <a:lnTo>
                    <a:pt x="208" y="254"/>
                  </a:lnTo>
                  <a:lnTo>
                    <a:pt x="176" y="224"/>
                  </a:lnTo>
                  <a:lnTo>
                    <a:pt x="176" y="224"/>
                  </a:lnTo>
                  <a:lnTo>
                    <a:pt x="177" y="219"/>
                  </a:lnTo>
                  <a:lnTo>
                    <a:pt x="177" y="213"/>
                  </a:lnTo>
                  <a:lnTo>
                    <a:pt x="177" y="213"/>
                  </a:lnTo>
                  <a:lnTo>
                    <a:pt x="176" y="204"/>
                  </a:lnTo>
                  <a:lnTo>
                    <a:pt x="174" y="197"/>
                  </a:lnTo>
                  <a:lnTo>
                    <a:pt x="169" y="189"/>
                  </a:lnTo>
                  <a:lnTo>
                    <a:pt x="165" y="182"/>
                  </a:lnTo>
                  <a:lnTo>
                    <a:pt x="158" y="177"/>
                  </a:lnTo>
                  <a:lnTo>
                    <a:pt x="151" y="173"/>
                  </a:lnTo>
                  <a:lnTo>
                    <a:pt x="142" y="170"/>
                  </a:lnTo>
                  <a:lnTo>
                    <a:pt x="133" y="169"/>
                  </a:lnTo>
                  <a:lnTo>
                    <a:pt x="133" y="169"/>
                  </a:lnTo>
                  <a:lnTo>
                    <a:pt x="124" y="170"/>
                  </a:lnTo>
                  <a:lnTo>
                    <a:pt x="117" y="173"/>
                  </a:lnTo>
                  <a:lnTo>
                    <a:pt x="109" y="177"/>
                  </a:lnTo>
                  <a:lnTo>
                    <a:pt x="102" y="182"/>
                  </a:lnTo>
                  <a:lnTo>
                    <a:pt x="97" y="189"/>
                  </a:lnTo>
                  <a:lnTo>
                    <a:pt x="94" y="197"/>
                  </a:lnTo>
                  <a:lnTo>
                    <a:pt x="90" y="204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90" y="220"/>
                  </a:lnTo>
                  <a:lnTo>
                    <a:pt x="91" y="226"/>
                  </a:lnTo>
                  <a:lnTo>
                    <a:pt x="0" y="319"/>
                  </a:lnTo>
                  <a:lnTo>
                    <a:pt x="0" y="365"/>
                  </a:lnTo>
                  <a:lnTo>
                    <a:pt x="113" y="252"/>
                  </a:lnTo>
                  <a:lnTo>
                    <a:pt x="113" y="252"/>
                  </a:lnTo>
                  <a:lnTo>
                    <a:pt x="123" y="256"/>
                  </a:lnTo>
                  <a:lnTo>
                    <a:pt x="128" y="257"/>
                  </a:lnTo>
                  <a:lnTo>
                    <a:pt x="133" y="257"/>
                  </a:lnTo>
                  <a:lnTo>
                    <a:pt x="133" y="257"/>
                  </a:lnTo>
                  <a:lnTo>
                    <a:pt x="140" y="257"/>
                  </a:lnTo>
                  <a:lnTo>
                    <a:pt x="145" y="255"/>
                  </a:lnTo>
                  <a:lnTo>
                    <a:pt x="151" y="254"/>
                  </a:lnTo>
                  <a:lnTo>
                    <a:pt x="156" y="251"/>
                  </a:lnTo>
                  <a:lnTo>
                    <a:pt x="189" y="280"/>
                  </a:lnTo>
                  <a:lnTo>
                    <a:pt x="189" y="280"/>
                  </a:lnTo>
                  <a:lnTo>
                    <a:pt x="188" y="286"/>
                  </a:lnTo>
                  <a:lnTo>
                    <a:pt x="187" y="291"/>
                  </a:lnTo>
                  <a:lnTo>
                    <a:pt x="187" y="291"/>
                  </a:lnTo>
                  <a:lnTo>
                    <a:pt x="188" y="301"/>
                  </a:lnTo>
                  <a:lnTo>
                    <a:pt x="190" y="309"/>
                  </a:lnTo>
                  <a:lnTo>
                    <a:pt x="195" y="316"/>
                  </a:lnTo>
                  <a:lnTo>
                    <a:pt x="200" y="323"/>
                  </a:lnTo>
                  <a:lnTo>
                    <a:pt x="207" y="327"/>
                  </a:lnTo>
                  <a:lnTo>
                    <a:pt x="213" y="332"/>
                  </a:lnTo>
                  <a:lnTo>
                    <a:pt x="222" y="334"/>
                  </a:lnTo>
                  <a:lnTo>
                    <a:pt x="231" y="335"/>
                  </a:lnTo>
                  <a:lnTo>
                    <a:pt x="231" y="335"/>
                  </a:lnTo>
                  <a:lnTo>
                    <a:pt x="240" y="334"/>
                  </a:lnTo>
                  <a:lnTo>
                    <a:pt x="248" y="332"/>
                  </a:lnTo>
                  <a:lnTo>
                    <a:pt x="255" y="327"/>
                  </a:lnTo>
                  <a:lnTo>
                    <a:pt x="262" y="323"/>
                  </a:lnTo>
                  <a:lnTo>
                    <a:pt x="267" y="316"/>
                  </a:lnTo>
                  <a:lnTo>
                    <a:pt x="272" y="309"/>
                  </a:lnTo>
                  <a:lnTo>
                    <a:pt x="274" y="301"/>
                  </a:lnTo>
                  <a:lnTo>
                    <a:pt x="275" y="291"/>
                  </a:lnTo>
                  <a:lnTo>
                    <a:pt x="275" y="291"/>
                  </a:lnTo>
                  <a:lnTo>
                    <a:pt x="274" y="285"/>
                  </a:lnTo>
                  <a:lnTo>
                    <a:pt x="272" y="27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62" y="87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81" y="87"/>
                  </a:lnTo>
                  <a:lnTo>
                    <a:pt x="489" y="85"/>
                  </a:lnTo>
                  <a:lnTo>
                    <a:pt x="495" y="81"/>
                  </a:lnTo>
                  <a:lnTo>
                    <a:pt x="502" y="77"/>
                  </a:lnTo>
                  <a:lnTo>
                    <a:pt x="506" y="71"/>
                  </a:lnTo>
                  <a:lnTo>
                    <a:pt x="511" y="65"/>
                  </a:lnTo>
                  <a:lnTo>
                    <a:pt x="514" y="57"/>
                  </a:lnTo>
                  <a:lnTo>
                    <a:pt x="516" y="49"/>
                  </a:lnTo>
                  <a:lnTo>
                    <a:pt x="602" y="40"/>
                  </a:lnTo>
                  <a:lnTo>
                    <a:pt x="602" y="7"/>
                  </a:lnTo>
                  <a:lnTo>
                    <a:pt x="507" y="18"/>
                  </a:lnTo>
                  <a:lnTo>
                    <a:pt x="507" y="18"/>
                  </a:lnTo>
                  <a:lnTo>
                    <a:pt x="501" y="11"/>
                  </a:lnTo>
                  <a:lnTo>
                    <a:pt x="492" y="6"/>
                  </a:lnTo>
                  <a:lnTo>
                    <a:pt x="483" y="1"/>
                  </a:lnTo>
                  <a:lnTo>
                    <a:pt x="472" y="0"/>
                  </a:lnTo>
                  <a:lnTo>
                    <a:pt x="472" y="0"/>
                  </a:lnTo>
                  <a:close/>
                  <a:moveTo>
                    <a:pt x="133" y="230"/>
                  </a:moveTo>
                  <a:lnTo>
                    <a:pt x="133" y="230"/>
                  </a:lnTo>
                  <a:lnTo>
                    <a:pt x="130" y="230"/>
                  </a:lnTo>
                  <a:lnTo>
                    <a:pt x="128" y="229"/>
                  </a:lnTo>
                  <a:lnTo>
                    <a:pt x="122" y="225"/>
                  </a:lnTo>
                  <a:lnTo>
                    <a:pt x="119" y="220"/>
                  </a:lnTo>
                  <a:lnTo>
                    <a:pt x="118" y="217"/>
                  </a:lnTo>
                  <a:lnTo>
                    <a:pt x="117" y="213"/>
                  </a:lnTo>
                  <a:lnTo>
                    <a:pt x="117" y="213"/>
                  </a:lnTo>
                  <a:lnTo>
                    <a:pt x="118" y="210"/>
                  </a:lnTo>
                  <a:lnTo>
                    <a:pt x="119" y="207"/>
                  </a:lnTo>
                  <a:lnTo>
                    <a:pt x="122" y="202"/>
                  </a:lnTo>
                  <a:lnTo>
                    <a:pt x="128" y="198"/>
                  </a:lnTo>
                  <a:lnTo>
                    <a:pt x="130" y="197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6" y="197"/>
                  </a:lnTo>
                  <a:lnTo>
                    <a:pt x="140" y="198"/>
                  </a:lnTo>
                  <a:lnTo>
                    <a:pt x="145" y="202"/>
                  </a:lnTo>
                  <a:lnTo>
                    <a:pt x="149" y="207"/>
                  </a:lnTo>
                  <a:lnTo>
                    <a:pt x="150" y="210"/>
                  </a:lnTo>
                  <a:lnTo>
                    <a:pt x="150" y="213"/>
                  </a:lnTo>
                  <a:lnTo>
                    <a:pt x="150" y="213"/>
                  </a:lnTo>
                  <a:lnTo>
                    <a:pt x="150" y="217"/>
                  </a:lnTo>
                  <a:lnTo>
                    <a:pt x="149" y="220"/>
                  </a:lnTo>
                  <a:lnTo>
                    <a:pt x="145" y="225"/>
                  </a:lnTo>
                  <a:lnTo>
                    <a:pt x="140" y="229"/>
                  </a:lnTo>
                  <a:lnTo>
                    <a:pt x="136" y="230"/>
                  </a:lnTo>
                  <a:lnTo>
                    <a:pt x="133" y="230"/>
                  </a:lnTo>
                  <a:lnTo>
                    <a:pt x="133" y="230"/>
                  </a:lnTo>
                  <a:close/>
                  <a:moveTo>
                    <a:pt x="231" y="308"/>
                  </a:moveTo>
                  <a:lnTo>
                    <a:pt x="231" y="308"/>
                  </a:lnTo>
                  <a:lnTo>
                    <a:pt x="228" y="308"/>
                  </a:lnTo>
                  <a:lnTo>
                    <a:pt x="224" y="307"/>
                  </a:lnTo>
                  <a:lnTo>
                    <a:pt x="219" y="303"/>
                  </a:lnTo>
                  <a:lnTo>
                    <a:pt x="216" y="298"/>
                  </a:lnTo>
                  <a:lnTo>
                    <a:pt x="215" y="295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5" y="288"/>
                  </a:lnTo>
                  <a:lnTo>
                    <a:pt x="216" y="286"/>
                  </a:lnTo>
                  <a:lnTo>
                    <a:pt x="219" y="280"/>
                  </a:lnTo>
                  <a:lnTo>
                    <a:pt x="224" y="277"/>
                  </a:lnTo>
                  <a:lnTo>
                    <a:pt x="228" y="276"/>
                  </a:lnTo>
                  <a:lnTo>
                    <a:pt x="231" y="276"/>
                  </a:lnTo>
                  <a:lnTo>
                    <a:pt x="231" y="276"/>
                  </a:lnTo>
                  <a:lnTo>
                    <a:pt x="234" y="276"/>
                  </a:lnTo>
                  <a:lnTo>
                    <a:pt x="238" y="277"/>
                  </a:lnTo>
                  <a:lnTo>
                    <a:pt x="243" y="280"/>
                  </a:lnTo>
                  <a:lnTo>
                    <a:pt x="246" y="286"/>
                  </a:lnTo>
                  <a:lnTo>
                    <a:pt x="248" y="288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5"/>
                  </a:lnTo>
                  <a:lnTo>
                    <a:pt x="246" y="298"/>
                  </a:lnTo>
                  <a:lnTo>
                    <a:pt x="243" y="303"/>
                  </a:lnTo>
                  <a:lnTo>
                    <a:pt x="238" y="307"/>
                  </a:lnTo>
                  <a:lnTo>
                    <a:pt x="234" y="308"/>
                  </a:lnTo>
                  <a:lnTo>
                    <a:pt x="231" y="308"/>
                  </a:lnTo>
                  <a:lnTo>
                    <a:pt x="231" y="308"/>
                  </a:lnTo>
                  <a:close/>
                  <a:moveTo>
                    <a:pt x="472" y="60"/>
                  </a:moveTo>
                  <a:lnTo>
                    <a:pt x="472" y="60"/>
                  </a:lnTo>
                  <a:lnTo>
                    <a:pt x="469" y="60"/>
                  </a:lnTo>
                  <a:lnTo>
                    <a:pt x="465" y="59"/>
                  </a:lnTo>
                  <a:lnTo>
                    <a:pt x="461" y="56"/>
                  </a:lnTo>
                  <a:lnTo>
                    <a:pt x="458" y="51"/>
                  </a:lnTo>
                  <a:lnTo>
                    <a:pt x="457" y="47"/>
                  </a:lnTo>
                  <a:lnTo>
                    <a:pt x="456" y="44"/>
                  </a:lnTo>
                  <a:lnTo>
                    <a:pt x="456" y="44"/>
                  </a:lnTo>
                  <a:lnTo>
                    <a:pt x="457" y="41"/>
                  </a:lnTo>
                  <a:lnTo>
                    <a:pt x="458" y="37"/>
                  </a:lnTo>
                  <a:lnTo>
                    <a:pt x="461" y="32"/>
                  </a:lnTo>
                  <a:lnTo>
                    <a:pt x="465" y="29"/>
                  </a:lnTo>
                  <a:lnTo>
                    <a:pt x="469" y="28"/>
                  </a:lnTo>
                  <a:lnTo>
                    <a:pt x="472" y="28"/>
                  </a:lnTo>
                  <a:lnTo>
                    <a:pt x="472" y="28"/>
                  </a:lnTo>
                  <a:lnTo>
                    <a:pt x="475" y="28"/>
                  </a:lnTo>
                  <a:lnTo>
                    <a:pt x="479" y="29"/>
                  </a:lnTo>
                  <a:lnTo>
                    <a:pt x="484" y="32"/>
                  </a:lnTo>
                  <a:lnTo>
                    <a:pt x="487" y="37"/>
                  </a:lnTo>
                  <a:lnTo>
                    <a:pt x="489" y="41"/>
                  </a:lnTo>
                  <a:lnTo>
                    <a:pt x="489" y="44"/>
                  </a:lnTo>
                  <a:lnTo>
                    <a:pt x="489" y="44"/>
                  </a:lnTo>
                  <a:lnTo>
                    <a:pt x="489" y="47"/>
                  </a:lnTo>
                  <a:lnTo>
                    <a:pt x="487" y="51"/>
                  </a:lnTo>
                  <a:lnTo>
                    <a:pt x="484" y="56"/>
                  </a:lnTo>
                  <a:lnTo>
                    <a:pt x="479" y="59"/>
                  </a:lnTo>
                  <a:lnTo>
                    <a:pt x="475" y="60"/>
                  </a:lnTo>
                  <a:lnTo>
                    <a:pt x="472" y="60"/>
                  </a:lnTo>
                  <a:lnTo>
                    <a:pt x="47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4AD4132A-BB8B-0427-6931-3DB72ABBE463}"/>
              </a:ext>
            </a:extLst>
          </p:cNvPr>
          <p:cNvSpPr txBox="1"/>
          <p:nvPr/>
        </p:nvSpPr>
        <p:spPr>
          <a:xfrm>
            <a:off x="378420" y="1301419"/>
            <a:ext cx="8348915" cy="1088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3C81FB3-93FA-7B4D-2492-601B3FBE3432}"/>
              </a:ext>
            </a:extLst>
          </p:cNvPr>
          <p:cNvSpPr txBox="1"/>
          <p:nvPr/>
        </p:nvSpPr>
        <p:spPr>
          <a:xfrm>
            <a:off x="6400800" y="405051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E6A3963-D245-A0D3-B33D-6234249B0782}"/>
              </a:ext>
            </a:extLst>
          </p:cNvPr>
          <p:cNvSpPr txBox="1"/>
          <p:nvPr/>
        </p:nvSpPr>
        <p:spPr>
          <a:xfrm>
            <a:off x="3686176" y="405051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060C431-3653-A9C7-BF94-F99CBA2F0902}"/>
              </a:ext>
            </a:extLst>
          </p:cNvPr>
          <p:cNvSpPr txBox="1"/>
          <p:nvPr/>
        </p:nvSpPr>
        <p:spPr>
          <a:xfrm>
            <a:off x="1005088" y="405051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83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8" grpId="0" animBg="1"/>
      <p:bldP spid="71" grpId="0" animBg="1"/>
      <p:bldP spid="125" grpId="0"/>
      <p:bldP spid="126" grpId="0"/>
      <p:bldP spid="127" grpId="0"/>
      <p:bldP spid="1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6D896FD-2E20-DAFD-FB72-4139DAE1D7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193611A-9658-AA0E-869F-24476FD5D74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AC5800A-CDE4-635D-9FB1-6B53D8C6E8FB}"/>
              </a:ext>
            </a:extLst>
          </p:cNvPr>
          <p:cNvSpPr/>
          <p:nvPr/>
        </p:nvSpPr>
        <p:spPr>
          <a:xfrm rot="16200000">
            <a:off x="5761856" y="1211421"/>
            <a:ext cx="3218263" cy="3464795"/>
          </a:xfrm>
          <a:custGeom>
            <a:avLst/>
            <a:gdLst>
              <a:gd name="connsiteX0" fmla="*/ 5564540 w 5564540"/>
              <a:gd name="connsiteY0" fmla="*/ 2782270 h 5990807"/>
              <a:gd name="connsiteX1" fmla="*/ 5564540 w 5564540"/>
              <a:gd name="connsiteY1" fmla="*/ 5990807 h 5990807"/>
              <a:gd name="connsiteX2" fmla="*/ 0 w 5564540"/>
              <a:gd name="connsiteY2" fmla="*/ 5990807 h 5990807"/>
              <a:gd name="connsiteX3" fmla="*/ 0 w 5564540"/>
              <a:gd name="connsiteY3" fmla="*/ 2782270 h 5990807"/>
              <a:gd name="connsiteX4" fmla="*/ 2782270 w 5564540"/>
              <a:gd name="connsiteY4" fmla="*/ 0 h 5990807"/>
              <a:gd name="connsiteX5" fmla="*/ 5564540 w 5564540"/>
              <a:gd name="connsiteY5" fmla="*/ 2782270 h 599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64540" h="5990807">
                <a:moveTo>
                  <a:pt x="5564540" y="2782270"/>
                </a:moveTo>
                <a:lnTo>
                  <a:pt x="5564540" y="5990807"/>
                </a:lnTo>
                <a:lnTo>
                  <a:pt x="0" y="5990807"/>
                </a:lnTo>
                <a:lnTo>
                  <a:pt x="0" y="2782270"/>
                </a:lnTo>
                <a:cubicBezTo>
                  <a:pt x="0" y="1245664"/>
                  <a:pt x="1245664" y="0"/>
                  <a:pt x="2782270" y="0"/>
                </a:cubicBezTo>
                <a:cubicBezTo>
                  <a:pt x="4318876" y="1"/>
                  <a:pt x="5564540" y="1245665"/>
                  <a:pt x="5564540" y="278227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3059A9"/>
                </a:gs>
                <a:gs pos="5000">
                  <a:srgbClr val="3059A9"/>
                </a:gs>
                <a:gs pos="7500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0E09E98-C269-051D-0598-ED74ABF135D7}"/>
              </a:ext>
            </a:extLst>
          </p:cNvPr>
          <p:cNvSpPr/>
          <p:nvPr/>
        </p:nvSpPr>
        <p:spPr>
          <a:xfrm rot="16200000">
            <a:off x="5448296" y="1170776"/>
            <a:ext cx="3701915" cy="3608264"/>
          </a:xfrm>
          <a:custGeom>
            <a:avLst/>
            <a:gdLst>
              <a:gd name="connsiteX0" fmla="*/ 6400798 w 6400798"/>
              <a:gd name="connsiteY0" fmla="*/ 3018340 h 6238871"/>
              <a:gd name="connsiteX1" fmla="*/ 6400798 w 6400798"/>
              <a:gd name="connsiteY1" fmla="*/ 6238871 h 6238871"/>
              <a:gd name="connsiteX2" fmla="*/ 0 w 6400798"/>
              <a:gd name="connsiteY2" fmla="*/ 6238871 h 6238871"/>
              <a:gd name="connsiteX3" fmla="*/ 0 w 6400798"/>
              <a:gd name="connsiteY3" fmla="*/ 3018340 h 6238871"/>
              <a:gd name="connsiteX4" fmla="*/ 3200399 w 6400798"/>
              <a:gd name="connsiteY4" fmla="*/ 0 h 6238871"/>
              <a:gd name="connsiteX5" fmla="*/ 6400798 w 6400798"/>
              <a:gd name="connsiteY5" fmla="*/ 3018340 h 623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8" h="6238871">
                <a:moveTo>
                  <a:pt x="6400798" y="3018340"/>
                </a:moveTo>
                <a:lnTo>
                  <a:pt x="6400798" y="6238871"/>
                </a:lnTo>
                <a:lnTo>
                  <a:pt x="0" y="6238871"/>
                </a:lnTo>
                <a:lnTo>
                  <a:pt x="0" y="3018340"/>
                </a:lnTo>
                <a:cubicBezTo>
                  <a:pt x="0" y="1351358"/>
                  <a:pt x="1432869" y="0"/>
                  <a:pt x="3200399" y="0"/>
                </a:cubicBezTo>
                <a:cubicBezTo>
                  <a:pt x="4967931" y="1"/>
                  <a:pt x="6400798" y="1351358"/>
                  <a:pt x="6400798" y="301834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3059A9"/>
                </a:gs>
                <a:gs pos="8000">
                  <a:srgbClr val="3059A9"/>
                </a:gs>
                <a:gs pos="75000">
                  <a:schemeClr val="bg1"/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2D76A4A-060D-F3DD-3735-AC853C89D1FF}"/>
              </a:ext>
            </a:extLst>
          </p:cNvPr>
          <p:cNvSpPr/>
          <p:nvPr/>
        </p:nvSpPr>
        <p:spPr>
          <a:xfrm rot="16200000">
            <a:off x="4917399" y="2338052"/>
            <a:ext cx="2931754" cy="1184151"/>
          </a:xfrm>
          <a:custGeom>
            <a:avLst/>
            <a:gdLst>
              <a:gd name="connsiteX0" fmla="*/ 1214486 w 2428972"/>
              <a:gd name="connsiteY0" fmla="*/ 0 h 981075"/>
              <a:gd name="connsiteX1" fmla="*/ 2401202 w 2428972"/>
              <a:gd name="connsiteY1" fmla="*/ 873075 h 981075"/>
              <a:gd name="connsiteX2" fmla="*/ 2428972 w 2428972"/>
              <a:gd name="connsiteY2" fmla="*/ 981075 h 981075"/>
              <a:gd name="connsiteX3" fmla="*/ 2069504 w 2428972"/>
              <a:gd name="connsiteY3" fmla="*/ 981075 h 981075"/>
              <a:gd name="connsiteX4" fmla="*/ 2044191 w 2428972"/>
              <a:gd name="connsiteY4" fmla="*/ 911915 h 981075"/>
              <a:gd name="connsiteX5" fmla="*/ 1214486 w 2428972"/>
              <a:gd name="connsiteY5" fmla="*/ 361950 h 981075"/>
              <a:gd name="connsiteX6" fmla="*/ 384781 w 2428972"/>
              <a:gd name="connsiteY6" fmla="*/ 911915 h 981075"/>
              <a:gd name="connsiteX7" fmla="*/ 359468 w 2428972"/>
              <a:gd name="connsiteY7" fmla="*/ 981075 h 981075"/>
              <a:gd name="connsiteX8" fmla="*/ 0 w 2428972"/>
              <a:gd name="connsiteY8" fmla="*/ 981075 h 981075"/>
              <a:gd name="connsiteX9" fmla="*/ 27770 w 2428972"/>
              <a:gd name="connsiteY9" fmla="*/ 873075 h 981075"/>
              <a:gd name="connsiteX10" fmla="*/ 1214486 w 2428972"/>
              <a:gd name="connsiteY10" fmla="*/ 0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8972" h="981075">
                <a:moveTo>
                  <a:pt x="1214486" y="0"/>
                </a:moveTo>
                <a:cubicBezTo>
                  <a:pt x="1772071" y="0"/>
                  <a:pt x="2243877" y="367260"/>
                  <a:pt x="2401202" y="873075"/>
                </a:cubicBezTo>
                <a:lnTo>
                  <a:pt x="2428972" y="981075"/>
                </a:lnTo>
                <a:lnTo>
                  <a:pt x="2069504" y="981075"/>
                </a:lnTo>
                <a:lnTo>
                  <a:pt x="2044191" y="911915"/>
                </a:lnTo>
                <a:cubicBezTo>
                  <a:pt x="1907492" y="588724"/>
                  <a:pt x="1587472" y="361950"/>
                  <a:pt x="1214486" y="361950"/>
                </a:cubicBezTo>
                <a:cubicBezTo>
                  <a:pt x="841500" y="361950"/>
                  <a:pt x="521480" y="588724"/>
                  <a:pt x="384781" y="911915"/>
                </a:cubicBezTo>
                <a:lnTo>
                  <a:pt x="359468" y="981075"/>
                </a:lnTo>
                <a:lnTo>
                  <a:pt x="0" y="981075"/>
                </a:lnTo>
                <a:lnTo>
                  <a:pt x="27770" y="873075"/>
                </a:lnTo>
                <a:cubicBezTo>
                  <a:pt x="185095" y="367260"/>
                  <a:pt x="656901" y="0"/>
                  <a:pt x="1214486" y="0"/>
                </a:cubicBez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0BCB3-7A2C-C7A3-DDE9-ABD055E8CEF5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F7A61E-EA06-4E2E-B21E-4520E6FBF4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AD14FA-C0B8-5415-22A9-E9F2184EFDB0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9D180-79BB-DBB6-DE4A-325E3D8EE905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EBE8CD-F75D-88C7-9DA4-D88DDF4307A0}"/>
              </a:ext>
            </a:extLst>
          </p:cNvPr>
          <p:cNvSpPr txBox="1"/>
          <p:nvPr/>
        </p:nvSpPr>
        <p:spPr>
          <a:xfrm>
            <a:off x="457200" y="1293674"/>
            <a:ext cx="4730836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  <p:sp>
        <p:nvSpPr>
          <p:cNvPr id="3" name="Rounded Rectangle 45">
            <a:extLst>
              <a:ext uri="{FF2B5EF4-FFF2-40B4-BE49-F238E27FC236}">
                <a16:creationId xmlns:a16="http://schemas.microsoft.com/office/drawing/2014/main" id="{A3406943-403A-033C-B861-265CBB3B708E}"/>
              </a:ext>
            </a:extLst>
          </p:cNvPr>
          <p:cNvSpPr/>
          <p:nvPr/>
        </p:nvSpPr>
        <p:spPr>
          <a:xfrm>
            <a:off x="3565155" y="3385599"/>
            <a:ext cx="2761343" cy="1518739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59598A47-8DCD-7CF8-BC65-FAF059968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079552"/>
              </p:ext>
            </p:extLst>
          </p:nvPr>
        </p:nvGraphicFramePr>
        <p:xfrm>
          <a:off x="3645561" y="3914893"/>
          <a:ext cx="2424921" cy="816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9E05F1ED-47A6-F5DF-855F-9ED622754778}"/>
              </a:ext>
            </a:extLst>
          </p:cNvPr>
          <p:cNvSpPr txBox="1"/>
          <p:nvPr/>
        </p:nvSpPr>
        <p:spPr>
          <a:xfrm>
            <a:off x="4455755" y="3509746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52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/>
      <p:bldP spid="3" grpId="0" animBg="1"/>
      <p:bldGraphic spid="11" grpId="0">
        <p:bldSub>
          <a:bldChart bld="series"/>
        </p:bldSub>
      </p:bldGraphic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8AFD03-4426-2666-9CF5-5D52C6A781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85" y="1360354"/>
            <a:ext cx="8309429" cy="11185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D36333-E7C8-88F6-B28E-019A974E5D39}"/>
              </a:ext>
            </a:extLst>
          </p:cNvPr>
          <p:cNvSpPr txBox="1"/>
          <p:nvPr/>
        </p:nvSpPr>
        <p:spPr>
          <a:xfrm>
            <a:off x="311878" y="2953258"/>
            <a:ext cx="852024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5A7F02-8E09-A95D-D4A3-043EAFBA9887}"/>
              </a:ext>
            </a:extLst>
          </p:cNvPr>
          <p:cNvSpPr txBox="1"/>
          <p:nvPr/>
        </p:nvSpPr>
        <p:spPr>
          <a:xfrm>
            <a:off x="2362200" y="2608374"/>
            <a:ext cx="3810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نمای ساختاری لوله های آب 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441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F4B97E7-9F7D-DC4B-0C39-ED507BFDD048}"/>
              </a:ext>
            </a:extLst>
          </p:cNvPr>
          <p:cNvGrpSpPr/>
          <p:nvPr/>
        </p:nvGrpSpPr>
        <p:grpSpPr>
          <a:xfrm>
            <a:off x="3155174" y="2975633"/>
            <a:ext cx="2790753" cy="2056530"/>
            <a:chOff x="3155174" y="2975633"/>
            <a:chExt cx="2790753" cy="2056530"/>
          </a:xfrm>
        </p:grpSpPr>
        <p:sp>
          <p:nvSpPr>
            <p:cNvPr id="11" name="Rounded Rectangle 25">
              <a:extLst>
                <a:ext uri="{FF2B5EF4-FFF2-40B4-BE49-F238E27FC236}">
                  <a16:creationId xmlns:a16="http://schemas.microsoft.com/office/drawing/2014/main" id="{33856A12-E5B0-2585-EF90-D9AF2C9CC32A}"/>
                </a:ext>
              </a:extLst>
            </p:cNvPr>
            <p:cNvSpPr/>
            <p:nvPr/>
          </p:nvSpPr>
          <p:spPr>
            <a:xfrm>
              <a:off x="3183946" y="2975633"/>
              <a:ext cx="2761981" cy="1736996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10B58C2-E032-6F8D-1CBD-53C103146DB6}"/>
                </a:ext>
              </a:extLst>
            </p:cNvPr>
            <p:cNvSpPr txBox="1"/>
            <p:nvPr/>
          </p:nvSpPr>
          <p:spPr>
            <a:xfrm>
              <a:off x="5016078" y="3041986"/>
              <a:ext cx="855343" cy="278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30%</a:t>
              </a:r>
            </a:p>
          </p:txBody>
        </p:sp>
        <p:graphicFrame>
          <p:nvGraphicFramePr>
            <p:cNvPr id="29" name="Chart 28">
              <a:extLst>
                <a:ext uri="{FF2B5EF4-FFF2-40B4-BE49-F238E27FC236}">
                  <a16:creationId xmlns:a16="http://schemas.microsoft.com/office/drawing/2014/main" id="{B000A668-E234-9DEB-C590-3340E125636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7681009"/>
                </p:ext>
              </p:extLst>
            </p:nvPr>
          </p:nvGraphicFramePr>
          <p:xfrm>
            <a:off x="3155174" y="3172009"/>
            <a:ext cx="2790234" cy="18601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562E563-8ABE-2C2D-8279-3799F393D6FF}"/>
                </a:ext>
              </a:extLst>
            </p:cNvPr>
            <p:cNvGrpSpPr/>
            <p:nvPr/>
          </p:nvGrpSpPr>
          <p:grpSpPr>
            <a:xfrm>
              <a:off x="3709005" y="3508124"/>
              <a:ext cx="1560767" cy="1213044"/>
              <a:chOff x="1018706" y="1643966"/>
              <a:chExt cx="981231" cy="762624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CD558BB-4A4B-4CC8-32BC-126CDF41BB63}"/>
                  </a:ext>
                </a:extLst>
              </p:cNvPr>
              <p:cNvSpPr/>
              <p:nvPr/>
            </p:nvSpPr>
            <p:spPr>
              <a:xfrm>
                <a:off x="1161426" y="1643966"/>
                <a:ext cx="762624" cy="7626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r="5400000" algn="ctr" rotWithShape="0">
                  <a:schemeClr val="tx1">
                    <a:alpha val="3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1946053-5AE4-B9F6-CD5C-BC7D4C5BF9C6}"/>
                  </a:ext>
                </a:extLst>
              </p:cNvPr>
              <p:cNvGrpSpPr/>
              <p:nvPr/>
            </p:nvGrpSpPr>
            <p:grpSpPr>
              <a:xfrm>
                <a:off x="1018706" y="2025278"/>
                <a:ext cx="981231" cy="381312"/>
                <a:chOff x="1018707" y="2025278"/>
                <a:chExt cx="981231" cy="381312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709BDF4-0797-6F80-9243-A6236A245B46}"/>
                    </a:ext>
                  </a:extLst>
                </p:cNvPr>
                <p:cNvSpPr/>
                <p:nvPr/>
              </p:nvSpPr>
              <p:spPr>
                <a:xfrm>
                  <a:off x="1085538" y="2025278"/>
                  <a:ext cx="914400" cy="38131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1D65586-7130-2F07-52F8-DF9134F11BA0}"/>
                    </a:ext>
                  </a:extLst>
                </p:cNvPr>
                <p:cNvCxnSpPr>
                  <a:endCxn id="31" idx="6"/>
                </p:cNvCxnSpPr>
                <p:nvPr/>
              </p:nvCxnSpPr>
              <p:spPr>
                <a:xfrm flipV="1">
                  <a:off x="1018707" y="2025278"/>
                  <a:ext cx="905344" cy="5247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8180D4D-4C10-76DB-BB88-1C253A4EC3AD}"/>
                </a:ext>
              </a:extLst>
            </p:cNvPr>
            <p:cNvGrpSpPr/>
            <p:nvPr/>
          </p:nvGrpSpPr>
          <p:grpSpPr>
            <a:xfrm>
              <a:off x="4036765" y="3584528"/>
              <a:ext cx="1011550" cy="1011549"/>
              <a:chOff x="3021786" y="2815278"/>
              <a:chExt cx="701040" cy="701040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EF074E6-6304-0C34-C6BF-67D56942410E}"/>
                  </a:ext>
                </a:extLst>
              </p:cNvPr>
              <p:cNvSpPr/>
              <p:nvPr/>
            </p:nvSpPr>
            <p:spPr>
              <a:xfrm>
                <a:off x="3021786" y="2815278"/>
                <a:ext cx="701040" cy="70104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7" name="Freeform 163">
                <a:extLst>
                  <a:ext uri="{FF2B5EF4-FFF2-40B4-BE49-F238E27FC236}">
                    <a16:creationId xmlns:a16="http://schemas.microsoft.com/office/drawing/2014/main" id="{7378E066-BF10-9F9F-7DEF-B160D12A9302}"/>
                  </a:ext>
                </a:extLst>
              </p:cNvPr>
              <p:cNvSpPr/>
              <p:nvPr/>
            </p:nvSpPr>
            <p:spPr>
              <a:xfrm>
                <a:off x="3298466" y="2847340"/>
                <a:ext cx="147678" cy="392297"/>
              </a:xfrm>
              <a:custGeom>
                <a:avLst/>
                <a:gdLst>
                  <a:gd name="connsiteX0" fmla="*/ 73840 w 147678"/>
                  <a:gd name="connsiteY0" fmla="*/ 0 h 392297"/>
                  <a:gd name="connsiteX1" fmla="*/ 124593 w 147678"/>
                  <a:gd name="connsiteY1" fmla="*/ 265263 h 392297"/>
                  <a:gd name="connsiteX2" fmla="*/ 126051 w 147678"/>
                  <a:gd name="connsiteY2" fmla="*/ 266246 h 392297"/>
                  <a:gd name="connsiteX3" fmla="*/ 147678 w 147678"/>
                  <a:gd name="connsiteY3" fmla="*/ 318458 h 392297"/>
                  <a:gd name="connsiteX4" fmla="*/ 73839 w 147678"/>
                  <a:gd name="connsiteY4" fmla="*/ 392297 h 392297"/>
                  <a:gd name="connsiteX5" fmla="*/ 0 w 147678"/>
                  <a:gd name="connsiteY5" fmla="*/ 318458 h 392297"/>
                  <a:gd name="connsiteX6" fmla="*/ 21627 w 147678"/>
                  <a:gd name="connsiteY6" fmla="*/ 266246 h 392297"/>
                  <a:gd name="connsiteX7" fmla="*/ 23087 w 147678"/>
                  <a:gd name="connsiteY7" fmla="*/ 265262 h 3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78" h="392297">
                    <a:moveTo>
                      <a:pt x="73840" y="0"/>
                    </a:moveTo>
                    <a:lnTo>
                      <a:pt x="124593" y="265263"/>
                    </a:lnTo>
                    <a:lnTo>
                      <a:pt x="126051" y="266246"/>
                    </a:lnTo>
                    <a:cubicBezTo>
                      <a:pt x="139413" y="279608"/>
                      <a:pt x="147678" y="298068"/>
                      <a:pt x="147678" y="318458"/>
                    </a:cubicBezTo>
                    <a:cubicBezTo>
                      <a:pt x="147678" y="359238"/>
                      <a:pt x="114619" y="392297"/>
                      <a:pt x="73839" y="392297"/>
                    </a:cubicBezTo>
                    <a:cubicBezTo>
                      <a:pt x="33059" y="392297"/>
                      <a:pt x="0" y="359238"/>
                      <a:pt x="0" y="318458"/>
                    </a:cubicBezTo>
                    <a:cubicBezTo>
                      <a:pt x="0" y="298068"/>
                      <a:pt x="8265" y="279608"/>
                      <a:pt x="21627" y="266246"/>
                    </a:cubicBezTo>
                    <a:lnTo>
                      <a:pt x="23087" y="26526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70A165E-23B9-FE0B-2E14-A268E4A61E28}"/>
                </a:ext>
              </a:extLst>
            </p:cNvPr>
            <p:cNvSpPr txBox="1"/>
            <p:nvPr/>
          </p:nvSpPr>
          <p:spPr>
            <a:xfrm>
              <a:off x="3657265" y="4171059"/>
              <a:ext cx="346584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Low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414E4D9-0A53-D403-D831-BBC9E7153D1D}"/>
                </a:ext>
              </a:extLst>
            </p:cNvPr>
            <p:cNvSpPr txBox="1"/>
            <p:nvPr/>
          </p:nvSpPr>
          <p:spPr>
            <a:xfrm>
              <a:off x="4982863" y="4171059"/>
              <a:ext cx="387657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High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37CBB87-48A0-75ED-9362-14A81962435F}"/>
              </a:ext>
            </a:extLst>
          </p:cNvPr>
          <p:cNvGrpSpPr/>
          <p:nvPr/>
        </p:nvGrpSpPr>
        <p:grpSpPr>
          <a:xfrm>
            <a:off x="6075655" y="2952750"/>
            <a:ext cx="2790234" cy="2079413"/>
            <a:chOff x="6075655" y="2952750"/>
            <a:chExt cx="2790234" cy="2079413"/>
          </a:xfrm>
        </p:grpSpPr>
        <p:sp>
          <p:nvSpPr>
            <p:cNvPr id="7" name="Rounded Rectangle 21">
              <a:extLst>
                <a:ext uri="{FF2B5EF4-FFF2-40B4-BE49-F238E27FC236}">
                  <a16:creationId xmlns:a16="http://schemas.microsoft.com/office/drawing/2014/main" id="{93C1AFA7-6574-92D4-60BA-6FD21C44EF23}"/>
                </a:ext>
              </a:extLst>
            </p:cNvPr>
            <p:cNvSpPr/>
            <p:nvPr/>
          </p:nvSpPr>
          <p:spPr>
            <a:xfrm>
              <a:off x="6089781" y="2952750"/>
              <a:ext cx="2761981" cy="1760362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DBF183-F58D-854F-3FE5-833C9875EA02}"/>
                </a:ext>
              </a:extLst>
            </p:cNvPr>
            <p:cNvSpPr txBox="1"/>
            <p:nvPr/>
          </p:nvSpPr>
          <p:spPr>
            <a:xfrm>
              <a:off x="7901162" y="3041986"/>
              <a:ext cx="855343" cy="278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50%</a:t>
              </a:r>
            </a:p>
          </p:txBody>
        </p:sp>
        <p:graphicFrame>
          <p:nvGraphicFramePr>
            <p:cNvPr id="40" name="Chart 39">
              <a:extLst>
                <a:ext uri="{FF2B5EF4-FFF2-40B4-BE49-F238E27FC236}">
                  <a16:creationId xmlns:a16="http://schemas.microsoft.com/office/drawing/2014/main" id="{301DAB95-AFDD-9876-8077-7BDB30A0AF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25946455"/>
                </p:ext>
              </p:extLst>
            </p:nvPr>
          </p:nvGraphicFramePr>
          <p:xfrm>
            <a:off x="6075655" y="3172009"/>
            <a:ext cx="2790234" cy="18601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D8DD27E-93B5-6A6E-87C9-5AC74003BB57}"/>
                </a:ext>
              </a:extLst>
            </p:cNvPr>
            <p:cNvGrpSpPr/>
            <p:nvPr/>
          </p:nvGrpSpPr>
          <p:grpSpPr>
            <a:xfrm>
              <a:off x="6629487" y="3500068"/>
              <a:ext cx="1667071" cy="1221102"/>
              <a:chOff x="1018706" y="1643966"/>
              <a:chExt cx="1048062" cy="767690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9FD3DFB0-F8AA-D2A8-AD06-B1A23E62B676}"/>
                  </a:ext>
                </a:extLst>
              </p:cNvPr>
              <p:cNvSpPr/>
              <p:nvPr/>
            </p:nvSpPr>
            <p:spPr>
              <a:xfrm>
                <a:off x="1161426" y="1643966"/>
                <a:ext cx="762624" cy="7626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r="5400000" algn="ctr" rotWithShape="0">
                  <a:schemeClr val="tx1">
                    <a:alpha val="3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0D92154D-AF3D-ED6F-08D5-912B06E42F73}"/>
                  </a:ext>
                </a:extLst>
              </p:cNvPr>
              <p:cNvGrpSpPr/>
              <p:nvPr/>
            </p:nvGrpSpPr>
            <p:grpSpPr>
              <a:xfrm>
                <a:off x="1018706" y="2025279"/>
                <a:ext cx="1048062" cy="386377"/>
                <a:chOff x="1018707" y="2025279"/>
                <a:chExt cx="1048062" cy="386377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E174D8D3-3939-F941-CA4C-E6156C4D8831}"/>
                    </a:ext>
                  </a:extLst>
                </p:cNvPr>
                <p:cNvSpPr/>
                <p:nvPr/>
              </p:nvSpPr>
              <p:spPr>
                <a:xfrm>
                  <a:off x="1085538" y="2025279"/>
                  <a:ext cx="914400" cy="3863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 dirty="0"/>
                </a:p>
              </p:txBody>
            </p: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F385D09A-8D9A-12C3-B27F-E1DA06A376F9}"/>
                    </a:ext>
                  </a:extLst>
                </p:cNvPr>
                <p:cNvCxnSpPr/>
                <p:nvPr/>
              </p:nvCxnSpPr>
              <p:spPr>
                <a:xfrm>
                  <a:off x="1018707" y="2030525"/>
                  <a:ext cx="1048062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CE39533-ED68-6E09-423B-B745F3B60179}"/>
                </a:ext>
              </a:extLst>
            </p:cNvPr>
            <p:cNvGrpSpPr/>
            <p:nvPr/>
          </p:nvGrpSpPr>
          <p:grpSpPr>
            <a:xfrm>
              <a:off x="6957247" y="3584528"/>
              <a:ext cx="1011550" cy="1011549"/>
              <a:chOff x="3021786" y="2815278"/>
              <a:chExt cx="701040" cy="70104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8C56B57-692B-07A3-1C9E-7D011389E77B}"/>
                  </a:ext>
                </a:extLst>
              </p:cNvPr>
              <p:cNvSpPr/>
              <p:nvPr/>
            </p:nvSpPr>
            <p:spPr>
              <a:xfrm>
                <a:off x="3021786" y="2815278"/>
                <a:ext cx="701040" cy="70104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48" name="Freeform 190">
                <a:extLst>
                  <a:ext uri="{FF2B5EF4-FFF2-40B4-BE49-F238E27FC236}">
                    <a16:creationId xmlns:a16="http://schemas.microsoft.com/office/drawing/2014/main" id="{DECAC4D1-8FD2-49BF-F9DC-06CEF571E946}"/>
                  </a:ext>
                </a:extLst>
              </p:cNvPr>
              <p:cNvSpPr/>
              <p:nvPr/>
            </p:nvSpPr>
            <p:spPr>
              <a:xfrm>
                <a:off x="3298466" y="2847340"/>
                <a:ext cx="147678" cy="392297"/>
              </a:xfrm>
              <a:custGeom>
                <a:avLst/>
                <a:gdLst>
                  <a:gd name="connsiteX0" fmla="*/ 73840 w 147678"/>
                  <a:gd name="connsiteY0" fmla="*/ 0 h 392297"/>
                  <a:gd name="connsiteX1" fmla="*/ 124593 w 147678"/>
                  <a:gd name="connsiteY1" fmla="*/ 265263 h 392297"/>
                  <a:gd name="connsiteX2" fmla="*/ 126051 w 147678"/>
                  <a:gd name="connsiteY2" fmla="*/ 266246 h 392297"/>
                  <a:gd name="connsiteX3" fmla="*/ 147678 w 147678"/>
                  <a:gd name="connsiteY3" fmla="*/ 318458 h 392297"/>
                  <a:gd name="connsiteX4" fmla="*/ 73839 w 147678"/>
                  <a:gd name="connsiteY4" fmla="*/ 392297 h 392297"/>
                  <a:gd name="connsiteX5" fmla="*/ 0 w 147678"/>
                  <a:gd name="connsiteY5" fmla="*/ 318458 h 392297"/>
                  <a:gd name="connsiteX6" fmla="*/ 21627 w 147678"/>
                  <a:gd name="connsiteY6" fmla="*/ 266246 h 392297"/>
                  <a:gd name="connsiteX7" fmla="*/ 23087 w 147678"/>
                  <a:gd name="connsiteY7" fmla="*/ 265262 h 3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78" h="392297">
                    <a:moveTo>
                      <a:pt x="73840" y="0"/>
                    </a:moveTo>
                    <a:lnTo>
                      <a:pt x="124593" y="265263"/>
                    </a:lnTo>
                    <a:lnTo>
                      <a:pt x="126051" y="266246"/>
                    </a:lnTo>
                    <a:cubicBezTo>
                      <a:pt x="139413" y="279608"/>
                      <a:pt x="147678" y="298068"/>
                      <a:pt x="147678" y="318458"/>
                    </a:cubicBezTo>
                    <a:cubicBezTo>
                      <a:pt x="147678" y="359238"/>
                      <a:pt x="114619" y="392297"/>
                      <a:pt x="73839" y="392297"/>
                    </a:cubicBezTo>
                    <a:cubicBezTo>
                      <a:pt x="33059" y="392297"/>
                      <a:pt x="0" y="359238"/>
                      <a:pt x="0" y="318458"/>
                    </a:cubicBezTo>
                    <a:cubicBezTo>
                      <a:pt x="0" y="298068"/>
                      <a:pt x="8265" y="279608"/>
                      <a:pt x="21627" y="266246"/>
                    </a:cubicBezTo>
                    <a:lnTo>
                      <a:pt x="23087" y="265262"/>
                    </a:lnTo>
                    <a:close/>
                  </a:path>
                </a:pathLst>
              </a:custGeom>
              <a:solidFill>
                <a:srgbClr val="70C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131E0A3-D55B-7385-2DDB-DBC9E66F7F48}"/>
                </a:ext>
              </a:extLst>
            </p:cNvPr>
            <p:cNvSpPr txBox="1"/>
            <p:nvPr/>
          </p:nvSpPr>
          <p:spPr>
            <a:xfrm>
              <a:off x="6577747" y="4171059"/>
              <a:ext cx="346584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Low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056AAB4-913D-F9E6-7BE3-6493E1871D36}"/>
                </a:ext>
              </a:extLst>
            </p:cNvPr>
            <p:cNvSpPr txBox="1"/>
            <p:nvPr/>
          </p:nvSpPr>
          <p:spPr>
            <a:xfrm>
              <a:off x="7903345" y="4171059"/>
              <a:ext cx="387657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High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637ECF7-50CE-F79F-1909-4ECDD51A8E8C}"/>
              </a:ext>
            </a:extLst>
          </p:cNvPr>
          <p:cNvGrpSpPr/>
          <p:nvPr/>
        </p:nvGrpSpPr>
        <p:grpSpPr>
          <a:xfrm>
            <a:off x="278111" y="2952750"/>
            <a:ext cx="2799404" cy="2079413"/>
            <a:chOff x="278111" y="2952750"/>
            <a:chExt cx="2799404" cy="2079413"/>
          </a:xfrm>
        </p:grpSpPr>
        <p:sp>
          <p:nvSpPr>
            <p:cNvPr id="10" name="Rounded Rectangle 27">
              <a:extLst>
                <a:ext uri="{FF2B5EF4-FFF2-40B4-BE49-F238E27FC236}">
                  <a16:creationId xmlns:a16="http://schemas.microsoft.com/office/drawing/2014/main" id="{EF7CBB43-CF89-4EE3-BBF3-A39E5398D68E}"/>
                </a:ext>
              </a:extLst>
            </p:cNvPr>
            <p:cNvSpPr/>
            <p:nvPr/>
          </p:nvSpPr>
          <p:spPr>
            <a:xfrm>
              <a:off x="278111" y="2952750"/>
              <a:ext cx="2761981" cy="1760362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F1429D4-871A-5E98-6951-E44BF179D876}"/>
                </a:ext>
              </a:extLst>
            </p:cNvPr>
            <p:cNvSpPr txBox="1"/>
            <p:nvPr/>
          </p:nvSpPr>
          <p:spPr>
            <a:xfrm>
              <a:off x="2200907" y="3041986"/>
              <a:ext cx="855343" cy="278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  <p:graphicFrame>
          <p:nvGraphicFramePr>
            <p:cNvPr id="53" name="Chart 52">
              <a:extLst>
                <a:ext uri="{FF2B5EF4-FFF2-40B4-BE49-F238E27FC236}">
                  <a16:creationId xmlns:a16="http://schemas.microsoft.com/office/drawing/2014/main" id="{8DFFB5E5-BC2C-D87E-D159-CF10104D5C2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75016434"/>
                </p:ext>
              </p:extLst>
            </p:nvPr>
          </p:nvGraphicFramePr>
          <p:xfrm>
            <a:off x="287281" y="3172009"/>
            <a:ext cx="2790234" cy="18601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294BFB3-D8A5-25F0-9160-D3C330735F6C}"/>
                </a:ext>
              </a:extLst>
            </p:cNvPr>
            <p:cNvGrpSpPr/>
            <p:nvPr/>
          </p:nvGrpSpPr>
          <p:grpSpPr>
            <a:xfrm>
              <a:off x="841112" y="3500068"/>
              <a:ext cx="1667071" cy="1213044"/>
              <a:chOff x="1018706" y="1643966"/>
              <a:chExt cx="1048062" cy="762624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E507225-EC03-45D7-8830-209785DC8BDD}"/>
                  </a:ext>
                </a:extLst>
              </p:cNvPr>
              <p:cNvSpPr/>
              <p:nvPr/>
            </p:nvSpPr>
            <p:spPr>
              <a:xfrm>
                <a:off x="1161426" y="1643966"/>
                <a:ext cx="762624" cy="7626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r="5400000" algn="ctr" rotWithShape="0">
                  <a:schemeClr val="tx1">
                    <a:alpha val="3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FA9371C3-C034-30A0-B23D-2A6E13B9D357}"/>
                  </a:ext>
                </a:extLst>
              </p:cNvPr>
              <p:cNvGrpSpPr/>
              <p:nvPr/>
            </p:nvGrpSpPr>
            <p:grpSpPr>
              <a:xfrm>
                <a:off x="1018706" y="2025279"/>
                <a:ext cx="1048062" cy="381008"/>
                <a:chOff x="1018707" y="2025279"/>
                <a:chExt cx="1048062" cy="381008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96A88E4F-2107-0577-2533-C10207CBD73D}"/>
                    </a:ext>
                  </a:extLst>
                </p:cNvPr>
                <p:cNvSpPr/>
                <p:nvPr/>
              </p:nvSpPr>
              <p:spPr>
                <a:xfrm>
                  <a:off x="1085538" y="2025279"/>
                  <a:ext cx="914400" cy="3810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2F23D773-4570-3BCD-35C9-3DEEB10D1FEB}"/>
                    </a:ext>
                  </a:extLst>
                </p:cNvPr>
                <p:cNvCxnSpPr/>
                <p:nvPr/>
              </p:nvCxnSpPr>
              <p:spPr>
                <a:xfrm>
                  <a:off x="1018707" y="2030525"/>
                  <a:ext cx="1048062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A35CECB-E2B0-E65C-7758-42AF0C03017C}"/>
                </a:ext>
              </a:extLst>
            </p:cNvPr>
            <p:cNvGrpSpPr/>
            <p:nvPr/>
          </p:nvGrpSpPr>
          <p:grpSpPr>
            <a:xfrm>
              <a:off x="1168872" y="3584528"/>
              <a:ext cx="1011550" cy="1011549"/>
              <a:chOff x="3021786" y="2815278"/>
              <a:chExt cx="701040" cy="701040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C5C7F426-AB5F-A34A-846B-37348CC8AE5B}"/>
                  </a:ext>
                </a:extLst>
              </p:cNvPr>
              <p:cNvSpPr/>
              <p:nvPr/>
            </p:nvSpPr>
            <p:spPr>
              <a:xfrm>
                <a:off x="3021786" y="2815278"/>
                <a:ext cx="701040" cy="70104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1" name="Freeform 135">
                <a:extLst>
                  <a:ext uri="{FF2B5EF4-FFF2-40B4-BE49-F238E27FC236}">
                    <a16:creationId xmlns:a16="http://schemas.microsoft.com/office/drawing/2014/main" id="{7406A50E-6143-7F36-F227-A4E5903C5B40}"/>
                  </a:ext>
                </a:extLst>
              </p:cNvPr>
              <p:cNvSpPr/>
              <p:nvPr/>
            </p:nvSpPr>
            <p:spPr>
              <a:xfrm>
                <a:off x="3298466" y="2847340"/>
                <a:ext cx="147678" cy="392297"/>
              </a:xfrm>
              <a:custGeom>
                <a:avLst/>
                <a:gdLst>
                  <a:gd name="connsiteX0" fmla="*/ 73840 w 147678"/>
                  <a:gd name="connsiteY0" fmla="*/ 0 h 392297"/>
                  <a:gd name="connsiteX1" fmla="*/ 124593 w 147678"/>
                  <a:gd name="connsiteY1" fmla="*/ 265263 h 392297"/>
                  <a:gd name="connsiteX2" fmla="*/ 126051 w 147678"/>
                  <a:gd name="connsiteY2" fmla="*/ 266246 h 392297"/>
                  <a:gd name="connsiteX3" fmla="*/ 147678 w 147678"/>
                  <a:gd name="connsiteY3" fmla="*/ 318458 h 392297"/>
                  <a:gd name="connsiteX4" fmla="*/ 73839 w 147678"/>
                  <a:gd name="connsiteY4" fmla="*/ 392297 h 392297"/>
                  <a:gd name="connsiteX5" fmla="*/ 0 w 147678"/>
                  <a:gd name="connsiteY5" fmla="*/ 318458 h 392297"/>
                  <a:gd name="connsiteX6" fmla="*/ 21627 w 147678"/>
                  <a:gd name="connsiteY6" fmla="*/ 266246 h 392297"/>
                  <a:gd name="connsiteX7" fmla="*/ 23087 w 147678"/>
                  <a:gd name="connsiteY7" fmla="*/ 265262 h 3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678" h="392297">
                    <a:moveTo>
                      <a:pt x="73840" y="0"/>
                    </a:moveTo>
                    <a:lnTo>
                      <a:pt x="124593" y="265263"/>
                    </a:lnTo>
                    <a:lnTo>
                      <a:pt x="126051" y="266246"/>
                    </a:lnTo>
                    <a:cubicBezTo>
                      <a:pt x="139413" y="279608"/>
                      <a:pt x="147678" y="298068"/>
                      <a:pt x="147678" y="318458"/>
                    </a:cubicBezTo>
                    <a:cubicBezTo>
                      <a:pt x="147678" y="359238"/>
                      <a:pt x="114619" y="392297"/>
                      <a:pt x="73839" y="392297"/>
                    </a:cubicBezTo>
                    <a:cubicBezTo>
                      <a:pt x="33059" y="392297"/>
                      <a:pt x="0" y="359238"/>
                      <a:pt x="0" y="318458"/>
                    </a:cubicBezTo>
                    <a:cubicBezTo>
                      <a:pt x="0" y="298068"/>
                      <a:pt x="8265" y="279608"/>
                      <a:pt x="21627" y="266246"/>
                    </a:cubicBezTo>
                    <a:lnTo>
                      <a:pt x="23087" y="265262"/>
                    </a:lnTo>
                    <a:close/>
                  </a:path>
                </a:pathLst>
              </a:custGeom>
              <a:solidFill>
                <a:srgbClr val="3059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F0682B1-F210-05B0-8FDC-D2581389B964}"/>
                </a:ext>
              </a:extLst>
            </p:cNvPr>
            <p:cNvSpPr txBox="1"/>
            <p:nvPr/>
          </p:nvSpPr>
          <p:spPr>
            <a:xfrm>
              <a:off x="789372" y="4171059"/>
              <a:ext cx="346584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Low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8548C71-682B-B6A0-A8EF-D27B975D4304}"/>
                </a:ext>
              </a:extLst>
            </p:cNvPr>
            <p:cNvSpPr txBox="1"/>
            <p:nvPr/>
          </p:nvSpPr>
          <p:spPr>
            <a:xfrm>
              <a:off x="2114970" y="4171059"/>
              <a:ext cx="387657" cy="104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High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F164913-D507-58C6-A5F4-EADCEDB2DF9A}"/>
              </a:ext>
            </a:extLst>
          </p:cNvPr>
          <p:cNvGrpSpPr/>
          <p:nvPr/>
        </p:nvGrpSpPr>
        <p:grpSpPr>
          <a:xfrm>
            <a:off x="6089781" y="1205593"/>
            <a:ext cx="2761981" cy="1714240"/>
            <a:chOff x="6089781" y="1205593"/>
            <a:chExt cx="2761981" cy="1714240"/>
          </a:xfrm>
        </p:grpSpPr>
        <p:sp>
          <p:nvSpPr>
            <p:cNvPr id="2" name="Rounded Rectangle 18">
              <a:extLst>
                <a:ext uri="{FF2B5EF4-FFF2-40B4-BE49-F238E27FC236}">
                  <a16:creationId xmlns:a16="http://schemas.microsoft.com/office/drawing/2014/main" id="{99D109F8-7B32-1E9B-7C2D-3C7EED05D92B}"/>
                </a:ext>
              </a:extLst>
            </p:cNvPr>
            <p:cNvSpPr/>
            <p:nvPr/>
          </p:nvSpPr>
          <p:spPr>
            <a:xfrm>
              <a:off x="6089781" y="1205593"/>
              <a:ext cx="2761981" cy="1714240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3704E4E-0BE3-D866-A1A0-ED08642F7533}"/>
                </a:ext>
              </a:extLst>
            </p:cNvPr>
            <p:cNvGrpSpPr/>
            <p:nvPr/>
          </p:nvGrpSpPr>
          <p:grpSpPr>
            <a:xfrm>
              <a:off x="7130659" y="1465646"/>
              <a:ext cx="680225" cy="668493"/>
              <a:chOff x="4108450" y="3276600"/>
              <a:chExt cx="368301" cy="361950"/>
            </a:xfrm>
            <a:solidFill>
              <a:srgbClr val="3059A9"/>
            </a:solidFill>
          </p:grpSpPr>
          <p:sp>
            <p:nvSpPr>
              <p:cNvPr id="14" name="Freeform 55">
                <a:extLst>
                  <a:ext uri="{FF2B5EF4-FFF2-40B4-BE49-F238E27FC236}">
                    <a16:creationId xmlns:a16="http://schemas.microsoft.com/office/drawing/2014/main" id="{79100F42-94A2-A479-CB18-D2B8CE96B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3276600"/>
                <a:ext cx="344488" cy="257175"/>
              </a:xfrm>
              <a:custGeom>
                <a:avLst/>
                <a:gdLst>
                  <a:gd name="T0" fmla="*/ 594 w 652"/>
                  <a:gd name="T1" fmla="*/ 174 h 486"/>
                  <a:gd name="T2" fmla="*/ 652 w 652"/>
                  <a:gd name="T3" fmla="*/ 0 h 486"/>
                  <a:gd name="T4" fmla="*/ 469 w 652"/>
                  <a:gd name="T5" fmla="*/ 0 h 486"/>
                  <a:gd name="T6" fmla="*/ 513 w 652"/>
                  <a:gd name="T7" fmla="*/ 60 h 486"/>
                  <a:gd name="T8" fmla="*/ 330 w 652"/>
                  <a:gd name="T9" fmla="*/ 193 h 486"/>
                  <a:gd name="T10" fmla="*/ 235 w 652"/>
                  <a:gd name="T11" fmla="*/ 146 h 486"/>
                  <a:gd name="T12" fmla="*/ 0 w 652"/>
                  <a:gd name="T13" fmla="*/ 486 h 486"/>
                  <a:gd name="T14" fmla="*/ 41 w 652"/>
                  <a:gd name="T15" fmla="*/ 486 h 486"/>
                  <a:gd name="T16" fmla="*/ 254 w 652"/>
                  <a:gd name="T17" fmla="*/ 220 h 486"/>
                  <a:gd name="T18" fmla="*/ 336 w 652"/>
                  <a:gd name="T19" fmla="*/ 268 h 486"/>
                  <a:gd name="T20" fmla="*/ 550 w 652"/>
                  <a:gd name="T21" fmla="*/ 113 h 486"/>
                  <a:gd name="T22" fmla="*/ 594 w 652"/>
                  <a:gd name="T23" fmla="*/ 17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2" h="486">
                    <a:moveTo>
                      <a:pt x="594" y="174"/>
                    </a:moveTo>
                    <a:lnTo>
                      <a:pt x="652" y="0"/>
                    </a:lnTo>
                    <a:lnTo>
                      <a:pt x="469" y="0"/>
                    </a:lnTo>
                    <a:lnTo>
                      <a:pt x="513" y="60"/>
                    </a:lnTo>
                    <a:lnTo>
                      <a:pt x="330" y="193"/>
                    </a:lnTo>
                    <a:lnTo>
                      <a:pt x="235" y="146"/>
                    </a:lnTo>
                    <a:lnTo>
                      <a:pt x="0" y="486"/>
                    </a:lnTo>
                    <a:lnTo>
                      <a:pt x="41" y="486"/>
                    </a:lnTo>
                    <a:lnTo>
                      <a:pt x="254" y="220"/>
                    </a:lnTo>
                    <a:lnTo>
                      <a:pt x="336" y="268"/>
                    </a:lnTo>
                    <a:lnTo>
                      <a:pt x="550" y="113"/>
                    </a:lnTo>
                    <a:lnTo>
                      <a:pt x="594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E169AEB7-7321-C512-6DE1-A66ECE6353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8450" y="3568700"/>
                <a:ext cx="115888" cy="69850"/>
              </a:xfrm>
              <a:custGeom>
                <a:avLst/>
                <a:gdLst>
                  <a:gd name="T0" fmla="*/ 22 w 217"/>
                  <a:gd name="T1" fmla="*/ 75 h 130"/>
                  <a:gd name="T2" fmla="*/ 22 w 217"/>
                  <a:gd name="T3" fmla="*/ 121 h 130"/>
                  <a:gd name="T4" fmla="*/ 25 w 217"/>
                  <a:gd name="T5" fmla="*/ 128 h 130"/>
                  <a:gd name="T6" fmla="*/ 32 w 217"/>
                  <a:gd name="T7" fmla="*/ 130 h 130"/>
                  <a:gd name="T8" fmla="*/ 206 w 217"/>
                  <a:gd name="T9" fmla="*/ 130 h 130"/>
                  <a:gd name="T10" fmla="*/ 214 w 217"/>
                  <a:gd name="T11" fmla="*/ 128 h 130"/>
                  <a:gd name="T12" fmla="*/ 217 w 217"/>
                  <a:gd name="T13" fmla="*/ 121 h 130"/>
                  <a:gd name="T14" fmla="*/ 217 w 217"/>
                  <a:gd name="T15" fmla="*/ 66 h 130"/>
                  <a:gd name="T16" fmla="*/ 214 w 217"/>
                  <a:gd name="T17" fmla="*/ 58 h 130"/>
                  <a:gd name="T18" fmla="*/ 206 w 217"/>
                  <a:gd name="T19" fmla="*/ 54 h 130"/>
                  <a:gd name="T20" fmla="*/ 195 w 217"/>
                  <a:gd name="T21" fmla="*/ 12 h 130"/>
                  <a:gd name="T22" fmla="*/ 194 w 217"/>
                  <a:gd name="T23" fmla="*/ 7 h 130"/>
                  <a:gd name="T24" fmla="*/ 189 w 217"/>
                  <a:gd name="T25" fmla="*/ 1 h 130"/>
                  <a:gd name="T26" fmla="*/ 11 w 217"/>
                  <a:gd name="T27" fmla="*/ 0 h 130"/>
                  <a:gd name="T28" fmla="*/ 6 w 217"/>
                  <a:gd name="T29" fmla="*/ 1 h 130"/>
                  <a:gd name="T30" fmla="*/ 1 w 217"/>
                  <a:gd name="T31" fmla="*/ 7 h 130"/>
                  <a:gd name="T32" fmla="*/ 0 w 217"/>
                  <a:gd name="T33" fmla="*/ 66 h 130"/>
                  <a:gd name="T34" fmla="*/ 1 w 217"/>
                  <a:gd name="T35" fmla="*/ 70 h 130"/>
                  <a:gd name="T36" fmla="*/ 6 w 217"/>
                  <a:gd name="T37" fmla="*/ 75 h 130"/>
                  <a:gd name="T38" fmla="*/ 11 w 217"/>
                  <a:gd name="T39" fmla="*/ 75 h 130"/>
                  <a:gd name="T40" fmla="*/ 43 w 217"/>
                  <a:gd name="T41" fmla="*/ 108 h 130"/>
                  <a:gd name="T42" fmla="*/ 114 w 217"/>
                  <a:gd name="T43" fmla="*/ 75 h 130"/>
                  <a:gd name="T44" fmla="*/ 142 w 217"/>
                  <a:gd name="T45" fmla="*/ 108 h 130"/>
                  <a:gd name="T46" fmla="*/ 131 w 217"/>
                  <a:gd name="T47" fmla="*/ 75 h 130"/>
                  <a:gd name="T48" fmla="*/ 142 w 217"/>
                  <a:gd name="T49" fmla="*/ 108 h 130"/>
                  <a:gd name="T50" fmla="*/ 174 w 217"/>
                  <a:gd name="T51" fmla="*/ 108 h 130"/>
                  <a:gd name="T52" fmla="*/ 184 w 217"/>
                  <a:gd name="T53" fmla="*/ 75 h 130"/>
                  <a:gd name="T54" fmla="*/ 195 w 217"/>
                  <a:gd name="T55" fmla="*/ 108 h 130"/>
                  <a:gd name="T56" fmla="*/ 174 w 217"/>
                  <a:gd name="T57" fmla="*/ 22 h 130"/>
                  <a:gd name="T58" fmla="*/ 152 w 217"/>
                  <a:gd name="T59" fmla="*/ 54 h 130"/>
                  <a:gd name="T60" fmla="*/ 109 w 217"/>
                  <a:gd name="T61" fmla="*/ 22 h 130"/>
                  <a:gd name="T62" fmla="*/ 120 w 217"/>
                  <a:gd name="T63" fmla="*/ 54 h 130"/>
                  <a:gd name="T64" fmla="*/ 109 w 217"/>
                  <a:gd name="T65" fmla="*/ 22 h 130"/>
                  <a:gd name="T66" fmla="*/ 93 w 217"/>
                  <a:gd name="T67" fmla="*/ 22 h 130"/>
                  <a:gd name="T68" fmla="*/ 32 w 217"/>
                  <a:gd name="T69" fmla="*/ 54 h 130"/>
                  <a:gd name="T70" fmla="*/ 22 w 217"/>
                  <a:gd name="T71" fmla="*/ 2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7" h="130">
                    <a:moveTo>
                      <a:pt x="11" y="75"/>
                    </a:moveTo>
                    <a:lnTo>
                      <a:pt x="22" y="75"/>
                    </a:lnTo>
                    <a:lnTo>
                      <a:pt x="22" y="121"/>
                    </a:lnTo>
                    <a:lnTo>
                      <a:pt x="22" y="121"/>
                    </a:lnTo>
                    <a:lnTo>
                      <a:pt x="23" y="124"/>
                    </a:lnTo>
                    <a:lnTo>
                      <a:pt x="25" y="128"/>
                    </a:lnTo>
                    <a:lnTo>
                      <a:pt x="28" y="130"/>
                    </a:lnTo>
                    <a:lnTo>
                      <a:pt x="32" y="130"/>
                    </a:lnTo>
                    <a:lnTo>
                      <a:pt x="206" y="130"/>
                    </a:lnTo>
                    <a:lnTo>
                      <a:pt x="206" y="130"/>
                    </a:lnTo>
                    <a:lnTo>
                      <a:pt x="211" y="130"/>
                    </a:lnTo>
                    <a:lnTo>
                      <a:pt x="214" y="128"/>
                    </a:lnTo>
                    <a:lnTo>
                      <a:pt x="216" y="124"/>
                    </a:lnTo>
                    <a:lnTo>
                      <a:pt x="217" y="121"/>
                    </a:lnTo>
                    <a:lnTo>
                      <a:pt x="217" y="66"/>
                    </a:lnTo>
                    <a:lnTo>
                      <a:pt x="217" y="66"/>
                    </a:lnTo>
                    <a:lnTo>
                      <a:pt x="216" y="62"/>
                    </a:lnTo>
                    <a:lnTo>
                      <a:pt x="214" y="58"/>
                    </a:lnTo>
                    <a:lnTo>
                      <a:pt x="211" y="54"/>
                    </a:lnTo>
                    <a:lnTo>
                      <a:pt x="206" y="54"/>
                    </a:lnTo>
                    <a:lnTo>
                      <a:pt x="195" y="54"/>
                    </a:lnTo>
                    <a:lnTo>
                      <a:pt x="195" y="12"/>
                    </a:lnTo>
                    <a:lnTo>
                      <a:pt x="195" y="12"/>
                    </a:lnTo>
                    <a:lnTo>
                      <a:pt x="194" y="7"/>
                    </a:lnTo>
                    <a:lnTo>
                      <a:pt x="192" y="3"/>
                    </a:lnTo>
                    <a:lnTo>
                      <a:pt x="189" y="1"/>
                    </a:lnTo>
                    <a:lnTo>
                      <a:pt x="18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3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70"/>
                    </a:lnTo>
                    <a:lnTo>
                      <a:pt x="3" y="73"/>
                    </a:lnTo>
                    <a:lnTo>
                      <a:pt x="6" y="75"/>
                    </a:lnTo>
                    <a:lnTo>
                      <a:pt x="11" y="75"/>
                    </a:lnTo>
                    <a:lnTo>
                      <a:pt x="11" y="75"/>
                    </a:lnTo>
                    <a:close/>
                    <a:moveTo>
                      <a:pt x="114" y="108"/>
                    </a:moveTo>
                    <a:lnTo>
                      <a:pt x="43" y="108"/>
                    </a:lnTo>
                    <a:lnTo>
                      <a:pt x="43" y="75"/>
                    </a:lnTo>
                    <a:lnTo>
                      <a:pt x="114" y="75"/>
                    </a:lnTo>
                    <a:lnTo>
                      <a:pt x="114" y="108"/>
                    </a:lnTo>
                    <a:close/>
                    <a:moveTo>
                      <a:pt x="142" y="108"/>
                    </a:moveTo>
                    <a:lnTo>
                      <a:pt x="131" y="108"/>
                    </a:lnTo>
                    <a:lnTo>
                      <a:pt x="131" y="75"/>
                    </a:lnTo>
                    <a:lnTo>
                      <a:pt x="142" y="75"/>
                    </a:lnTo>
                    <a:lnTo>
                      <a:pt x="142" y="108"/>
                    </a:lnTo>
                    <a:close/>
                    <a:moveTo>
                      <a:pt x="195" y="108"/>
                    </a:moveTo>
                    <a:lnTo>
                      <a:pt x="174" y="108"/>
                    </a:lnTo>
                    <a:lnTo>
                      <a:pt x="174" y="75"/>
                    </a:lnTo>
                    <a:lnTo>
                      <a:pt x="184" y="75"/>
                    </a:lnTo>
                    <a:lnTo>
                      <a:pt x="195" y="75"/>
                    </a:lnTo>
                    <a:lnTo>
                      <a:pt x="195" y="108"/>
                    </a:lnTo>
                    <a:close/>
                    <a:moveTo>
                      <a:pt x="152" y="22"/>
                    </a:moveTo>
                    <a:lnTo>
                      <a:pt x="174" y="22"/>
                    </a:lnTo>
                    <a:lnTo>
                      <a:pt x="174" y="54"/>
                    </a:lnTo>
                    <a:lnTo>
                      <a:pt x="152" y="54"/>
                    </a:lnTo>
                    <a:lnTo>
                      <a:pt x="152" y="22"/>
                    </a:lnTo>
                    <a:close/>
                    <a:moveTo>
                      <a:pt x="109" y="22"/>
                    </a:moveTo>
                    <a:lnTo>
                      <a:pt x="120" y="22"/>
                    </a:lnTo>
                    <a:lnTo>
                      <a:pt x="120" y="54"/>
                    </a:lnTo>
                    <a:lnTo>
                      <a:pt x="109" y="54"/>
                    </a:lnTo>
                    <a:lnTo>
                      <a:pt x="109" y="22"/>
                    </a:lnTo>
                    <a:close/>
                    <a:moveTo>
                      <a:pt x="22" y="22"/>
                    </a:moveTo>
                    <a:lnTo>
                      <a:pt x="93" y="22"/>
                    </a:lnTo>
                    <a:lnTo>
                      <a:pt x="93" y="54"/>
                    </a:lnTo>
                    <a:lnTo>
                      <a:pt x="32" y="54"/>
                    </a:lnTo>
                    <a:lnTo>
                      <a:pt x="22" y="54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4BE4DDBA-55DB-87AF-2326-548A1334FE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3454400"/>
                <a:ext cx="128588" cy="184150"/>
              </a:xfrm>
              <a:custGeom>
                <a:avLst/>
                <a:gdLst>
                  <a:gd name="T0" fmla="*/ 34 w 245"/>
                  <a:gd name="T1" fmla="*/ 271 h 347"/>
                  <a:gd name="T2" fmla="*/ 28 w 245"/>
                  <a:gd name="T3" fmla="*/ 283 h 347"/>
                  <a:gd name="T4" fmla="*/ 29 w 245"/>
                  <a:gd name="T5" fmla="*/ 341 h 347"/>
                  <a:gd name="T6" fmla="*/ 39 w 245"/>
                  <a:gd name="T7" fmla="*/ 347 h 347"/>
                  <a:gd name="T8" fmla="*/ 217 w 245"/>
                  <a:gd name="T9" fmla="*/ 347 h 347"/>
                  <a:gd name="T10" fmla="*/ 223 w 245"/>
                  <a:gd name="T11" fmla="*/ 338 h 347"/>
                  <a:gd name="T12" fmla="*/ 234 w 245"/>
                  <a:gd name="T13" fmla="*/ 292 h 347"/>
                  <a:gd name="T14" fmla="*/ 244 w 245"/>
                  <a:gd name="T15" fmla="*/ 287 h 347"/>
                  <a:gd name="T16" fmla="*/ 245 w 245"/>
                  <a:gd name="T17" fmla="*/ 229 h 347"/>
                  <a:gd name="T18" fmla="*/ 239 w 245"/>
                  <a:gd name="T19" fmla="*/ 218 h 347"/>
                  <a:gd name="T20" fmla="*/ 223 w 245"/>
                  <a:gd name="T21" fmla="*/ 174 h 347"/>
                  <a:gd name="T22" fmla="*/ 223 w 245"/>
                  <a:gd name="T23" fmla="*/ 174 h 347"/>
                  <a:gd name="T24" fmla="*/ 223 w 245"/>
                  <a:gd name="T25" fmla="*/ 65 h 347"/>
                  <a:gd name="T26" fmla="*/ 220 w 245"/>
                  <a:gd name="T27" fmla="*/ 57 h 347"/>
                  <a:gd name="T28" fmla="*/ 196 w 245"/>
                  <a:gd name="T29" fmla="*/ 54 h 347"/>
                  <a:gd name="T30" fmla="*/ 195 w 245"/>
                  <a:gd name="T31" fmla="*/ 6 h 347"/>
                  <a:gd name="T32" fmla="*/ 185 w 245"/>
                  <a:gd name="T33" fmla="*/ 0 h 347"/>
                  <a:gd name="T34" fmla="*/ 7 w 245"/>
                  <a:gd name="T35" fmla="*/ 1 h 347"/>
                  <a:gd name="T36" fmla="*/ 0 w 245"/>
                  <a:gd name="T37" fmla="*/ 11 h 347"/>
                  <a:gd name="T38" fmla="*/ 1 w 245"/>
                  <a:gd name="T39" fmla="*/ 68 h 347"/>
                  <a:gd name="T40" fmla="*/ 11 w 245"/>
                  <a:gd name="T41" fmla="*/ 75 h 347"/>
                  <a:gd name="T42" fmla="*/ 28 w 245"/>
                  <a:gd name="T43" fmla="*/ 173 h 347"/>
                  <a:gd name="T44" fmla="*/ 28 w 245"/>
                  <a:gd name="T45" fmla="*/ 174 h 347"/>
                  <a:gd name="T46" fmla="*/ 28 w 245"/>
                  <a:gd name="T47" fmla="*/ 229 h 347"/>
                  <a:gd name="T48" fmla="*/ 34 w 245"/>
                  <a:gd name="T49" fmla="*/ 238 h 347"/>
                  <a:gd name="T50" fmla="*/ 49 w 245"/>
                  <a:gd name="T51" fmla="*/ 271 h 347"/>
                  <a:gd name="T52" fmla="*/ 49 w 245"/>
                  <a:gd name="T53" fmla="*/ 325 h 347"/>
                  <a:gd name="T54" fmla="*/ 119 w 245"/>
                  <a:gd name="T55" fmla="*/ 292 h 347"/>
                  <a:gd name="T56" fmla="*/ 136 w 245"/>
                  <a:gd name="T57" fmla="*/ 325 h 347"/>
                  <a:gd name="T58" fmla="*/ 147 w 245"/>
                  <a:gd name="T59" fmla="*/ 325 h 347"/>
                  <a:gd name="T60" fmla="*/ 119 w 245"/>
                  <a:gd name="T61" fmla="*/ 184 h 347"/>
                  <a:gd name="T62" fmla="*/ 49 w 245"/>
                  <a:gd name="T63" fmla="*/ 217 h 347"/>
                  <a:gd name="T64" fmla="*/ 147 w 245"/>
                  <a:gd name="T65" fmla="*/ 108 h 347"/>
                  <a:gd name="T66" fmla="*/ 201 w 245"/>
                  <a:gd name="T67" fmla="*/ 162 h 347"/>
                  <a:gd name="T68" fmla="*/ 201 w 245"/>
                  <a:gd name="T69" fmla="*/ 129 h 347"/>
                  <a:gd name="T70" fmla="*/ 147 w 245"/>
                  <a:gd name="T71" fmla="*/ 162 h 347"/>
                  <a:gd name="T72" fmla="*/ 147 w 245"/>
                  <a:gd name="T73" fmla="*/ 129 h 347"/>
                  <a:gd name="T74" fmla="*/ 49 w 245"/>
                  <a:gd name="T75" fmla="*/ 129 h 347"/>
                  <a:gd name="T76" fmla="*/ 136 w 245"/>
                  <a:gd name="T77" fmla="*/ 184 h 347"/>
                  <a:gd name="T78" fmla="*/ 136 w 245"/>
                  <a:gd name="T79" fmla="*/ 217 h 347"/>
                  <a:gd name="T80" fmla="*/ 169 w 245"/>
                  <a:gd name="T81" fmla="*/ 239 h 347"/>
                  <a:gd name="T82" fmla="*/ 158 w 245"/>
                  <a:gd name="T83" fmla="*/ 239 h 347"/>
                  <a:gd name="T84" fmla="*/ 180 w 245"/>
                  <a:gd name="T85" fmla="*/ 292 h 347"/>
                  <a:gd name="T86" fmla="*/ 223 w 245"/>
                  <a:gd name="T87" fmla="*/ 271 h 347"/>
                  <a:gd name="T88" fmla="*/ 201 w 245"/>
                  <a:gd name="T89" fmla="*/ 239 h 347"/>
                  <a:gd name="T90" fmla="*/ 223 w 245"/>
                  <a:gd name="T91" fmla="*/ 271 h 347"/>
                  <a:gd name="T92" fmla="*/ 201 w 245"/>
                  <a:gd name="T93" fmla="*/ 184 h 347"/>
                  <a:gd name="T94" fmla="*/ 201 w 245"/>
                  <a:gd name="T95" fmla="*/ 108 h 347"/>
                  <a:gd name="T96" fmla="*/ 185 w 245"/>
                  <a:gd name="T97" fmla="*/ 75 h 347"/>
                  <a:gd name="T98" fmla="*/ 152 w 245"/>
                  <a:gd name="T99" fmla="*/ 21 h 347"/>
                  <a:gd name="T100" fmla="*/ 152 w 245"/>
                  <a:gd name="T101" fmla="*/ 54 h 347"/>
                  <a:gd name="T102" fmla="*/ 119 w 245"/>
                  <a:gd name="T103" fmla="*/ 21 h 347"/>
                  <a:gd name="T104" fmla="*/ 109 w 245"/>
                  <a:gd name="T105" fmla="*/ 21 h 347"/>
                  <a:gd name="T106" fmla="*/ 93 w 245"/>
                  <a:gd name="T107" fmla="*/ 54 h 347"/>
                  <a:gd name="T108" fmla="*/ 22 w 245"/>
                  <a:gd name="T109" fmla="*/ 21 h 347"/>
                  <a:gd name="T110" fmla="*/ 49 w 245"/>
                  <a:gd name="T111" fmla="*/ 108 h 347"/>
                  <a:gd name="T112" fmla="*/ 71 w 245"/>
                  <a:gd name="T113" fmla="*/ 239 h 347"/>
                  <a:gd name="T114" fmla="*/ 71 w 245"/>
                  <a:gd name="T115" fmla="*/ 27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5" h="347">
                    <a:moveTo>
                      <a:pt x="39" y="271"/>
                    </a:moveTo>
                    <a:lnTo>
                      <a:pt x="39" y="271"/>
                    </a:lnTo>
                    <a:lnTo>
                      <a:pt x="34" y="271"/>
                    </a:lnTo>
                    <a:lnTo>
                      <a:pt x="31" y="275"/>
                    </a:lnTo>
                    <a:lnTo>
                      <a:pt x="29" y="279"/>
                    </a:lnTo>
                    <a:lnTo>
                      <a:pt x="28" y="283"/>
                    </a:lnTo>
                    <a:lnTo>
                      <a:pt x="28" y="338"/>
                    </a:lnTo>
                    <a:lnTo>
                      <a:pt x="28" y="338"/>
                    </a:lnTo>
                    <a:lnTo>
                      <a:pt x="29" y="341"/>
                    </a:lnTo>
                    <a:lnTo>
                      <a:pt x="31" y="345"/>
                    </a:lnTo>
                    <a:lnTo>
                      <a:pt x="34" y="347"/>
                    </a:lnTo>
                    <a:lnTo>
                      <a:pt x="39" y="347"/>
                    </a:lnTo>
                    <a:lnTo>
                      <a:pt x="212" y="347"/>
                    </a:lnTo>
                    <a:lnTo>
                      <a:pt x="212" y="347"/>
                    </a:lnTo>
                    <a:lnTo>
                      <a:pt x="217" y="347"/>
                    </a:lnTo>
                    <a:lnTo>
                      <a:pt x="220" y="345"/>
                    </a:lnTo>
                    <a:lnTo>
                      <a:pt x="222" y="341"/>
                    </a:lnTo>
                    <a:lnTo>
                      <a:pt x="223" y="338"/>
                    </a:lnTo>
                    <a:lnTo>
                      <a:pt x="223" y="292"/>
                    </a:lnTo>
                    <a:lnTo>
                      <a:pt x="234" y="292"/>
                    </a:lnTo>
                    <a:lnTo>
                      <a:pt x="234" y="292"/>
                    </a:lnTo>
                    <a:lnTo>
                      <a:pt x="239" y="292"/>
                    </a:lnTo>
                    <a:lnTo>
                      <a:pt x="242" y="290"/>
                    </a:lnTo>
                    <a:lnTo>
                      <a:pt x="244" y="287"/>
                    </a:lnTo>
                    <a:lnTo>
                      <a:pt x="245" y="283"/>
                    </a:lnTo>
                    <a:lnTo>
                      <a:pt x="245" y="229"/>
                    </a:lnTo>
                    <a:lnTo>
                      <a:pt x="245" y="229"/>
                    </a:lnTo>
                    <a:lnTo>
                      <a:pt x="244" y="224"/>
                    </a:lnTo>
                    <a:lnTo>
                      <a:pt x="242" y="220"/>
                    </a:lnTo>
                    <a:lnTo>
                      <a:pt x="239" y="218"/>
                    </a:lnTo>
                    <a:lnTo>
                      <a:pt x="234" y="217"/>
                    </a:lnTo>
                    <a:lnTo>
                      <a:pt x="223" y="217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3"/>
                    </a:lnTo>
                    <a:lnTo>
                      <a:pt x="223" y="120"/>
                    </a:lnTo>
                    <a:lnTo>
                      <a:pt x="223" y="65"/>
                    </a:lnTo>
                    <a:lnTo>
                      <a:pt x="223" y="65"/>
                    </a:lnTo>
                    <a:lnTo>
                      <a:pt x="222" y="61"/>
                    </a:lnTo>
                    <a:lnTo>
                      <a:pt x="220" y="57"/>
                    </a:lnTo>
                    <a:lnTo>
                      <a:pt x="217" y="54"/>
                    </a:lnTo>
                    <a:lnTo>
                      <a:pt x="212" y="54"/>
                    </a:lnTo>
                    <a:lnTo>
                      <a:pt x="196" y="54"/>
                    </a:lnTo>
                    <a:lnTo>
                      <a:pt x="196" y="11"/>
                    </a:lnTo>
                    <a:lnTo>
                      <a:pt x="196" y="11"/>
                    </a:lnTo>
                    <a:lnTo>
                      <a:pt x="195" y="6"/>
                    </a:lnTo>
                    <a:lnTo>
                      <a:pt x="193" y="3"/>
                    </a:lnTo>
                    <a:lnTo>
                      <a:pt x="189" y="1"/>
                    </a:lnTo>
                    <a:lnTo>
                      <a:pt x="185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" y="68"/>
                    </a:lnTo>
                    <a:lnTo>
                      <a:pt x="4" y="73"/>
                    </a:lnTo>
                    <a:lnTo>
                      <a:pt x="7" y="75"/>
                    </a:lnTo>
                    <a:lnTo>
                      <a:pt x="11" y="75"/>
                    </a:lnTo>
                    <a:lnTo>
                      <a:pt x="28" y="75"/>
                    </a:lnTo>
                    <a:lnTo>
                      <a:pt x="28" y="120"/>
                    </a:lnTo>
                    <a:lnTo>
                      <a:pt x="28" y="173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28" y="229"/>
                    </a:lnTo>
                    <a:lnTo>
                      <a:pt x="28" y="229"/>
                    </a:lnTo>
                    <a:lnTo>
                      <a:pt x="29" y="232"/>
                    </a:lnTo>
                    <a:lnTo>
                      <a:pt x="31" y="235"/>
                    </a:lnTo>
                    <a:lnTo>
                      <a:pt x="34" y="238"/>
                    </a:lnTo>
                    <a:lnTo>
                      <a:pt x="39" y="239"/>
                    </a:lnTo>
                    <a:lnTo>
                      <a:pt x="49" y="239"/>
                    </a:lnTo>
                    <a:lnTo>
                      <a:pt x="49" y="271"/>
                    </a:lnTo>
                    <a:lnTo>
                      <a:pt x="39" y="271"/>
                    </a:lnTo>
                    <a:close/>
                    <a:moveTo>
                      <a:pt x="119" y="325"/>
                    </a:moveTo>
                    <a:lnTo>
                      <a:pt x="49" y="325"/>
                    </a:lnTo>
                    <a:lnTo>
                      <a:pt x="49" y="292"/>
                    </a:lnTo>
                    <a:lnTo>
                      <a:pt x="60" y="292"/>
                    </a:lnTo>
                    <a:lnTo>
                      <a:pt x="119" y="292"/>
                    </a:lnTo>
                    <a:lnTo>
                      <a:pt x="119" y="325"/>
                    </a:lnTo>
                    <a:close/>
                    <a:moveTo>
                      <a:pt x="147" y="325"/>
                    </a:moveTo>
                    <a:lnTo>
                      <a:pt x="136" y="325"/>
                    </a:lnTo>
                    <a:lnTo>
                      <a:pt x="136" y="292"/>
                    </a:lnTo>
                    <a:lnTo>
                      <a:pt x="147" y="292"/>
                    </a:lnTo>
                    <a:lnTo>
                      <a:pt x="147" y="325"/>
                    </a:lnTo>
                    <a:close/>
                    <a:moveTo>
                      <a:pt x="49" y="217"/>
                    </a:moveTo>
                    <a:lnTo>
                      <a:pt x="49" y="184"/>
                    </a:lnTo>
                    <a:lnTo>
                      <a:pt x="119" y="184"/>
                    </a:lnTo>
                    <a:lnTo>
                      <a:pt x="119" y="217"/>
                    </a:lnTo>
                    <a:lnTo>
                      <a:pt x="60" y="217"/>
                    </a:lnTo>
                    <a:lnTo>
                      <a:pt x="49" y="217"/>
                    </a:lnTo>
                    <a:close/>
                    <a:moveTo>
                      <a:pt x="136" y="75"/>
                    </a:moveTo>
                    <a:lnTo>
                      <a:pt x="147" y="75"/>
                    </a:lnTo>
                    <a:lnTo>
                      <a:pt x="147" y="108"/>
                    </a:lnTo>
                    <a:lnTo>
                      <a:pt x="136" y="108"/>
                    </a:lnTo>
                    <a:lnTo>
                      <a:pt x="136" y="75"/>
                    </a:lnTo>
                    <a:close/>
                    <a:moveTo>
                      <a:pt x="201" y="162"/>
                    </a:moveTo>
                    <a:lnTo>
                      <a:pt x="180" y="162"/>
                    </a:lnTo>
                    <a:lnTo>
                      <a:pt x="180" y="129"/>
                    </a:lnTo>
                    <a:lnTo>
                      <a:pt x="201" y="129"/>
                    </a:lnTo>
                    <a:lnTo>
                      <a:pt x="201" y="162"/>
                    </a:lnTo>
                    <a:close/>
                    <a:moveTo>
                      <a:pt x="147" y="129"/>
                    </a:moveTo>
                    <a:lnTo>
                      <a:pt x="147" y="162"/>
                    </a:lnTo>
                    <a:lnTo>
                      <a:pt x="136" y="162"/>
                    </a:lnTo>
                    <a:lnTo>
                      <a:pt x="136" y="129"/>
                    </a:lnTo>
                    <a:lnTo>
                      <a:pt x="147" y="129"/>
                    </a:lnTo>
                    <a:close/>
                    <a:moveTo>
                      <a:pt x="119" y="162"/>
                    </a:moveTo>
                    <a:lnTo>
                      <a:pt x="49" y="162"/>
                    </a:lnTo>
                    <a:lnTo>
                      <a:pt x="49" y="129"/>
                    </a:lnTo>
                    <a:lnTo>
                      <a:pt x="119" y="129"/>
                    </a:lnTo>
                    <a:lnTo>
                      <a:pt x="119" y="162"/>
                    </a:lnTo>
                    <a:close/>
                    <a:moveTo>
                      <a:pt x="136" y="184"/>
                    </a:moveTo>
                    <a:lnTo>
                      <a:pt x="147" y="184"/>
                    </a:lnTo>
                    <a:lnTo>
                      <a:pt x="147" y="217"/>
                    </a:lnTo>
                    <a:lnTo>
                      <a:pt x="136" y="217"/>
                    </a:lnTo>
                    <a:lnTo>
                      <a:pt x="136" y="184"/>
                    </a:lnTo>
                    <a:close/>
                    <a:moveTo>
                      <a:pt x="158" y="239"/>
                    </a:moveTo>
                    <a:lnTo>
                      <a:pt x="169" y="239"/>
                    </a:lnTo>
                    <a:lnTo>
                      <a:pt x="169" y="271"/>
                    </a:lnTo>
                    <a:lnTo>
                      <a:pt x="158" y="271"/>
                    </a:lnTo>
                    <a:lnTo>
                      <a:pt x="158" y="239"/>
                    </a:lnTo>
                    <a:close/>
                    <a:moveTo>
                      <a:pt x="201" y="325"/>
                    </a:moveTo>
                    <a:lnTo>
                      <a:pt x="180" y="325"/>
                    </a:lnTo>
                    <a:lnTo>
                      <a:pt x="180" y="292"/>
                    </a:lnTo>
                    <a:lnTo>
                      <a:pt x="201" y="292"/>
                    </a:lnTo>
                    <a:lnTo>
                      <a:pt x="201" y="325"/>
                    </a:lnTo>
                    <a:close/>
                    <a:moveTo>
                      <a:pt x="223" y="271"/>
                    </a:moveTo>
                    <a:lnTo>
                      <a:pt x="212" y="271"/>
                    </a:lnTo>
                    <a:lnTo>
                      <a:pt x="201" y="271"/>
                    </a:lnTo>
                    <a:lnTo>
                      <a:pt x="201" y="239"/>
                    </a:lnTo>
                    <a:lnTo>
                      <a:pt x="212" y="239"/>
                    </a:lnTo>
                    <a:lnTo>
                      <a:pt x="223" y="239"/>
                    </a:lnTo>
                    <a:lnTo>
                      <a:pt x="223" y="271"/>
                    </a:lnTo>
                    <a:close/>
                    <a:moveTo>
                      <a:pt x="180" y="217"/>
                    </a:moveTo>
                    <a:lnTo>
                      <a:pt x="180" y="184"/>
                    </a:lnTo>
                    <a:lnTo>
                      <a:pt x="201" y="184"/>
                    </a:lnTo>
                    <a:lnTo>
                      <a:pt x="201" y="217"/>
                    </a:lnTo>
                    <a:lnTo>
                      <a:pt x="180" y="217"/>
                    </a:lnTo>
                    <a:close/>
                    <a:moveTo>
                      <a:pt x="201" y="108"/>
                    </a:moveTo>
                    <a:lnTo>
                      <a:pt x="180" y="108"/>
                    </a:lnTo>
                    <a:lnTo>
                      <a:pt x="180" y="75"/>
                    </a:lnTo>
                    <a:lnTo>
                      <a:pt x="185" y="75"/>
                    </a:lnTo>
                    <a:lnTo>
                      <a:pt x="201" y="75"/>
                    </a:lnTo>
                    <a:lnTo>
                      <a:pt x="201" y="108"/>
                    </a:lnTo>
                    <a:close/>
                    <a:moveTo>
                      <a:pt x="152" y="21"/>
                    </a:moveTo>
                    <a:lnTo>
                      <a:pt x="174" y="21"/>
                    </a:lnTo>
                    <a:lnTo>
                      <a:pt x="174" y="54"/>
                    </a:lnTo>
                    <a:lnTo>
                      <a:pt x="152" y="54"/>
                    </a:lnTo>
                    <a:lnTo>
                      <a:pt x="152" y="21"/>
                    </a:lnTo>
                    <a:close/>
                    <a:moveTo>
                      <a:pt x="109" y="21"/>
                    </a:moveTo>
                    <a:lnTo>
                      <a:pt x="119" y="21"/>
                    </a:lnTo>
                    <a:lnTo>
                      <a:pt x="119" y="54"/>
                    </a:lnTo>
                    <a:lnTo>
                      <a:pt x="109" y="54"/>
                    </a:lnTo>
                    <a:lnTo>
                      <a:pt x="109" y="21"/>
                    </a:lnTo>
                    <a:close/>
                    <a:moveTo>
                      <a:pt x="22" y="21"/>
                    </a:moveTo>
                    <a:lnTo>
                      <a:pt x="93" y="21"/>
                    </a:lnTo>
                    <a:lnTo>
                      <a:pt x="93" y="54"/>
                    </a:lnTo>
                    <a:lnTo>
                      <a:pt x="39" y="54"/>
                    </a:lnTo>
                    <a:lnTo>
                      <a:pt x="22" y="54"/>
                    </a:lnTo>
                    <a:lnTo>
                      <a:pt x="22" y="21"/>
                    </a:lnTo>
                    <a:close/>
                    <a:moveTo>
                      <a:pt x="119" y="75"/>
                    </a:moveTo>
                    <a:lnTo>
                      <a:pt x="119" y="108"/>
                    </a:lnTo>
                    <a:lnTo>
                      <a:pt x="49" y="108"/>
                    </a:lnTo>
                    <a:lnTo>
                      <a:pt x="49" y="75"/>
                    </a:lnTo>
                    <a:lnTo>
                      <a:pt x="119" y="75"/>
                    </a:lnTo>
                    <a:close/>
                    <a:moveTo>
                      <a:pt x="71" y="239"/>
                    </a:moveTo>
                    <a:lnTo>
                      <a:pt x="141" y="239"/>
                    </a:lnTo>
                    <a:lnTo>
                      <a:pt x="141" y="271"/>
                    </a:lnTo>
                    <a:lnTo>
                      <a:pt x="71" y="271"/>
                    </a:lnTo>
                    <a:lnTo>
                      <a:pt x="71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id="{8E5BE290-5E32-01E4-9069-D486CD5962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32275" y="3511550"/>
                <a:ext cx="112713" cy="127000"/>
              </a:xfrm>
              <a:custGeom>
                <a:avLst/>
                <a:gdLst>
                  <a:gd name="T0" fmla="*/ 201 w 212"/>
                  <a:gd name="T1" fmla="*/ 76 h 239"/>
                  <a:gd name="T2" fmla="*/ 209 w 212"/>
                  <a:gd name="T3" fmla="*/ 73 h 239"/>
                  <a:gd name="T4" fmla="*/ 212 w 212"/>
                  <a:gd name="T5" fmla="*/ 66 h 239"/>
                  <a:gd name="T6" fmla="*/ 212 w 212"/>
                  <a:gd name="T7" fmla="*/ 12 h 239"/>
                  <a:gd name="T8" fmla="*/ 209 w 212"/>
                  <a:gd name="T9" fmla="*/ 3 h 239"/>
                  <a:gd name="T10" fmla="*/ 201 w 212"/>
                  <a:gd name="T11" fmla="*/ 0 h 239"/>
                  <a:gd name="T12" fmla="*/ 27 w 212"/>
                  <a:gd name="T13" fmla="*/ 0 h 239"/>
                  <a:gd name="T14" fmla="*/ 19 w 212"/>
                  <a:gd name="T15" fmla="*/ 3 h 239"/>
                  <a:gd name="T16" fmla="*/ 16 w 212"/>
                  <a:gd name="T17" fmla="*/ 12 h 239"/>
                  <a:gd name="T18" fmla="*/ 11 w 212"/>
                  <a:gd name="T19" fmla="*/ 54 h 239"/>
                  <a:gd name="T20" fmla="*/ 6 w 212"/>
                  <a:gd name="T21" fmla="*/ 55 h 239"/>
                  <a:gd name="T22" fmla="*/ 1 w 212"/>
                  <a:gd name="T23" fmla="*/ 62 h 239"/>
                  <a:gd name="T24" fmla="*/ 0 w 212"/>
                  <a:gd name="T25" fmla="*/ 121 h 239"/>
                  <a:gd name="T26" fmla="*/ 1 w 212"/>
                  <a:gd name="T27" fmla="*/ 124 h 239"/>
                  <a:gd name="T28" fmla="*/ 6 w 212"/>
                  <a:gd name="T29" fmla="*/ 130 h 239"/>
                  <a:gd name="T30" fmla="*/ 16 w 212"/>
                  <a:gd name="T31" fmla="*/ 131 h 239"/>
                  <a:gd name="T32" fmla="*/ 16 w 212"/>
                  <a:gd name="T33" fmla="*/ 175 h 239"/>
                  <a:gd name="T34" fmla="*/ 16 w 212"/>
                  <a:gd name="T35" fmla="*/ 230 h 239"/>
                  <a:gd name="T36" fmla="*/ 17 w 212"/>
                  <a:gd name="T37" fmla="*/ 233 h 239"/>
                  <a:gd name="T38" fmla="*/ 23 w 212"/>
                  <a:gd name="T39" fmla="*/ 239 h 239"/>
                  <a:gd name="T40" fmla="*/ 201 w 212"/>
                  <a:gd name="T41" fmla="*/ 239 h 239"/>
                  <a:gd name="T42" fmla="*/ 205 w 212"/>
                  <a:gd name="T43" fmla="*/ 239 h 239"/>
                  <a:gd name="T44" fmla="*/ 211 w 212"/>
                  <a:gd name="T45" fmla="*/ 233 h 239"/>
                  <a:gd name="T46" fmla="*/ 212 w 212"/>
                  <a:gd name="T47" fmla="*/ 175 h 239"/>
                  <a:gd name="T48" fmla="*/ 212 w 212"/>
                  <a:gd name="T49" fmla="*/ 175 h 239"/>
                  <a:gd name="T50" fmla="*/ 212 w 212"/>
                  <a:gd name="T51" fmla="*/ 121 h 239"/>
                  <a:gd name="T52" fmla="*/ 209 w 212"/>
                  <a:gd name="T53" fmla="*/ 112 h 239"/>
                  <a:gd name="T54" fmla="*/ 201 w 212"/>
                  <a:gd name="T55" fmla="*/ 109 h 239"/>
                  <a:gd name="T56" fmla="*/ 195 w 212"/>
                  <a:gd name="T57" fmla="*/ 76 h 239"/>
                  <a:gd name="T58" fmla="*/ 168 w 212"/>
                  <a:gd name="T59" fmla="*/ 21 h 239"/>
                  <a:gd name="T60" fmla="*/ 190 w 212"/>
                  <a:gd name="T61" fmla="*/ 54 h 239"/>
                  <a:gd name="T62" fmla="*/ 168 w 212"/>
                  <a:gd name="T63" fmla="*/ 54 h 239"/>
                  <a:gd name="T64" fmla="*/ 124 w 212"/>
                  <a:gd name="T65" fmla="*/ 21 h 239"/>
                  <a:gd name="T66" fmla="*/ 135 w 212"/>
                  <a:gd name="T67" fmla="*/ 54 h 239"/>
                  <a:gd name="T68" fmla="*/ 124 w 212"/>
                  <a:gd name="T69" fmla="*/ 21 h 239"/>
                  <a:gd name="T70" fmla="*/ 190 w 212"/>
                  <a:gd name="T71" fmla="*/ 163 h 239"/>
                  <a:gd name="T72" fmla="*/ 168 w 212"/>
                  <a:gd name="T73" fmla="*/ 131 h 239"/>
                  <a:gd name="T74" fmla="*/ 190 w 212"/>
                  <a:gd name="T75" fmla="*/ 131 h 239"/>
                  <a:gd name="T76" fmla="*/ 124 w 212"/>
                  <a:gd name="T77" fmla="*/ 163 h 239"/>
                  <a:gd name="T78" fmla="*/ 135 w 212"/>
                  <a:gd name="T79" fmla="*/ 131 h 239"/>
                  <a:gd name="T80" fmla="*/ 119 w 212"/>
                  <a:gd name="T81" fmla="*/ 109 h 239"/>
                  <a:gd name="T82" fmla="*/ 109 w 212"/>
                  <a:gd name="T83" fmla="*/ 76 h 239"/>
                  <a:gd name="T84" fmla="*/ 119 w 212"/>
                  <a:gd name="T85" fmla="*/ 109 h 239"/>
                  <a:gd name="T86" fmla="*/ 22 w 212"/>
                  <a:gd name="T87" fmla="*/ 76 h 239"/>
                  <a:gd name="T88" fmla="*/ 93 w 212"/>
                  <a:gd name="T89" fmla="*/ 76 h 239"/>
                  <a:gd name="T90" fmla="*/ 27 w 212"/>
                  <a:gd name="T91" fmla="*/ 109 h 239"/>
                  <a:gd name="T92" fmla="*/ 38 w 212"/>
                  <a:gd name="T93" fmla="*/ 21 h 239"/>
                  <a:gd name="T94" fmla="*/ 109 w 212"/>
                  <a:gd name="T95" fmla="*/ 54 h 239"/>
                  <a:gd name="T96" fmla="*/ 38 w 212"/>
                  <a:gd name="T97" fmla="*/ 21 h 239"/>
                  <a:gd name="T98" fmla="*/ 109 w 212"/>
                  <a:gd name="T99" fmla="*/ 163 h 239"/>
                  <a:gd name="T100" fmla="*/ 38 w 212"/>
                  <a:gd name="T101" fmla="*/ 131 h 239"/>
                  <a:gd name="T102" fmla="*/ 109 w 212"/>
                  <a:gd name="T103" fmla="*/ 217 h 239"/>
                  <a:gd name="T104" fmla="*/ 38 w 212"/>
                  <a:gd name="T105" fmla="*/ 184 h 239"/>
                  <a:gd name="T106" fmla="*/ 109 w 212"/>
                  <a:gd name="T107" fmla="*/ 217 h 239"/>
                  <a:gd name="T108" fmla="*/ 124 w 212"/>
                  <a:gd name="T109" fmla="*/ 217 h 239"/>
                  <a:gd name="T110" fmla="*/ 135 w 212"/>
                  <a:gd name="T111" fmla="*/ 184 h 239"/>
                  <a:gd name="T112" fmla="*/ 190 w 212"/>
                  <a:gd name="T113" fmla="*/ 217 h 239"/>
                  <a:gd name="T114" fmla="*/ 168 w 212"/>
                  <a:gd name="T115" fmla="*/ 184 h 239"/>
                  <a:gd name="T116" fmla="*/ 190 w 212"/>
                  <a:gd name="T117" fmla="*/ 217 h 239"/>
                  <a:gd name="T118" fmla="*/ 152 w 212"/>
                  <a:gd name="T119" fmla="*/ 109 h 239"/>
                  <a:gd name="T120" fmla="*/ 174 w 212"/>
                  <a:gd name="T121" fmla="*/ 7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2" h="239">
                    <a:moveTo>
                      <a:pt x="201" y="76"/>
                    </a:moveTo>
                    <a:lnTo>
                      <a:pt x="201" y="76"/>
                    </a:lnTo>
                    <a:lnTo>
                      <a:pt x="205" y="75"/>
                    </a:lnTo>
                    <a:lnTo>
                      <a:pt x="209" y="73"/>
                    </a:lnTo>
                    <a:lnTo>
                      <a:pt x="211" y="70"/>
                    </a:lnTo>
                    <a:lnTo>
                      <a:pt x="212" y="66"/>
                    </a:lnTo>
                    <a:lnTo>
                      <a:pt x="212" y="12"/>
                    </a:lnTo>
                    <a:lnTo>
                      <a:pt x="212" y="12"/>
                    </a:lnTo>
                    <a:lnTo>
                      <a:pt x="211" y="7"/>
                    </a:lnTo>
                    <a:lnTo>
                      <a:pt x="209" y="3"/>
                    </a:lnTo>
                    <a:lnTo>
                      <a:pt x="205" y="1"/>
                    </a:lnTo>
                    <a:lnTo>
                      <a:pt x="201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3" y="1"/>
                    </a:lnTo>
                    <a:lnTo>
                      <a:pt x="19" y="3"/>
                    </a:lnTo>
                    <a:lnTo>
                      <a:pt x="17" y="7"/>
                    </a:lnTo>
                    <a:lnTo>
                      <a:pt x="16" y="12"/>
                    </a:lnTo>
                    <a:lnTo>
                      <a:pt x="16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6" y="55"/>
                    </a:lnTo>
                    <a:lnTo>
                      <a:pt x="3" y="57"/>
                    </a:lnTo>
                    <a:lnTo>
                      <a:pt x="1" y="62"/>
                    </a:lnTo>
                    <a:lnTo>
                      <a:pt x="0" y="66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1" y="124"/>
                    </a:lnTo>
                    <a:lnTo>
                      <a:pt x="3" y="127"/>
                    </a:lnTo>
                    <a:lnTo>
                      <a:pt x="6" y="130"/>
                    </a:lnTo>
                    <a:lnTo>
                      <a:pt x="11" y="131"/>
                    </a:lnTo>
                    <a:lnTo>
                      <a:pt x="16" y="131"/>
                    </a:lnTo>
                    <a:lnTo>
                      <a:pt x="16" y="175"/>
                    </a:lnTo>
                    <a:lnTo>
                      <a:pt x="16" y="175"/>
                    </a:lnTo>
                    <a:lnTo>
                      <a:pt x="16" y="175"/>
                    </a:lnTo>
                    <a:lnTo>
                      <a:pt x="16" y="230"/>
                    </a:lnTo>
                    <a:lnTo>
                      <a:pt x="16" y="230"/>
                    </a:lnTo>
                    <a:lnTo>
                      <a:pt x="17" y="233"/>
                    </a:lnTo>
                    <a:lnTo>
                      <a:pt x="19" y="237"/>
                    </a:lnTo>
                    <a:lnTo>
                      <a:pt x="23" y="239"/>
                    </a:lnTo>
                    <a:lnTo>
                      <a:pt x="27" y="239"/>
                    </a:lnTo>
                    <a:lnTo>
                      <a:pt x="201" y="239"/>
                    </a:lnTo>
                    <a:lnTo>
                      <a:pt x="201" y="239"/>
                    </a:lnTo>
                    <a:lnTo>
                      <a:pt x="205" y="239"/>
                    </a:lnTo>
                    <a:lnTo>
                      <a:pt x="209" y="237"/>
                    </a:lnTo>
                    <a:lnTo>
                      <a:pt x="211" y="233"/>
                    </a:lnTo>
                    <a:lnTo>
                      <a:pt x="212" y="230"/>
                    </a:lnTo>
                    <a:lnTo>
                      <a:pt x="212" y="175"/>
                    </a:lnTo>
                    <a:lnTo>
                      <a:pt x="212" y="175"/>
                    </a:lnTo>
                    <a:lnTo>
                      <a:pt x="212" y="175"/>
                    </a:lnTo>
                    <a:lnTo>
                      <a:pt x="212" y="121"/>
                    </a:lnTo>
                    <a:lnTo>
                      <a:pt x="212" y="121"/>
                    </a:lnTo>
                    <a:lnTo>
                      <a:pt x="211" y="116"/>
                    </a:lnTo>
                    <a:lnTo>
                      <a:pt x="209" y="112"/>
                    </a:lnTo>
                    <a:lnTo>
                      <a:pt x="205" y="110"/>
                    </a:lnTo>
                    <a:lnTo>
                      <a:pt x="201" y="109"/>
                    </a:lnTo>
                    <a:lnTo>
                      <a:pt x="195" y="109"/>
                    </a:lnTo>
                    <a:lnTo>
                      <a:pt x="195" y="76"/>
                    </a:lnTo>
                    <a:lnTo>
                      <a:pt x="201" y="76"/>
                    </a:lnTo>
                    <a:close/>
                    <a:moveTo>
                      <a:pt x="168" y="21"/>
                    </a:moveTo>
                    <a:lnTo>
                      <a:pt x="190" y="21"/>
                    </a:lnTo>
                    <a:lnTo>
                      <a:pt x="190" y="54"/>
                    </a:lnTo>
                    <a:lnTo>
                      <a:pt x="184" y="54"/>
                    </a:lnTo>
                    <a:lnTo>
                      <a:pt x="168" y="54"/>
                    </a:lnTo>
                    <a:lnTo>
                      <a:pt x="168" y="21"/>
                    </a:lnTo>
                    <a:close/>
                    <a:moveTo>
                      <a:pt x="124" y="21"/>
                    </a:moveTo>
                    <a:lnTo>
                      <a:pt x="135" y="21"/>
                    </a:lnTo>
                    <a:lnTo>
                      <a:pt x="135" y="54"/>
                    </a:lnTo>
                    <a:lnTo>
                      <a:pt x="124" y="54"/>
                    </a:lnTo>
                    <a:lnTo>
                      <a:pt x="124" y="21"/>
                    </a:lnTo>
                    <a:close/>
                    <a:moveTo>
                      <a:pt x="190" y="131"/>
                    </a:moveTo>
                    <a:lnTo>
                      <a:pt x="190" y="163"/>
                    </a:lnTo>
                    <a:lnTo>
                      <a:pt x="168" y="163"/>
                    </a:lnTo>
                    <a:lnTo>
                      <a:pt x="168" y="131"/>
                    </a:lnTo>
                    <a:lnTo>
                      <a:pt x="184" y="131"/>
                    </a:lnTo>
                    <a:lnTo>
                      <a:pt x="190" y="131"/>
                    </a:lnTo>
                    <a:close/>
                    <a:moveTo>
                      <a:pt x="135" y="163"/>
                    </a:moveTo>
                    <a:lnTo>
                      <a:pt x="124" y="163"/>
                    </a:lnTo>
                    <a:lnTo>
                      <a:pt x="124" y="131"/>
                    </a:lnTo>
                    <a:lnTo>
                      <a:pt x="135" y="131"/>
                    </a:lnTo>
                    <a:lnTo>
                      <a:pt x="135" y="163"/>
                    </a:lnTo>
                    <a:close/>
                    <a:moveTo>
                      <a:pt x="119" y="109"/>
                    </a:moveTo>
                    <a:lnTo>
                      <a:pt x="109" y="109"/>
                    </a:lnTo>
                    <a:lnTo>
                      <a:pt x="109" y="76"/>
                    </a:lnTo>
                    <a:lnTo>
                      <a:pt x="119" y="76"/>
                    </a:lnTo>
                    <a:lnTo>
                      <a:pt x="119" y="109"/>
                    </a:lnTo>
                    <a:close/>
                    <a:moveTo>
                      <a:pt x="22" y="109"/>
                    </a:moveTo>
                    <a:lnTo>
                      <a:pt x="22" y="76"/>
                    </a:lnTo>
                    <a:lnTo>
                      <a:pt x="27" y="76"/>
                    </a:lnTo>
                    <a:lnTo>
                      <a:pt x="93" y="76"/>
                    </a:lnTo>
                    <a:lnTo>
                      <a:pt x="93" y="109"/>
                    </a:lnTo>
                    <a:lnTo>
                      <a:pt x="27" y="109"/>
                    </a:lnTo>
                    <a:lnTo>
                      <a:pt x="22" y="109"/>
                    </a:lnTo>
                    <a:close/>
                    <a:moveTo>
                      <a:pt x="38" y="21"/>
                    </a:moveTo>
                    <a:lnTo>
                      <a:pt x="109" y="21"/>
                    </a:lnTo>
                    <a:lnTo>
                      <a:pt x="109" y="54"/>
                    </a:lnTo>
                    <a:lnTo>
                      <a:pt x="38" y="54"/>
                    </a:lnTo>
                    <a:lnTo>
                      <a:pt x="38" y="21"/>
                    </a:lnTo>
                    <a:close/>
                    <a:moveTo>
                      <a:pt x="109" y="131"/>
                    </a:moveTo>
                    <a:lnTo>
                      <a:pt x="109" y="163"/>
                    </a:lnTo>
                    <a:lnTo>
                      <a:pt x="38" y="163"/>
                    </a:lnTo>
                    <a:lnTo>
                      <a:pt x="38" y="131"/>
                    </a:lnTo>
                    <a:lnTo>
                      <a:pt x="109" y="131"/>
                    </a:lnTo>
                    <a:close/>
                    <a:moveTo>
                      <a:pt x="109" y="217"/>
                    </a:moveTo>
                    <a:lnTo>
                      <a:pt x="38" y="217"/>
                    </a:lnTo>
                    <a:lnTo>
                      <a:pt x="38" y="184"/>
                    </a:lnTo>
                    <a:lnTo>
                      <a:pt x="109" y="184"/>
                    </a:lnTo>
                    <a:lnTo>
                      <a:pt x="109" y="217"/>
                    </a:lnTo>
                    <a:close/>
                    <a:moveTo>
                      <a:pt x="135" y="217"/>
                    </a:moveTo>
                    <a:lnTo>
                      <a:pt x="124" y="217"/>
                    </a:lnTo>
                    <a:lnTo>
                      <a:pt x="124" y="184"/>
                    </a:lnTo>
                    <a:lnTo>
                      <a:pt x="135" y="184"/>
                    </a:lnTo>
                    <a:lnTo>
                      <a:pt x="135" y="217"/>
                    </a:lnTo>
                    <a:close/>
                    <a:moveTo>
                      <a:pt x="190" y="217"/>
                    </a:moveTo>
                    <a:lnTo>
                      <a:pt x="168" y="217"/>
                    </a:lnTo>
                    <a:lnTo>
                      <a:pt x="168" y="184"/>
                    </a:lnTo>
                    <a:lnTo>
                      <a:pt x="190" y="184"/>
                    </a:lnTo>
                    <a:lnTo>
                      <a:pt x="190" y="217"/>
                    </a:lnTo>
                    <a:close/>
                    <a:moveTo>
                      <a:pt x="174" y="109"/>
                    </a:moveTo>
                    <a:lnTo>
                      <a:pt x="152" y="109"/>
                    </a:lnTo>
                    <a:lnTo>
                      <a:pt x="152" y="76"/>
                    </a:lnTo>
                    <a:lnTo>
                      <a:pt x="174" y="76"/>
                    </a:lnTo>
                    <a:lnTo>
                      <a:pt x="174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52C8136-55A9-2CC0-6853-122F96F69D4F}"/>
                </a:ext>
              </a:extLst>
            </p:cNvPr>
            <p:cNvSpPr txBox="1"/>
            <p:nvPr/>
          </p:nvSpPr>
          <p:spPr>
            <a:xfrm>
              <a:off x="6610036" y="2455843"/>
              <a:ext cx="17716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B917E71-1577-9898-D7A3-510A1A529D8D}"/>
              </a:ext>
            </a:extLst>
          </p:cNvPr>
          <p:cNvGrpSpPr/>
          <p:nvPr/>
        </p:nvGrpSpPr>
        <p:grpSpPr>
          <a:xfrm>
            <a:off x="3183946" y="1205594"/>
            <a:ext cx="2761981" cy="1714240"/>
            <a:chOff x="3183946" y="1205594"/>
            <a:chExt cx="2761981" cy="1714240"/>
          </a:xfrm>
        </p:grpSpPr>
        <p:sp>
          <p:nvSpPr>
            <p:cNvPr id="5" name="Rounded Rectangle 20">
              <a:extLst>
                <a:ext uri="{FF2B5EF4-FFF2-40B4-BE49-F238E27FC236}">
                  <a16:creationId xmlns:a16="http://schemas.microsoft.com/office/drawing/2014/main" id="{66E00253-4324-1ADC-0FF1-EBAF51AB6BB5}"/>
                </a:ext>
              </a:extLst>
            </p:cNvPr>
            <p:cNvSpPr/>
            <p:nvPr/>
          </p:nvSpPr>
          <p:spPr>
            <a:xfrm>
              <a:off x="3183946" y="1205594"/>
              <a:ext cx="2761981" cy="1714240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F6BC0A-813C-76F6-D3C3-33FF81849267}"/>
                </a:ext>
              </a:extLst>
            </p:cNvPr>
            <p:cNvGrpSpPr/>
            <p:nvPr/>
          </p:nvGrpSpPr>
          <p:grpSpPr>
            <a:xfrm>
              <a:off x="4221893" y="1458316"/>
              <a:ext cx="686085" cy="683152"/>
              <a:chOff x="4011613" y="2027238"/>
              <a:chExt cx="371475" cy="369888"/>
            </a:xfrm>
            <a:solidFill>
              <a:srgbClr val="3059A9"/>
            </a:solidFill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DDF39CA3-2481-0DE9-43F9-1E29E90865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33863" y="2209801"/>
                <a:ext cx="149225" cy="119063"/>
              </a:xfrm>
              <a:custGeom>
                <a:avLst/>
                <a:gdLst>
                  <a:gd name="T0" fmla="*/ 176 w 280"/>
                  <a:gd name="T1" fmla="*/ 36 h 225"/>
                  <a:gd name="T2" fmla="*/ 154 w 280"/>
                  <a:gd name="T3" fmla="*/ 48 h 225"/>
                  <a:gd name="T4" fmla="*/ 142 w 280"/>
                  <a:gd name="T5" fmla="*/ 70 h 225"/>
                  <a:gd name="T6" fmla="*/ 142 w 280"/>
                  <a:gd name="T7" fmla="*/ 88 h 225"/>
                  <a:gd name="T8" fmla="*/ 110 w 280"/>
                  <a:gd name="T9" fmla="*/ 140 h 225"/>
                  <a:gd name="T10" fmla="*/ 95 w 280"/>
                  <a:gd name="T11" fmla="*/ 138 h 225"/>
                  <a:gd name="T12" fmla="*/ 0 w 280"/>
                  <a:gd name="T13" fmla="*/ 63 h 225"/>
                  <a:gd name="T14" fmla="*/ 55 w 280"/>
                  <a:gd name="T15" fmla="*/ 163 h 225"/>
                  <a:gd name="T16" fmla="*/ 51 w 280"/>
                  <a:gd name="T17" fmla="*/ 181 h 225"/>
                  <a:gd name="T18" fmla="*/ 54 w 280"/>
                  <a:gd name="T19" fmla="*/ 198 h 225"/>
                  <a:gd name="T20" fmla="*/ 71 w 280"/>
                  <a:gd name="T21" fmla="*/ 217 h 225"/>
                  <a:gd name="T22" fmla="*/ 95 w 280"/>
                  <a:gd name="T23" fmla="*/ 225 h 225"/>
                  <a:gd name="T24" fmla="*/ 112 w 280"/>
                  <a:gd name="T25" fmla="*/ 221 h 225"/>
                  <a:gd name="T26" fmla="*/ 131 w 280"/>
                  <a:gd name="T27" fmla="*/ 206 h 225"/>
                  <a:gd name="T28" fmla="*/ 139 w 280"/>
                  <a:gd name="T29" fmla="*/ 181 h 225"/>
                  <a:gd name="T30" fmla="*/ 135 w 280"/>
                  <a:gd name="T31" fmla="*/ 163 h 225"/>
                  <a:gd name="T32" fmla="*/ 178 w 280"/>
                  <a:gd name="T33" fmla="*/ 122 h 225"/>
                  <a:gd name="T34" fmla="*/ 194 w 280"/>
                  <a:gd name="T35" fmla="*/ 121 h 225"/>
                  <a:gd name="T36" fmla="*/ 216 w 280"/>
                  <a:gd name="T37" fmla="*/ 110 h 225"/>
                  <a:gd name="T38" fmla="*/ 228 w 280"/>
                  <a:gd name="T39" fmla="*/ 87 h 225"/>
                  <a:gd name="T40" fmla="*/ 229 w 280"/>
                  <a:gd name="T41" fmla="*/ 73 h 225"/>
                  <a:gd name="T42" fmla="*/ 280 w 280"/>
                  <a:gd name="T43" fmla="*/ 0 h 225"/>
                  <a:gd name="T44" fmla="*/ 203 w 280"/>
                  <a:gd name="T45" fmla="*/ 39 h 225"/>
                  <a:gd name="T46" fmla="*/ 185 w 280"/>
                  <a:gd name="T47" fmla="*/ 36 h 225"/>
                  <a:gd name="T48" fmla="*/ 95 w 280"/>
                  <a:gd name="T49" fmla="*/ 197 h 225"/>
                  <a:gd name="T50" fmla="*/ 83 w 280"/>
                  <a:gd name="T51" fmla="*/ 193 h 225"/>
                  <a:gd name="T52" fmla="*/ 79 w 280"/>
                  <a:gd name="T53" fmla="*/ 181 h 225"/>
                  <a:gd name="T54" fmla="*/ 80 w 280"/>
                  <a:gd name="T55" fmla="*/ 175 h 225"/>
                  <a:gd name="T56" fmla="*/ 92 w 280"/>
                  <a:gd name="T57" fmla="*/ 165 h 225"/>
                  <a:gd name="T58" fmla="*/ 98 w 280"/>
                  <a:gd name="T59" fmla="*/ 165 h 225"/>
                  <a:gd name="T60" fmla="*/ 110 w 280"/>
                  <a:gd name="T61" fmla="*/ 175 h 225"/>
                  <a:gd name="T62" fmla="*/ 112 w 280"/>
                  <a:gd name="T63" fmla="*/ 181 h 225"/>
                  <a:gd name="T64" fmla="*/ 106 w 280"/>
                  <a:gd name="T65" fmla="*/ 193 h 225"/>
                  <a:gd name="T66" fmla="*/ 95 w 280"/>
                  <a:gd name="T67" fmla="*/ 197 h 225"/>
                  <a:gd name="T68" fmla="*/ 185 w 280"/>
                  <a:gd name="T69" fmla="*/ 95 h 225"/>
                  <a:gd name="T70" fmla="*/ 174 w 280"/>
                  <a:gd name="T71" fmla="*/ 91 h 225"/>
                  <a:gd name="T72" fmla="*/ 169 w 280"/>
                  <a:gd name="T73" fmla="*/ 78 h 225"/>
                  <a:gd name="T74" fmla="*/ 171 w 280"/>
                  <a:gd name="T75" fmla="*/ 73 h 225"/>
                  <a:gd name="T76" fmla="*/ 182 w 280"/>
                  <a:gd name="T77" fmla="*/ 63 h 225"/>
                  <a:gd name="T78" fmla="*/ 189 w 280"/>
                  <a:gd name="T79" fmla="*/ 63 h 225"/>
                  <a:gd name="T80" fmla="*/ 201 w 280"/>
                  <a:gd name="T81" fmla="*/ 73 h 225"/>
                  <a:gd name="T82" fmla="*/ 202 w 280"/>
                  <a:gd name="T83" fmla="*/ 78 h 225"/>
                  <a:gd name="T84" fmla="*/ 197 w 280"/>
                  <a:gd name="T85" fmla="*/ 91 h 225"/>
                  <a:gd name="T86" fmla="*/ 185 w 280"/>
                  <a:gd name="T87" fmla="*/ 9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0" h="225">
                    <a:moveTo>
                      <a:pt x="185" y="36"/>
                    </a:moveTo>
                    <a:lnTo>
                      <a:pt x="185" y="36"/>
                    </a:lnTo>
                    <a:lnTo>
                      <a:pt x="176" y="36"/>
                    </a:lnTo>
                    <a:lnTo>
                      <a:pt x="169" y="39"/>
                    </a:lnTo>
                    <a:lnTo>
                      <a:pt x="161" y="42"/>
                    </a:lnTo>
                    <a:lnTo>
                      <a:pt x="154" y="48"/>
                    </a:lnTo>
                    <a:lnTo>
                      <a:pt x="149" y="54"/>
                    </a:lnTo>
                    <a:lnTo>
                      <a:pt x="146" y="62"/>
                    </a:lnTo>
                    <a:lnTo>
                      <a:pt x="142" y="70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88"/>
                    </a:lnTo>
                    <a:lnTo>
                      <a:pt x="146" y="97"/>
                    </a:lnTo>
                    <a:lnTo>
                      <a:pt x="110" y="140"/>
                    </a:lnTo>
                    <a:lnTo>
                      <a:pt x="110" y="140"/>
                    </a:lnTo>
                    <a:lnTo>
                      <a:pt x="103" y="138"/>
                    </a:lnTo>
                    <a:lnTo>
                      <a:pt x="95" y="138"/>
                    </a:lnTo>
                    <a:lnTo>
                      <a:pt x="95" y="138"/>
                    </a:lnTo>
                    <a:lnTo>
                      <a:pt x="85" y="139"/>
                    </a:lnTo>
                    <a:lnTo>
                      <a:pt x="23" y="38"/>
                    </a:lnTo>
                    <a:lnTo>
                      <a:pt x="0" y="63"/>
                    </a:lnTo>
                    <a:lnTo>
                      <a:pt x="58" y="158"/>
                    </a:lnTo>
                    <a:lnTo>
                      <a:pt x="58" y="158"/>
                    </a:lnTo>
                    <a:lnTo>
                      <a:pt x="55" y="163"/>
                    </a:lnTo>
                    <a:lnTo>
                      <a:pt x="53" y="169"/>
                    </a:lnTo>
                    <a:lnTo>
                      <a:pt x="51" y="175"/>
                    </a:lnTo>
                    <a:lnTo>
                      <a:pt x="51" y="181"/>
                    </a:lnTo>
                    <a:lnTo>
                      <a:pt x="51" y="181"/>
                    </a:lnTo>
                    <a:lnTo>
                      <a:pt x="52" y="189"/>
                    </a:lnTo>
                    <a:lnTo>
                      <a:pt x="54" y="198"/>
                    </a:lnTo>
                    <a:lnTo>
                      <a:pt x="59" y="206"/>
                    </a:lnTo>
                    <a:lnTo>
                      <a:pt x="64" y="211"/>
                    </a:lnTo>
                    <a:lnTo>
                      <a:pt x="71" y="217"/>
                    </a:lnTo>
                    <a:lnTo>
                      <a:pt x="77" y="221"/>
                    </a:lnTo>
                    <a:lnTo>
                      <a:pt x="86" y="223"/>
                    </a:lnTo>
                    <a:lnTo>
                      <a:pt x="95" y="225"/>
                    </a:lnTo>
                    <a:lnTo>
                      <a:pt x="95" y="225"/>
                    </a:lnTo>
                    <a:lnTo>
                      <a:pt x="104" y="223"/>
                    </a:lnTo>
                    <a:lnTo>
                      <a:pt x="112" y="221"/>
                    </a:lnTo>
                    <a:lnTo>
                      <a:pt x="119" y="217"/>
                    </a:lnTo>
                    <a:lnTo>
                      <a:pt x="126" y="211"/>
                    </a:lnTo>
                    <a:lnTo>
                      <a:pt x="131" y="206"/>
                    </a:lnTo>
                    <a:lnTo>
                      <a:pt x="135" y="198"/>
                    </a:lnTo>
                    <a:lnTo>
                      <a:pt x="138" y="189"/>
                    </a:lnTo>
                    <a:lnTo>
                      <a:pt x="139" y="181"/>
                    </a:lnTo>
                    <a:lnTo>
                      <a:pt x="139" y="181"/>
                    </a:lnTo>
                    <a:lnTo>
                      <a:pt x="138" y="172"/>
                    </a:lnTo>
                    <a:lnTo>
                      <a:pt x="135" y="163"/>
                    </a:lnTo>
                    <a:lnTo>
                      <a:pt x="170" y="119"/>
                    </a:lnTo>
                    <a:lnTo>
                      <a:pt x="170" y="119"/>
                    </a:lnTo>
                    <a:lnTo>
                      <a:pt x="178" y="122"/>
                    </a:lnTo>
                    <a:lnTo>
                      <a:pt x="185" y="122"/>
                    </a:lnTo>
                    <a:lnTo>
                      <a:pt x="185" y="122"/>
                    </a:lnTo>
                    <a:lnTo>
                      <a:pt x="194" y="121"/>
                    </a:lnTo>
                    <a:lnTo>
                      <a:pt x="203" y="119"/>
                    </a:lnTo>
                    <a:lnTo>
                      <a:pt x="211" y="115"/>
                    </a:lnTo>
                    <a:lnTo>
                      <a:pt x="216" y="110"/>
                    </a:lnTo>
                    <a:lnTo>
                      <a:pt x="222" y="104"/>
                    </a:lnTo>
                    <a:lnTo>
                      <a:pt x="226" y="96"/>
                    </a:lnTo>
                    <a:lnTo>
                      <a:pt x="228" y="87"/>
                    </a:lnTo>
                    <a:lnTo>
                      <a:pt x="229" y="78"/>
                    </a:lnTo>
                    <a:lnTo>
                      <a:pt x="229" y="78"/>
                    </a:lnTo>
                    <a:lnTo>
                      <a:pt x="229" y="73"/>
                    </a:lnTo>
                    <a:lnTo>
                      <a:pt x="228" y="69"/>
                    </a:lnTo>
                    <a:lnTo>
                      <a:pt x="280" y="38"/>
                    </a:lnTo>
                    <a:lnTo>
                      <a:pt x="280" y="0"/>
                    </a:lnTo>
                    <a:lnTo>
                      <a:pt x="208" y="42"/>
                    </a:lnTo>
                    <a:lnTo>
                      <a:pt x="208" y="42"/>
                    </a:lnTo>
                    <a:lnTo>
                      <a:pt x="203" y="39"/>
                    </a:lnTo>
                    <a:lnTo>
                      <a:pt x="197" y="37"/>
                    </a:lnTo>
                    <a:lnTo>
                      <a:pt x="192" y="36"/>
                    </a:lnTo>
                    <a:lnTo>
                      <a:pt x="185" y="36"/>
                    </a:lnTo>
                    <a:lnTo>
                      <a:pt x="185" y="36"/>
                    </a:lnTo>
                    <a:close/>
                    <a:moveTo>
                      <a:pt x="95" y="197"/>
                    </a:moveTo>
                    <a:lnTo>
                      <a:pt x="95" y="197"/>
                    </a:lnTo>
                    <a:lnTo>
                      <a:pt x="92" y="197"/>
                    </a:lnTo>
                    <a:lnTo>
                      <a:pt x="88" y="196"/>
                    </a:lnTo>
                    <a:lnTo>
                      <a:pt x="83" y="193"/>
                    </a:lnTo>
                    <a:lnTo>
                      <a:pt x="80" y="187"/>
                    </a:lnTo>
                    <a:lnTo>
                      <a:pt x="79" y="184"/>
                    </a:lnTo>
                    <a:lnTo>
                      <a:pt x="79" y="181"/>
                    </a:lnTo>
                    <a:lnTo>
                      <a:pt x="79" y="181"/>
                    </a:lnTo>
                    <a:lnTo>
                      <a:pt x="79" y="177"/>
                    </a:lnTo>
                    <a:lnTo>
                      <a:pt x="80" y="175"/>
                    </a:lnTo>
                    <a:lnTo>
                      <a:pt x="83" y="170"/>
                    </a:lnTo>
                    <a:lnTo>
                      <a:pt x="88" y="166"/>
                    </a:lnTo>
                    <a:lnTo>
                      <a:pt x="92" y="165"/>
                    </a:lnTo>
                    <a:lnTo>
                      <a:pt x="95" y="164"/>
                    </a:lnTo>
                    <a:lnTo>
                      <a:pt x="95" y="164"/>
                    </a:lnTo>
                    <a:lnTo>
                      <a:pt x="98" y="165"/>
                    </a:lnTo>
                    <a:lnTo>
                      <a:pt x="102" y="166"/>
                    </a:lnTo>
                    <a:lnTo>
                      <a:pt x="106" y="170"/>
                    </a:lnTo>
                    <a:lnTo>
                      <a:pt x="110" y="175"/>
                    </a:lnTo>
                    <a:lnTo>
                      <a:pt x="110" y="177"/>
                    </a:lnTo>
                    <a:lnTo>
                      <a:pt x="112" y="181"/>
                    </a:lnTo>
                    <a:lnTo>
                      <a:pt x="112" y="181"/>
                    </a:lnTo>
                    <a:lnTo>
                      <a:pt x="110" y="184"/>
                    </a:lnTo>
                    <a:lnTo>
                      <a:pt x="110" y="187"/>
                    </a:lnTo>
                    <a:lnTo>
                      <a:pt x="106" y="193"/>
                    </a:lnTo>
                    <a:lnTo>
                      <a:pt x="102" y="196"/>
                    </a:lnTo>
                    <a:lnTo>
                      <a:pt x="98" y="197"/>
                    </a:lnTo>
                    <a:lnTo>
                      <a:pt x="95" y="197"/>
                    </a:lnTo>
                    <a:lnTo>
                      <a:pt x="95" y="197"/>
                    </a:lnTo>
                    <a:close/>
                    <a:moveTo>
                      <a:pt x="185" y="95"/>
                    </a:moveTo>
                    <a:lnTo>
                      <a:pt x="185" y="95"/>
                    </a:lnTo>
                    <a:lnTo>
                      <a:pt x="182" y="95"/>
                    </a:lnTo>
                    <a:lnTo>
                      <a:pt x="180" y="94"/>
                    </a:lnTo>
                    <a:lnTo>
                      <a:pt x="174" y="91"/>
                    </a:lnTo>
                    <a:lnTo>
                      <a:pt x="171" y="85"/>
                    </a:lnTo>
                    <a:lnTo>
                      <a:pt x="170" y="82"/>
                    </a:lnTo>
                    <a:lnTo>
                      <a:pt x="169" y="78"/>
                    </a:lnTo>
                    <a:lnTo>
                      <a:pt x="169" y="78"/>
                    </a:lnTo>
                    <a:lnTo>
                      <a:pt x="170" y="75"/>
                    </a:lnTo>
                    <a:lnTo>
                      <a:pt x="171" y="73"/>
                    </a:lnTo>
                    <a:lnTo>
                      <a:pt x="174" y="67"/>
                    </a:lnTo>
                    <a:lnTo>
                      <a:pt x="180" y="64"/>
                    </a:lnTo>
                    <a:lnTo>
                      <a:pt x="182" y="63"/>
                    </a:lnTo>
                    <a:lnTo>
                      <a:pt x="185" y="63"/>
                    </a:lnTo>
                    <a:lnTo>
                      <a:pt x="185" y="63"/>
                    </a:lnTo>
                    <a:lnTo>
                      <a:pt x="189" y="63"/>
                    </a:lnTo>
                    <a:lnTo>
                      <a:pt x="192" y="64"/>
                    </a:lnTo>
                    <a:lnTo>
                      <a:pt x="197" y="67"/>
                    </a:lnTo>
                    <a:lnTo>
                      <a:pt x="201" y="73"/>
                    </a:lnTo>
                    <a:lnTo>
                      <a:pt x="202" y="75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82"/>
                    </a:lnTo>
                    <a:lnTo>
                      <a:pt x="201" y="85"/>
                    </a:lnTo>
                    <a:lnTo>
                      <a:pt x="197" y="91"/>
                    </a:lnTo>
                    <a:lnTo>
                      <a:pt x="192" y="94"/>
                    </a:lnTo>
                    <a:lnTo>
                      <a:pt x="189" y="95"/>
                    </a:lnTo>
                    <a:lnTo>
                      <a:pt x="185" y="95"/>
                    </a:lnTo>
                    <a:lnTo>
                      <a:pt x="185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5403A7FE-FDB8-33DD-1210-387390FF14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4000" y="2058988"/>
                <a:ext cx="160338" cy="147638"/>
              </a:xfrm>
              <a:custGeom>
                <a:avLst/>
                <a:gdLst>
                  <a:gd name="T0" fmla="*/ 152 w 304"/>
                  <a:gd name="T1" fmla="*/ 0 h 279"/>
                  <a:gd name="T2" fmla="*/ 136 w 304"/>
                  <a:gd name="T3" fmla="*/ 2 h 279"/>
                  <a:gd name="T4" fmla="*/ 123 w 304"/>
                  <a:gd name="T5" fmla="*/ 11 h 279"/>
                  <a:gd name="T6" fmla="*/ 113 w 304"/>
                  <a:gd name="T7" fmla="*/ 22 h 279"/>
                  <a:gd name="T8" fmla="*/ 109 w 304"/>
                  <a:gd name="T9" fmla="*/ 37 h 279"/>
                  <a:gd name="T10" fmla="*/ 0 w 304"/>
                  <a:gd name="T11" fmla="*/ 114 h 279"/>
                  <a:gd name="T12" fmla="*/ 117 w 304"/>
                  <a:gd name="T13" fmla="*/ 69 h 279"/>
                  <a:gd name="T14" fmla="*/ 132 w 304"/>
                  <a:gd name="T15" fmla="*/ 82 h 279"/>
                  <a:gd name="T16" fmla="*/ 152 w 304"/>
                  <a:gd name="T17" fmla="*/ 87 h 279"/>
                  <a:gd name="T18" fmla="*/ 162 w 304"/>
                  <a:gd name="T19" fmla="*/ 86 h 279"/>
                  <a:gd name="T20" fmla="*/ 304 w 304"/>
                  <a:gd name="T21" fmla="*/ 254 h 279"/>
                  <a:gd name="T22" fmla="*/ 189 w 304"/>
                  <a:gd name="T23" fmla="*/ 67 h 279"/>
                  <a:gd name="T24" fmla="*/ 194 w 304"/>
                  <a:gd name="T25" fmla="*/ 56 h 279"/>
                  <a:gd name="T26" fmla="*/ 196 w 304"/>
                  <a:gd name="T27" fmla="*/ 43 h 279"/>
                  <a:gd name="T28" fmla="*/ 195 w 304"/>
                  <a:gd name="T29" fmla="*/ 34 h 279"/>
                  <a:gd name="T30" fmla="*/ 188 w 304"/>
                  <a:gd name="T31" fmla="*/ 19 h 279"/>
                  <a:gd name="T32" fmla="*/ 176 w 304"/>
                  <a:gd name="T33" fmla="*/ 6 h 279"/>
                  <a:gd name="T34" fmla="*/ 161 w 304"/>
                  <a:gd name="T35" fmla="*/ 1 h 279"/>
                  <a:gd name="T36" fmla="*/ 152 w 304"/>
                  <a:gd name="T37" fmla="*/ 0 h 279"/>
                  <a:gd name="T38" fmla="*/ 152 w 304"/>
                  <a:gd name="T39" fmla="*/ 59 h 279"/>
                  <a:gd name="T40" fmla="*/ 145 w 304"/>
                  <a:gd name="T41" fmla="*/ 58 h 279"/>
                  <a:gd name="T42" fmla="*/ 138 w 304"/>
                  <a:gd name="T43" fmla="*/ 49 h 279"/>
                  <a:gd name="T44" fmla="*/ 135 w 304"/>
                  <a:gd name="T45" fmla="*/ 43 h 279"/>
                  <a:gd name="T46" fmla="*/ 136 w 304"/>
                  <a:gd name="T47" fmla="*/ 39 h 279"/>
                  <a:gd name="T48" fmla="*/ 141 w 304"/>
                  <a:gd name="T49" fmla="*/ 32 h 279"/>
                  <a:gd name="T50" fmla="*/ 149 w 304"/>
                  <a:gd name="T51" fmla="*/ 27 h 279"/>
                  <a:gd name="T52" fmla="*/ 152 w 304"/>
                  <a:gd name="T53" fmla="*/ 27 h 279"/>
                  <a:gd name="T54" fmla="*/ 158 w 304"/>
                  <a:gd name="T55" fmla="*/ 28 h 279"/>
                  <a:gd name="T56" fmla="*/ 167 w 304"/>
                  <a:gd name="T57" fmla="*/ 37 h 279"/>
                  <a:gd name="T58" fmla="*/ 168 w 304"/>
                  <a:gd name="T59" fmla="*/ 43 h 279"/>
                  <a:gd name="T60" fmla="*/ 168 w 304"/>
                  <a:gd name="T61" fmla="*/ 46 h 279"/>
                  <a:gd name="T62" fmla="*/ 164 w 304"/>
                  <a:gd name="T63" fmla="*/ 55 h 279"/>
                  <a:gd name="T64" fmla="*/ 155 w 304"/>
                  <a:gd name="T65" fmla="*/ 59 h 279"/>
                  <a:gd name="T66" fmla="*/ 152 w 304"/>
                  <a:gd name="T67" fmla="*/ 5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4" h="279">
                    <a:moveTo>
                      <a:pt x="152" y="0"/>
                    </a:moveTo>
                    <a:lnTo>
                      <a:pt x="152" y="0"/>
                    </a:lnTo>
                    <a:lnTo>
                      <a:pt x="144" y="0"/>
                    </a:lnTo>
                    <a:lnTo>
                      <a:pt x="136" y="2"/>
                    </a:lnTo>
                    <a:lnTo>
                      <a:pt x="130" y="5"/>
                    </a:lnTo>
                    <a:lnTo>
                      <a:pt x="123" y="11"/>
                    </a:lnTo>
                    <a:lnTo>
                      <a:pt x="118" y="16"/>
                    </a:lnTo>
                    <a:lnTo>
                      <a:pt x="113" y="22"/>
                    </a:lnTo>
                    <a:lnTo>
                      <a:pt x="111" y="30"/>
                    </a:lnTo>
                    <a:lnTo>
                      <a:pt x="109" y="37"/>
                    </a:lnTo>
                    <a:lnTo>
                      <a:pt x="0" y="79"/>
                    </a:lnTo>
                    <a:lnTo>
                      <a:pt x="0" y="114"/>
                    </a:lnTo>
                    <a:lnTo>
                      <a:pt x="117" y="69"/>
                    </a:lnTo>
                    <a:lnTo>
                      <a:pt x="117" y="69"/>
                    </a:lnTo>
                    <a:lnTo>
                      <a:pt x="123" y="77"/>
                    </a:lnTo>
                    <a:lnTo>
                      <a:pt x="132" y="82"/>
                    </a:lnTo>
                    <a:lnTo>
                      <a:pt x="142" y="86"/>
                    </a:lnTo>
                    <a:lnTo>
                      <a:pt x="152" y="87"/>
                    </a:lnTo>
                    <a:lnTo>
                      <a:pt x="152" y="87"/>
                    </a:lnTo>
                    <a:lnTo>
                      <a:pt x="162" y="86"/>
                    </a:lnTo>
                    <a:lnTo>
                      <a:pt x="281" y="279"/>
                    </a:lnTo>
                    <a:lnTo>
                      <a:pt x="304" y="254"/>
                    </a:lnTo>
                    <a:lnTo>
                      <a:pt x="189" y="67"/>
                    </a:lnTo>
                    <a:lnTo>
                      <a:pt x="189" y="67"/>
                    </a:lnTo>
                    <a:lnTo>
                      <a:pt x="191" y="61"/>
                    </a:lnTo>
                    <a:lnTo>
                      <a:pt x="194" y="56"/>
                    </a:lnTo>
                    <a:lnTo>
                      <a:pt x="196" y="49"/>
                    </a:lnTo>
                    <a:lnTo>
                      <a:pt x="196" y="43"/>
                    </a:lnTo>
                    <a:lnTo>
                      <a:pt x="196" y="43"/>
                    </a:lnTo>
                    <a:lnTo>
                      <a:pt x="195" y="34"/>
                    </a:lnTo>
                    <a:lnTo>
                      <a:pt x="193" y="26"/>
                    </a:lnTo>
                    <a:lnTo>
                      <a:pt x="188" y="19"/>
                    </a:lnTo>
                    <a:lnTo>
                      <a:pt x="183" y="12"/>
                    </a:lnTo>
                    <a:lnTo>
                      <a:pt x="176" y="6"/>
                    </a:lnTo>
                    <a:lnTo>
                      <a:pt x="169" y="3"/>
                    </a:lnTo>
                    <a:lnTo>
                      <a:pt x="161" y="1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  <a:moveTo>
                      <a:pt x="152" y="59"/>
                    </a:moveTo>
                    <a:lnTo>
                      <a:pt x="152" y="59"/>
                    </a:lnTo>
                    <a:lnTo>
                      <a:pt x="149" y="59"/>
                    </a:lnTo>
                    <a:lnTo>
                      <a:pt x="145" y="58"/>
                    </a:lnTo>
                    <a:lnTo>
                      <a:pt x="141" y="55"/>
                    </a:lnTo>
                    <a:lnTo>
                      <a:pt x="138" y="49"/>
                    </a:lnTo>
                    <a:lnTo>
                      <a:pt x="136" y="46"/>
                    </a:lnTo>
                    <a:lnTo>
                      <a:pt x="135" y="43"/>
                    </a:lnTo>
                    <a:lnTo>
                      <a:pt x="135" y="43"/>
                    </a:lnTo>
                    <a:lnTo>
                      <a:pt x="136" y="39"/>
                    </a:lnTo>
                    <a:lnTo>
                      <a:pt x="138" y="37"/>
                    </a:lnTo>
                    <a:lnTo>
                      <a:pt x="141" y="32"/>
                    </a:lnTo>
                    <a:lnTo>
                      <a:pt x="145" y="28"/>
                    </a:lnTo>
                    <a:lnTo>
                      <a:pt x="149" y="27"/>
                    </a:lnTo>
                    <a:lnTo>
                      <a:pt x="152" y="27"/>
                    </a:lnTo>
                    <a:lnTo>
                      <a:pt x="152" y="27"/>
                    </a:lnTo>
                    <a:lnTo>
                      <a:pt x="155" y="27"/>
                    </a:lnTo>
                    <a:lnTo>
                      <a:pt x="158" y="28"/>
                    </a:lnTo>
                    <a:lnTo>
                      <a:pt x="164" y="32"/>
                    </a:lnTo>
                    <a:lnTo>
                      <a:pt x="167" y="37"/>
                    </a:lnTo>
                    <a:lnTo>
                      <a:pt x="168" y="39"/>
                    </a:lnTo>
                    <a:lnTo>
                      <a:pt x="168" y="43"/>
                    </a:lnTo>
                    <a:lnTo>
                      <a:pt x="168" y="43"/>
                    </a:lnTo>
                    <a:lnTo>
                      <a:pt x="168" y="46"/>
                    </a:lnTo>
                    <a:lnTo>
                      <a:pt x="167" y="49"/>
                    </a:lnTo>
                    <a:lnTo>
                      <a:pt x="164" y="55"/>
                    </a:lnTo>
                    <a:lnTo>
                      <a:pt x="158" y="58"/>
                    </a:lnTo>
                    <a:lnTo>
                      <a:pt x="155" y="59"/>
                    </a:lnTo>
                    <a:lnTo>
                      <a:pt x="152" y="59"/>
                    </a:lnTo>
                    <a:lnTo>
                      <a:pt x="15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76032DC9-8592-1BD0-27FE-F318E743C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613" y="2027238"/>
                <a:ext cx="371475" cy="369888"/>
              </a:xfrm>
              <a:custGeom>
                <a:avLst/>
                <a:gdLst>
                  <a:gd name="T0" fmla="*/ 66 w 700"/>
                  <a:gd name="T1" fmla="*/ 0 h 700"/>
                  <a:gd name="T2" fmla="*/ 33 w 700"/>
                  <a:gd name="T3" fmla="*/ 0 h 700"/>
                  <a:gd name="T4" fmla="*/ 33 w 700"/>
                  <a:gd name="T5" fmla="*/ 88 h 700"/>
                  <a:gd name="T6" fmla="*/ 0 w 700"/>
                  <a:gd name="T7" fmla="*/ 88 h 700"/>
                  <a:gd name="T8" fmla="*/ 0 w 700"/>
                  <a:gd name="T9" fmla="*/ 110 h 700"/>
                  <a:gd name="T10" fmla="*/ 33 w 700"/>
                  <a:gd name="T11" fmla="*/ 110 h 700"/>
                  <a:gd name="T12" fmla="*/ 33 w 700"/>
                  <a:gd name="T13" fmla="*/ 197 h 700"/>
                  <a:gd name="T14" fmla="*/ 0 w 700"/>
                  <a:gd name="T15" fmla="*/ 197 h 700"/>
                  <a:gd name="T16" fmla="*/ 0 w 700"/>
                  <a:gd name="T17" fmla="*/ 219 h 700"/>
                  <a:gd name="T18" fmla="*/ 33 w 700"/>
                  <a:gd name="T19" fmla="*/ 219 h 700"/>
                  <a:gd name="T20" fmla="*/ 33 w 700"/>
                  <a:gd name="T21" fmla="*/ 307 h 700"/>
                  <a:gd name="T22" fmla="*/ 0 w 700"/>
                  <a:gd name="T23" fmla="*/ 307 h 700"/>
                  <a:gd name="T24" fmla="*/ 0 w 700"/>
                  <a:gd name="T25" fmla="*/ 329 h 700"/>
                  <a:gd name="T26" fmla="*/ 33 w 700"/>
                  <a:gd name="T27" fmla="*/ 329 h 700"/>
                  <a:gd name="T28" fmla="*/ 33 w 700"/>
                  <a:gd name="T29" fmla="*/ 416 h 700"/>
                  <a:gd name="T30" fmla="*/ 0 w 700"/>
                  <a:gd name="T31" fmla="*/ 416 h 700"/>
                  <a:gd name="T32" fmla="*/ 0 w 700"/>
                  <a:gd name="T33" fmla="*/ 438 h 700"/>
                  <a:gd name="T34" fmla="*/ 33 w 700"/>
                  <a:gd name="T35" fmla="*/ 438 h 700"/>
                  <a:gd name="T36" fmla="*/ 33 w 700"/>
                  <a:gd name="T37" fmla="*/ 526 h 700"/>
                  <a:gd name="T38" fmla="*/ 0 w 700"/>
                  <a:gd name="T39" fmla="*/ 526 h 700"/>
                  <a:gd name="T40" fmla="*/ 0 w 700"/>
                  <a:gd name="T41" fmla="*/ 548 h 700"/>
                  <a:gd name="T42" fmla="*/ 33 w 700"/>
                  <a:gd name="T43" fmla="*/ 548 h 700"/>
                  <a:gd name="T44" fmla="*/ 33 w 700"/>
                  <a:gd name="T45" fmla="*/ 635 h 700"/>
                  <a:gd name="T46" fmla="*/ 0 w 700"/>
                  <a:gd name="T47" fmla="*/ 635 h 700"/>
                  <a:gd name="T48" fmla="*/ 0 w 700"/>
                  <a:gd name="T49" fmla="*/ 667 h 700"/>
                  <a:gd name="T50" fmla="*/ 33 w 700"/>
                  <a:gd name="T51" fmla="*/ 667 h 700"/>
                  <a:gd name="T52" fmla="*/ 33 w 700"/>
                  <a:gd name="T53" fmla="*/ 700 h 700"/>
                  <a:gd name="T54" fmla="*/ 66 w 700"/>
                  <a:gd name="T55" fmla="*/ 700 h 700"/>
                  <a:gd name="T56" fmla="*/ 66 w 700"/>
                  <a:gd name="T57" fmla="*/ 667 h 700"/>
                  <a:gd name="T58" fmla="*/ 153 w 700"/>
                  <a:gd name="T59" fmla="*/ 667 h 700"/>
                  <a:gd name="T60" fmla="*/ 153 w 700"/>
                  <a:gd name="T61" fmla="*/ 700 h 700"/>
                  <a:gd name="T62" fmla="*/ 175 w 700"/>
                  <a:gd name="T63" fmla="*/ 700 h 700"/>
                  <a:gd name="T64" fmla="*/ 175 w 700"/>
                  <a:gd name="T65" fmla="*/ 667 h 700"/>
                  <a:gd name="T66" fmla="*/ 263 w 700"/>
                  <a:gd name="T67" fmla="*/ 667 h 700"/>
                  <a:gd name="T68" fmla="*/ 263 w 700"/>
                  <a:gd name="T69" fmla="*/ 700 h 700"/>
                  <a:gd name="T70" fmla="*/ 285 w 700"/>
                  <a:gd name="T71" fmla="*/ 700 h 700"/>
                  <a:gd name="T72" fmla="*/ 285 w 700"/>
                  <a:gd name="T73" fmla="*/ 667 h 700"/>
                  <a:gd name="T74" fmla="*/ 372 w 700"/>
                  <a:gd name="T75" fmla="*/ 667 h 700"/>
                  <a:gd name="T76" fmla="*/ 372 w 700"/>
                  <a:gd name="T77" fmla="*/ 700 h 700"/>
                  <a:gd name="T78" fmla="*/ 394 w 700"/>
                  <a:gd name="T79" fmla="*/ 700 h 700"/>
                  <a:gd name="T80" fmla="*/ 394 w 700"/>
                  <a:gd name="T81" fmla="*/ 667 h 700"/>
                  <a:gd name="T82" fmla="*/ 482 w 700"/>
                  <a:gd name="T83" fmla="*/ 667 h 700"/>
                  <a:gd name="T84" fmla="*/ 482 w 700"/>
                  <a:gd name="T85" fmla="*/ 700 h 700"/>
                  <a:gd name="T86" fmla="*/ 503 w 700"/>
                  <a:gd name="T87" fmla="*/ 700 h 700"/>
                  <a:gd name="T88" fmla="*/ 503 w 700"/>
                  <a:gd name="T89" fmla="*/ 667 h 700"/>
                  <a:gd name="T90" fmla="*/ 591 w 700"/>
                  <a:gd name="T91" fmla="*/ 667 h 700"/>
                  <a:gd name="T92" fmla="*/ 591 w 700"/>
                  <a:gd name="T93" fmla="*/ 700 h 700"/>
                  <a:gd name="T94" fmla="*/ 613 w 700"/>
                  <a:gd name="T95" fmla="*/ 700 h 700"/>
                  <a:gd name="T96" fmla="*/ 613 w 700"/>
                  <a:gd name="T97" fmla="*/ 667 h 700"/>
                  <a:gd name="T98" fmla="*/ 700 w 700"/>
                  <a:gd name="T99" fmla="*/ 667 h 700"/>
                  <a:gd name="T100" fmla="*/ 700 w 700"/>
                  <a:gd name="T101" fmla="*/ 635 h 700"/>
                  <a:gd name="T102" fmla="*/ 66 w 700"/>
                  <a:gd name="T103" fmla="*/ 635 h 700"/>
                  <a:gd name="T104" fmla="*/ 66 w 700"/>
                  <a:gd name="T105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00" h="700">
                    <a:moveTo>
                      <a:pt x="66" y="0"/>
                    </a:moveTo>
                    <a:lnTo>
                      <a:pt x="33" y="0"/>
                    </a:lnTo>
                    <a:lnTo>
                      <a:pt x="33" y="88"/>
                    </a:lnTo>
                    <a:lnTo>
                      <a:pt x="0" y="88"/>
                    </a:lnTo>
                    <a:lnTo>
                      <a:pt x="0" y="110"/>
                    </a:lnTo>
                    <a:lnTo>
                      <a:pt x="33" y="110"/>
                    </a:lnTo>
                    <a:lnTo>
                      <a:pt x="33" y="197"/>
                    </a:lnTo>
                    <a:lnTo>
                      <a:pt x="0" y="197"/>
                    </a:lnTo>
                    <a:lnTo>
                      <a:pt x="0" y="219"/>
                    </a:lnTo>
                    <a:lnTo>
                      <a:pt x="33" y="219"/>
                    </a:lnTo>
                    <a:lnTo>
                      <a:pt x="33" y="307"/>
                    </a:lnTo>
                    <a:lnTo>
                      <a:pt x="0" y="307"/>
                    </a:lnTo>
                    <a:lnTo>
                      <a:pt x="0" y="329"/>
                    </a:lnTo>
                    <a:lnTo>
                      <a:pt x="33" y="329"/>
                    </a:lnTo>
                    <a:lnTo>
                      <a:pt x="33" y="416"/>
                    </a:lnTo>
                    <a:lnTo>
                      <a:pt x="0" y="416"/>
                    </a:lnTo>
                    <a:lnTo>
                      <a:pt x="0" y="438"/>
                    </a:lnTo>
                    <a:lnTo>
                      <a:pt x="33" y="438"/>
                    </a:lnTo>
                    <a:lnTo>
                      <a:pt x="33" y="526"/>
                    </a:lnTo>
                    <a:lnTo>
                      <a:pt x="0" y="526"/>
                    </a:lnTo>
                    <a:lnTo>
                      <a:pt x="0" y="548"/>
                    </a:lnTo>
                    <a:lnTo>
                      <a:pt x="33" y="548"/>
                    </a:lnTo>
                    <a:lnTo>
                      <a:pt x="33" y="635"/>
                    </a:lnTo>
                    <a:lnTo>
                      <a:pt x="0" y="635"/>
                    </a:lnTo>
                    <a:lnTo>
                      <a:pt x="0" y="667"/>
                    </a:lnTo>
                    <a:lnTo>
                      <a:pt x="33" y="667"/>
                    </a:lnTo>
                    <a:lnTo>
                      <a:pt x="33" y="700"/>
                    </a:lnTo>
                    <a:lnTo>
                      <a:pt x="66" y="700"/>
                    </a:lnTo>
                    <a:lnTo>
                      <a:pt x="66" y="667"/>
                    </a:lnTo>
                    <a:lnTo>
                      <a:pt x="153" y="667"/>
                    </a:lnTo>
                    <a:lnTo>
                      <a:pt x="153" y="700"/>
                    </a:lnTo>
                    <a:lnTo>
                      <a:pt x="175" y="700"/>
                    </a:lnTo>
                    <a:lnTo>
                      <a:pt x="175" y="667"/>
                    </a:lnTo>
                    <a:lnTo>
                      <a:pt x="263" y="667"/>
                    </a:lnTo>
                    <a:lnTo>
                      <a:pt x="263" y="700"/>
                    </a:lnTo>
                    <a:lnTo>
                      <a:pt x="285" y="700"/>
                    </a:lnTo>
                    <a:lnTo>
                      <a:pt x="285" y="667"/>
                    </a:lnTo>
                    <a:lnTo>
                      <a:pt x="372" y="667"/>
                    </a:lnTo>
                    <a:lnTo>
                      <a:pt x="372" y="700"/>
                    </a:lnTo>
                    <a:lnTo>
                      <a:pt x="394" y="700"/>
                    </a:lnTo>
                    <a:lnTo>
                      <a:pt x="394" y="667"/>
                    </a:lnTo>
                    <a:lnTo>
                      <a:pt x="482" y="667"/>
                    </a:lnTo>
                    <a:lnTo>
                      <a:pt x="482" y="700"/>
                    </a:lnTo>
                    <a:lnTo>
                      <a:pt x="503" y="700"/>
                    </a:lnTo>
                    <a:lnTo>
                      <a:pt x="503" y="667"/>
                    </a:lnTo>
                    <a:lnTo>
                      <a:pt x="591" y="667"/>
                    </a:lnTo>
                    <a:lnTo>
                      <a:pt x="591" y="700"/>
                    </a:lnTo>
                    <a:lnTo>
                      <a:pt x="613" y="700"/>
                    </a:lnTo>
                    <a:lnTo>
                      <a:pt x="613" y="667"/>
                    </a:lnTo>
                    <a:lnTo>
                      <a:pt x="700" y="667"/>
                    </a:lnTo>
                    <a:lnTo>
                      <a:pt x="700" y="635"/>
                    </a:lnTo>
                    <a:lnTo>
                      <a:pt x="66" y="635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E2942B9E-892A-B3BF-0C42-FFDA184555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4000" y="2106613"/>
                <a:ext cx="319088" cy="193675"/>
              </a:xfrm>
              <a:custGeom>
                <a:avLst/>
                <a:gdLst>
                  <a:gd name="T0" fmla="*/ 456 w 602"/>
                  <a:gd name="T1" fmla="*/ 3 h 365"/>
                  <a:gd name="T2" fmla="*/ 432 w 602"/>
                  <a:gd name="T3" fmla="*/ 26 h 365"/>
                  <a:gd name="T4" fmla="*/ 429 w 602"/>
                  <a:gd name="T5" fmla="*/ 52 h 365"/>
                  <a:gd name="T6" fmla="*/ 241 w 602"/>
                  <a:gd name="T7" fmla="*/ 249 h 365"/>
                  <a:gd name="T8" fmla="*/ 219 w 602"/>
                  <a:gd name="T9" fmla="*/ 249 h 365"/>
                  <a:gd name="T10" fmla="*/ 176 w 602"/>
                  <a:gd name="T11" fmla="*/ 224 h 365"/>
                  <a:gd name="T12" fmla="*/ 176 w 602"/>
                  <a:gd name="T13" fmla="*/ 204 h 365"/>
                  <a:gd name="T14" fmla="*/ 158 w 602"/>
                  <a:gd name="T15" fmla="*/ 177 h 365"/>
                  <a:gd name="T16" fmla="*/ 133 w 602"/>
                  <a:gd name="T17" fmla="*/ 169 h 365"/>
                  <a:gd name="T18" fmla="*/ 102 w 602"/>
                  <a:gd name="T19" fmla="*/ 182 h 365"/>
                  <a:gd name="T20" fmla="*/ 90 w 602"/>
                  <a:gd name="T21" fmla="*/ 213 h 365"/>
                  <a:gd name="T22" fmla="*/ 0 w 602"/>
                  <a:gd name="T23" fmla="*/ 319 h 365"/>
                  <a:gd name="T24" fmla="*/ 123 w 602"/>
                  <a:gd name="T25" fmla="*/ 256 h 365"/>
                  <a:gd name="T26" fmla="*/ 140 w 602"/>
                  <a:gd name="T27" fmla="*/ 257 h 365"/>
                  <a:gd name="T28" fmla="*/ 189 w 602"/>
                  <a:gd name="T29" fmla="*/ 280 h 365"/>
                  <a:gd name="T30" fmla="*/ 187 w 602"/>
                  <a:gd name="T31" fmla="*/ 291 h 365"/>
                  <a:gd name="T32" fmla="*/ 200 w 602"/>
                  <a:gd name="T33" fmla="*/ 323 h 365"/>
                  <a:gd name="T34" fmla="*/ 231 w 602"/>
                  <a:gd name="T35" fmla="*/ 335 h 365"/>
                  <a:gd name="T36" fmla="*/ 255 w 602"/>
                  <a:gd name="T37" fmla="*/ 327 h 365"/>
                  <a:gd name="T38" fmla="*/ 274 w 602"/>
                  <a:gd name="T39" fmla="*/ 301 h 365"/>
                  <a:gd name="T40" fmla="*/ 272 w 602"/>
                  <a:gd name="T41" fmla="*/ 277 h 365"/>
                  <a:gd name="T42" fmla="*/ 472 w 602"/>
                  <a:gd name="T43" fmla="*/ 88 h 365"/>
                  <a:gd name="T44" fmla="*/ 495 w 602"/>
                  <a:gd name="T45" fmla="*/ 81 h 365"/>
                  <a:gd name="T46" fmla="*/ 514 w 602"/>
                  <a:gd name="T47" fmla="*/ 57 h 365"/>
                  <a:gd name="T48" fmla="*/ 507 w 602"/>
                  <a:gd name="T49" fmla="*/ 18 h 365"/>
                  <a:gd name="T50" fmla="*/ 483 w 602"/>
                  <a:gd name="T51" fmla="*/ 1 h 365"/>
                  <a:gd name="T52" fmla="*/ 133 w 602"/>
                  <a:gd name="T53" fmla="*/ 230 h 365"/>
                  <a:gd name="T54" fmla="*/ 119 w 602"/>
                  <a:gd name="T55" fmla="*/ 220 h 365"/>
                  <a:gd name="T56" fmla="*/ 118 w 602"/>
                  <a:gd name="T57" fmla="*/ 210 h 365"/>
                  <a:gd name="T58" fmla="*/ 130 w 602"/>
                  <a:gd name="T59" fmla="*/ 197 h 365"/>
                  <a:gd name="T60" fmla="*/ 140 w 602"/>
                  <a:gd name="T61" fmla="*/ 198 h 365"/>
                  <a:gd name="T62" fmla="*/ 150 w 602"/>
                  <a:gd name="T63" fmla="*/ 213 h 365"/>
                  <a:gd name="T64" fmla="*/ 145 w 602"/>
                  <a:gd name="T65" fmla="*/ 225 h 365"/>
                  <a:gd name="T66" fmla="*/ 133 w 602"/>
                  <a:gd name="T67" fmla="*/ 230 h 365"/>
                  <a:gd name="T68" fmla="*/ 224 w 602"/>
                  <a:gd name="T69" fmla="*/ 307 h 365"/>
                  <a:gd name="T70" fmla="*/ 215 w 602"/>
                  <a:gd name="T71" fmla="*/ 291 h 365"/>
                  <a:gd name="T72" fmla="*/ 219 w 602"/>
                  <a:gd name="T73" fmla="*/ 280 h 365"/>
                  <a:gd name="T74" fmla="*/ 231 w 602"/>
                  <a:gd name="T75" fmla="*/ 276 h 365"/>
                  <a:gd name="T76" fmla="*/ 246 w 602"/>
                  <a:gd name="T77" fmla="*/ 286 h 365"/>
                  <a:gd name="T78" fmla="*/ 248 w 602"/>
                  <a:gd name="T79" fmla="*/ 295 h 365"/>
                  <a:gd name="T80" fmla="*/ 234 w 602"/>
                  <a:gd name="T81" fmla="*/ 308 h 365"/>
                  <a:gd name="T82" fmla="*/ 472 w 602"/>
                  <a:gd name="T83" fmla="*/ 60 h 365"/>
                  <a:gd name="T84" fmla="*/ 458 w 602"/>
                  <a:gd name="T85" fmla="*/ 51 h 365"/>
                  <a:gd name="T86" fmla="*/ 457 w 602"/>
                  <a:gd name="T87" fmla="*/ 41 h 365"/>
                  <a:gd name="T88" fmla="*/ 469 w 602"/>
                  <a:gd name="T89" fmla="*/ 28 h 365"/>
                  <a:gd name="T90" fmla="*/ 479 w 602"/>
                  <a:gd name="T91" fmla="*/ 29 h 365"/>
                  <a:gd name="T92" fmla="*/ 489 w 602"/>
                  <a:gd name="T93" fmla="*/ 44 h 365"/>
                  <a:gd name="T94" fmla="*/ 484 w 602"/>
                  <a:gd name="T95" fmla="*/ 56 h 365"/>
                  <a:gd name="T96" fmla="*/ 472 w 602"/>
                  <a:gd name="T97" fmla="*/ 6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2" h="365">
                    <a:moveTo>
                      <a:pt x="472" y="0"/>
                    </a:moveTo>
                    <a:lnTo>
                      <a:pt x="472" y="0"/>
                    </a:lnTo>
                    <a:lnTo>
                      <a:pt x="463" y="1"/>
                    </a:lnTo>
                    <a:lnTo>
                      <a:pt x="456" y="3"/>
                    </a:lnTo>
                    <a:lnTo>
                      <a:pt x="448" y="8"/>
                    </a:lnTo>
                    <a:lnTo>
                      <a:pt x="441" y="13"/>
                    </a:lnTo>
                    <a:lnTo>
                      <a:pt x="436" y="20"/>
                    </a:lnTo>
                    <a:lnTo>
                      <a:pt x="432" y="26"/>
                    </a:lnTo>
                    <a:lnTo>
                      <a:pt x="429" y="35"/>
                    </a:lnTo>
                    <a:lnTo>
                      <a:pt x="428" y="44"/>
                    </a:lnTo>
                    <a:lnTo>
                      <a:pt x="428" y="44"/>
                    </a:lnTo>
                    <a:lnTo>
                      <a:pt x="429" y="52"/>
                    </a:lnTo>
                    <a:lnTo>
                      <a:pt x="431" y="58"/>
                    </a:lnTo>
                    <a:lnTo>
                      <a:pt x="251" y="253"/>
                    </a:lnTo>
                    <a:lnTo>
                      <a:pt x="251" y="253"/>
                    </a:lnTo>
                    <a:lnTo>
                      <a:pt x="241" y="249"/>
                    </a:lnTo>
                    <a:lnTo>
                      <a:pt x="231" y="248"/>
                    </a:lnTo>
                    <a:lnTo>
                      <a:pt x="231" y="248"/>
                    </a:lnTo>
                    <a:lnTo>
                      <a:pt x="224" y="248"/>
                    </a:lnTo>
                    <a:lnTo>
                      <a:pt x="219" y="249"/>
                    </a:lnTo>
                    <a:lnTo>
                      <a:pt x="213" y="252"/>
                    </a:lnTo>
                    <a:lnTo>
                      <a:pt x="208" y="254"/>
                    </a:lnTo>
                    <a:lnTo>
                      <a:pt x="176" y="224"/>
                    </a:lnTo>
                    <a:lnTo>
                      <a:pt x="176" y="224"/>
                    </a:lnTo>
                    <a:lnTo>
                      <a:pt x="177" y="219"/>
                    </a:lnTo>
                    <a:lnTo>
                      <a:pt x="177" y="213"/>
                    </a:lnTo>
                    <a:lnTo>
                      <a:pt x="177" y="213"/>
                    </a:lnTo>
                    <a:lnTo>
                      <a:pt x="176" y="204"/>
                    </a:lnTo>
                    <a:lnTo>
                      <a:pt x="174" y="197"/>
                    </a:lnTo>
                    <a:lnTo>
                      <a:pt x="169" y="189"/>
                    </a:lnTo>
                    <a:lnTo>
                      <a:pt x="165" y="182"/>
                    </a:lnTo>
                    <a:lnTo>
                      <a:pt x="158" y="177"/>
                    </a:lnTo>
                    <a:lnTo>
                      <a:pt x="151" y="173"/>
                    </a:lnTo>
                    <a:lnTo>
                      <a:pt x="142" y="170"/>
                    </a:lnTo>
                    <a:lnTo>
                      <a:pt x="133" y="169"/>
                    </a:lnTo>
                    <a:lnTo>
                      <a:pt x="133" y="169"/>
                    </a:lnTo>
                    <a:lnTo>
                      <a:pt x="124" y="170"/>
                    </a:lnTo>
                    <a:lnTo>
                      <a:pt x="117" y="173"/>
                    </a:lnTo>
                    <a:lnTo>
                      <a:pt x="109" y="177"/>
                    </a:lnTo>
                    <a:lnTo>
                      <a:pt x="102" y="182"/>
                    </a:lnTo>
                    <a:lnTo>
                      <a:pt x="97" y="189"/>
                    </a:lnTo>
                    <a:lnTo>
                      <a:pt x="94" y="197"/>
                    </a:lnTo>
                    <a:lnTo>
                      <a:pt x="90" y="204"/>
                    </a:lnTo>
                    <a:lnTo>
                      <a:pt x="90" y="213"/>
                    </a:lnTo>
                    <a:lnTo>
                      <a:pt x="90" y="213"/>
                    </a:lnTo>
                    <a:lnTo>
                      <a:pt x="90" y="220"/>
                    </a:lnTo>
                    <a:lnTo>
                      <a:pt x="91" y="226"/>
                    </a:lnTo>
                    <a:lnTo>
                      <a:pt x="0" y="319"/>
                    </a:lnTo>
                    <a:lnTo>
                      <a:pt x="0" y="365"/>
                    </a:lnTo>
                    <a:lnTo>
                      <a:pt x="113" y="252"/>
                    </a:lnTo>
                    <a:lnTo>
                      <a:pt x="113" y="252"/>
                    </a:lnTo>
                    <a:lnTo>
                      <a:pt x="123" y="256"/>
                    </a:lnTo>
                    <a:lnTo>
                      <a:pt x="128" y="257"/>
                    </a:lnTo>
                    <a:lnTo>
                      <a:pt x="133" y="257"/>
                    </a:lnTo>
                    <a:lnTo>
                      <a:pt x="133" y="257"/>
                    </a:lnTo>
                    <a:lnTo>
                      <a:pt x="140" y="257"/>
                    </a:lnTo>
                    <a:lnTo>
                      <a:pt x="145" y="255"/>
                    </a:lnTo>
                    <a:lnTo>
                      <a:pt x="151" y="254"/>
                    </a:lnTo>
                    <a:lnTo>
                      <a:pt x="156" y="251"/>
                    </a:lnTo>
                    <a:lnTo>
                      <a:pt x="189" y="280"/>
                    </a:lnTo>
                    <a:lnTo>
                      <a:pt x="189" y="280"/>
                    </a:lnTo>
                    <a:lnTo>
                      <a:pt x="188" y="286"/>
                    </a:lnTo>
                    <a:lnTo>
                      <a:pt x="187" y="291"/>
                    </a:lnTo>
                    <a:lnTo>
                      <a:pt x="187" y="291"/>
                    </a:lnTo>
                    <a:lnTo>
                      <a:pt x="188" y="301"/>
                    </a:lnTo>
                    <a:lnTo>
                      <a:pt x="190" y="309"/>
                    </a:lnTo>
                    <a:lnTo>
                      <a:pt x="195" y="316"/>
                    </a:lnTo>
                    <a:lnTo>
                      <a:pt x="200" y="323"/>
                    </a:lnTo>
                    <a:lnTo>
                      <a:pt x="207" y="327"/>
                    </a:lnTo>
                    <a:lnTo>
                      <a:pt x="213" y="332"/>
                    </a:lnTo>
                    <a:lnTo>
                      <a:pt x="222" y="334"/>
                    </a:lnTo>
                    <a:lnTo>
                      <a:pt x="231" y="335"/>
                    </a:lnTo>
                    <a:lnTo>
                      <a:pt x="231" y="335"/>
                    </a:lnTo>
                    <a:lnTo>
                      <a:pt x="240" y="334"/>
                    </a:lnTo>
                    <a:lnTo>
                      <a:pt x="248" y="332"/>
                    </a:lnTo>
                    <a:lnTo>
                      <a:pt x="255" y="327"/>
                    </a:lnTo>
                    <a:lnTo>
                      <a:pt x="262" y="323"/>
                    </a:lnTo>
                    <a:lnTo>
                      <a:pt x="267" y="316"/>
                    </a:lnTo>
                    <a:lnTo>
                      <a:pt x="272" y="309"/>
                    </a:lnTo>
                    <a:lnTo>
                      <a:pt x="274" y="301"/>
                    </a:lnTo>
                    <a:lnTo>
                      <a:pt x="275" y="291"/>
                    </a:lnTo>
                    <a:lnTo>
                      <a:pt x="275" y="291"/>
                    </a:lnTo>
                    <a:lnTo>
                      <a:pt x="274" y="285"/>
                    </a:lnTo>
                    <a:lnTo>
                      <a:pt x="272" y="277"/>
                    </a:lnTo>
                    <a:lnTo>
                      <a:pt x="453" y="84"/>
                    </a:lnTo>
                    <a:lnTo>
                      <a:pt x="453" y="84"/>
                    </a:lnTo>
                    <a:lnTo>
                      <a:pt x="462" y="87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81" y="87"/>
                    </a:lnTo>
                    <a:lnTo>
                      <a:pt x="489" y="85"/>
                    </a:lnTo>
                    <a:lnTo>
                      <a:pt x="495" y="81"/>
                    </a:lnTo>
                    <a:lnTo>
                      <a:pt x="502" y="77"/>
                    </a:lnTo>
                    <a:lnTo>
                      <a:pt x="506" y="71"/>
                    </a:lnTo>
                    <a:lnTo>
                      <a:pt x="511" y="65"/>
                    </a:lnTo>
                    <a:lnTo>
                      <a:pt x="514" y="57"/>
                    </a:lnTo>
                    <a:lnTo>
                      <a:pt x="516" y="49"/>
                    </a:lnTo>
                    <a:lnTo>
                      <a:pt x="602" y="40"/>
                    </a:lnTo>
                    <a:lnTo>
                      <a:pt x="602" y="7"/>
                    </a:lnTo>
                    <a:lnTo>
                      <a:pt x="507" y="18"/>
                    </a:lnTo>
                    <a:lnTo>
                      <a:pt x="507" y="18"/>
                    </a:lnTo>
                    <a:lnTo>
                      <a:pt x="501" y="11"/>
                    </a:lnTo>
                    <a:lnTo>
                      <a:pt x="492" y="6"/>
                    </a:lnTo>
                    <a:lnTo>
                      <a:pt x="483" y="1"/>
                    </a:lnTo>
                    <a:lnTo>
                      <a:pt x="472" y="0"/>
                    </a:lnTo>
                    <a:lnTo>
                      <a:pt x="472" y="0"/>
                    </a:lnTo>
                    <a:close/>
                    <a:moveTo>
                      <a:pt x="133" y="230"/>
                    </a:moveTo>
                    <a:lnTo>
                      <a:pt x="133" y="230"/>
                    </a:lnTo>
                    <a:lnTo>
                      <a:pt x="130" y="230"/>
                    </a:lnTo>
                    <a:lnTo>
                      <a:pt x="128" y="229"/>
                    </a:lnTo>
                    <a:lnTo>
                      <a:pt x="122" y="225"/>
                    </a:lnTo>
                    <a:lnTo>
                      <a:pt x="119" y="220"/>
                    </a:lnTo>
                    <a:lnTo>
                      <a:pt x="118" y="217"/>
                    </a:lnTo>
                    <a:lnTo>
                      <a:pt x="117" y="213"/>
                    </a:lnTo>
                    <a:lnTo>
                      <a:pt x="117" y="213"/>
                    </a:lnTo>
                    <a:lnTo>
                      <a:pt x="118" y="210"/>
                    </a:lnTo>
                    <a:lnTo>
                      <a:pt x="119" y="207"/>
                    </a:lnTo>
                    <a:lnTo>
                      <a:pt x="122" y="202"/>
                    </a:lnTo>
                    <a:lnTo>
                      <a:pt x="128" y="198"/>
                    </a:lnTo>
                    <a:lnTo>
                      <a:pt x="130" y="197"/>
                    </a:lnTo>
                    <a:lnTo>
                      <a:pt x="133" y="197"/>
                    </a:lnTo>
                    <a:lnTo>
                      <a:pt x="133" y="197"/>
                    </a:lnTo>
                    <a:lnTo>
                      <a:pt x="136" y="197"/>
                    </a:lnTo>
                    <a:lnTo>
                      <a:pt x="140" y="198"/>
                    </a:lnTo>
                    <a:lnTo>
                      <a:pt x="145" y="202"/>
                    </a:lnTo>
                    <a:lnTo>
                      <a:pt x="149" y="207"/>
                    </a:lnTo>
                    <a:lnTo>
                      <a:pt x="150" y="210"/>
                    </a:lnTo>
                    <a:lnTo>
                      <a:pt x="150" y="213"/>
                    </a:lnTo>
                    <a:lnTo>
                      <a:pt x="150" y="213"/>
                    </a:lnTo>
                    <a:lnTo>
                      <a:pt x="150" y="217"/>
                    </a:lnTo>
                    <a:lnTo>
                      <a:pt x="149" y="220"/>
                    </a:lnTo>
                    <a:lnTo>
                      <a:pt x="145" y="225"/>
                    </a:lnTo>
                    <a:lnTo>
                      <a:pt x="140" y="229"/>
                    </a:lnTo>
                    <a:lnTo>
                      <a:pt x="136" y="230"/>
                    </a:lnTo>
                    <a:lnTo>
                      <a:pt x="133" y="230"/>
                    </a:lnTo>
                    <a:lnTo>
                      <a:pt x="133" y="230"/>
                    </a:lnTo>
                    <a:close/>
                    <a:moveTo>
                      <a:pt x="231" y="308"/>
                    </a:moveTo>
                    <a:lnTo>
                      <a:pt x="231" y="308"/>
                    </a:lnTo>
                    <a:lnTo>
                      <a:pt x="228" y="308"/>
                    </a:lnTo>
                    <a:lnTo>
                      <a:pt x="224" y="307"/>
                    </a:lnTo>
                    <a:lnTo>
                      <a:pt x="219" y="303"/>
                    </a:lnTo>
                    <a:lnTo>
                      <a:pt x="216" y="298"/>
                    </a:lnTo>
                    <a:lnTo>
                      <a:pt x="215" y="295"/>
                    </a:lnTo>
                    <a:lnTo>
                      <a:pt x="215" y="291"/>
                    </a:lnTo>
                    <a:lnTo>
                      <a:pt x="215" y="291"/>
                    </a:lnTo>
                    <a:lnTo>
                      <a:pt x="215" y="288"/>
                    </a:lnTo>
                    <a:lnTo>
                      <a:pt x="216" y="286"/>
                    </a:lnTo>
                    <a:lnTo>
                      <a:pt x="219" y="280"/>
                    </a:lnTo>
                    <a:lnTo>
                      <a:pt x="224" y="277"/>
                    </a:lnTo>
                    <a:lnTo>
                      <a:pt x="228" y="276"/>
                    </a:lnTo>
                    <a:lnTo>
                      <a:pt x="231" y="276"/>
                    </a:lnTo>
                    <a:lnTo>
                      <a:pt x="231" y="276"/>
                    </a:lnTo>
                    <a:lnTo>
                      <a:pt x="234" y="276"/>
                    </a:lnTo>
                    <a:lnTo>
                      <a:pt x="238" y="277"/>
                    </a:lnTo>
                    <a:lnTo>
                      <a:pt x="243" y="280"/>
                    </a:lnTo>
                    <a:lnTo>
                      <a:pt x="246" y="286"/>
                    </a:lnTo>
                    <a:lnTo>
                      <a:pt x="248" y="288"/>
                    </a:lnTo>
                    <a:lnTo>
                      <a:pt x="248" y="291"/>
                    </a:lnTo>
                    <a:lnTo>
                      <a:pt x="248" y="291"/>
                    </a:lnTo>
                    <a:lnTo>
                      <a:pt x="248" y="295"/>
                    </a:lnTo>
                    <a:lnTo>
                      <a:pt x="246" y="298"/>
                    </a:lnTo>
                    <a:lnTo>
                      <a:pt x="243" y="303"/>
                    </a:lnTo>
                    <a:lnTo>
                      <a:pt x="238" y="307"/>
                    </a:lnTo>
                    <a:lnTo>
                      <a:pt x="234" y="308"/>
                    </a:lnTo>
                    <a:lnTo>
                      <a:pt x="231" y="308"/>
                    </a:lnTo>
                    <a:lnTo>
                      <a:pt x="231" y="308"/>
                    </a:lnTo>
                    <a:close/>
                    <a:moveTo>
                      <a:pt x="472" y="60"/>
                    </a:moveTo>
                    <a:lnTo>
                      <a:pt x="472" y="60"/>
                    </a:lnTo>
                    <a:lnTo>
                      <a:pt x="469" y="60"/>
                    </a:lnTo>
                    <a:lnTo>
                      <a:pt x="465" y="59"/>
                    </a:lnTo>
                    <a:lnTo>
                      <a:pt x="461" y="56"/>
                    </a:lnTo>
                    <a:lnTo>
                      <a:pt x="458" y="51"/>
                    </a:lnTo>
                    <a:lnTo>
                      <a:pt x="457" y="47"/>
                    </a:lnTo>
                    <a:lnTo>
                      <a:pt x="456" y="44"/>
                    </a:lnTo>
                    <a:lnTo>
                      <a:pt x="456" y="44"/>
                    </a:lnTo>
                    <a:lnTo>
                      <a:pt x="457" y="41"/>
                    </a:lnTo>
                    <a:lnTo>
                      <a:pt x="458" y="37"/>
                    </a:lnTo>
                    <a:lnTo>
                      <a:pt x="461" y="32"/>
                    </a:lnTo>
                    <a:lnTo>
                      <a:pt x="465" y="29"/>
                    </a:lnTo>
                    <a:lnTo>
                      <a:pt x="469" y="28"/>
                    </a:lnTo>
                    <a:lnTo>
                      <a:pt x="472" y="28"/>
                    </a:lnTo>
                    <a:lnTo>
                      <a:pt x="472" y="28"/>
                    </a:lnTo>
                    <a:lnTo>
                      <a:pt x="475" y="28"/>
                    </a:lnTo>
                    <a:lnTo>
                      <a:pt x="479" y="29"/>
                    </a:lnTo>
                    <a:lnTo>
                      <a:pt x="484" y="32"/>
                    </a:lnTo>
                    <a:lnTo>
                      <a:pt x="487" y="37"/>
                    </a:lnTo>
                    <a:lnTo>
                      <a:pt x="489" y="41"/>
                    </a:lnTo>
                    <a:lnTo>
                      <a:pt x="489" y="44"/>
                    </a:lnTo>
                    <a:lnTo>
                      <a:pt x="489" y="44"/>
                    </a:lnTo>
                    <a:lnTo>
                      <a:pt x="489" y="47"/>
                    </a:lnTo>
                    <a:lnTo>
                      <a:pt x="487" y="51"/>
                    </a:lnTo>
                    <a:lnTo>
                      <a:pt x="484" y="56"/>
                    </a:lnTo>
                    <a:lnTo>
                      <a:pt x="479" y="59"/>
                    </a:lnTo>
                    <a:lnTo>
                      <a:pt x="475" y="60"/>
                    </a:lnTo>
                    <a:lnTo>
                      <a:pt x="472" y="60"/>
                    </a:lnTo>
                    <a:lnTo>
                      <a:pt x="472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7D7EF88-1D61-D69D-50BE-2F45465D9856}"/>
                </a:ext>
              </a:extLst>
            </p:cNvPr>
            <p:cNvSpPr txBox="1"/>
            <p:nvPr/>
          </p:nvSpPr>
          <p:spPr>
            <a:xfrm>
              <a:off x="3763259" y="2455843"/>
              <a:ext cx="17716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E74E9FC-00E0-97D1-D915-E520A29F21D8}"/>
              </a:ext>
            </a:extLst>
          </p:cNvPr>
          <p:cNvGrpSpPr/>
          <p:nvPr/>
        </p:nvGrpSpPr>
        <p:grpSpPr>
          <a:xfrm>
            <a:off x="278111" y="1205593"/>
            <a:ext cx="2761981" cy="1714240"/>
            <a:chOff x="278111" y="1205593"/>
            <a:chExt cx="2761981" cy="1714240"/>
          </a:xfrm>
        </p:grpSpPr>
        <p:sp>
          <p:nvSpPr>
            <p:cNvPr id="8" name="Rounded Rectangle 26">
              <a:extLst>
                <a:ext uri="{FF2B5EF4-FFF2-40B4-BE49-F238E27FC236}">
                  <a16:creationId xmlns:a16="http://schemas.microsoft.com/office/drawing/2014/main" id="{5BD76383-9AFE-CDA6-DE13-C34651990142}"/>
                </a:ext>
              </a:extLst>
            </p:cNvPr>
            <p:cNvSpPr/>
            <p:nvPr/>
          </p:nvSpPr>
          <p:spPr>
            <a:xfrm>
              <a:off x="278111" y="1205593"/>
              <a:ext cx="2761981" cy="1714240"/>
            </a:xfrm>
            <a:prstGeom prst="roundRect">
              <a:avLst>
                <a:gd name="adj" fmla="val 3140"/>
              </a:avLst>
            </a:prstGeom>
            <a:solidFill>
              <a:schemeClr val="bg1"/>
            </a:solidFill>
            <a:ln>
              <a:noFill/>
            </a:ln>
            <a:effectLst>
              <a:outerShdw blurRad="762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2" name="Google Shape;13317;p86">
              <a:extLst>
                <a:ext uri="{FF2B5EF4-FFF2-40B4-BE49-F238E27FC236}">
                  <a16:creationId xmlns:a16="http://schemas.microsoft.com/office/drawing/2014/main" id="{47331493-A471-B2C6-D972-EB628019F438}"/>
                </a:ext>
              </a:extLst>
            </p:cNvPr>
            <p:cNvSpPr/>
            <p:nvPr/>
          </p:nvSpPr>
          <p:spPr>
            <a:xfrm>
              <a:off x="1295917" y="1513065"/>
              <a:ext cx="726368" cy="728271"/>
            </a:xfrm>
            <a:custGeom>
              <a:avLst/>
              <a:gdLst/>
              <a:ahLst/>
              <a:cxnLst/>
              <a:rect l="l" t="t" r="r" b="b"/>
              <a:pathLst>
                <a:path w="11815" h="11846" extrusionOk="0">
                  <a:moveTo>
                    <a:pt x="5829" y="693"/>
                  </a:moveTo>
                  <a:cubicBezTo>
                    <a:pt x="6238" y="693"/>
                    <a:pt x="6553" y="1008"/>
                    <a:pt x="6553" y="1418"/>
                  </a:cubicBezTo>
                  <a:cubicBezTo>
                    <a:pt x="6553" y="1796"/>
                    <a:pt x="6238" y="2111"/>
                    <a:pt x="5829" y="2111"/>
                  </a:cubicBezTo>
                  <a:cubicBezTo>
                    <a:pt x="5451" y="2111"/>
                    <a:pt x="5136" y="1796"/>
                    <a:pt x="5136" y="1418"/>
                  </a:cubicBezTo>
                  <a:cubicBezTo>
                    <a:pt x="5136" y="1008"/>
                    <a:pt x="5482" y="693"/>
                    <a:pt x="5829" y="693"/>
                  </a:cubicBezTo>
                  <a:close/>
                  <a:moveTo>
                    <a:pt x="5829" y="2773"/>
                  </a:moveTo>
                  <a:cubicBezTo>
                    <a:pt x="6774" y="2773"/>
                    <a:pt x="7562" y="3560"/>
                    <a:pt x="7562" y="4568"/>
                  </a:cubicBezTo>
                  <a:lnTo>
                    <a:pt x="7562" y="4915"/>
                  </a:lnTo>
                  <a:lnTo>
                    <a:pt x="4096" y="4915"/>
                  </a:lnTo>
                  <a:lnTo>
                    <a:pt x="4096" y="4568"/>
                  </a:lnTo>
                  <a:cubicBezTo>
                    <a:pt x="4096" y="3560"/>
                    <a:pt x="4884" y="2773"/>
                    <a:pt x="5829" y="2773"/>
                  </a:cubicBezTo>
                  <a:close/>
                  <a:moveTo>
                    <a:pt x="2363" y="6963"/>
                  </a:moveTo>
                  <a:cubicBezTo>
                    <a:pt x="2773" y="6963"/>
                    <a:pt x="3088" y="7278"/>
                    <a:pt x="3088" y="7656"/>
                  </a:cubicBezTo>
                  <a:cubicBezTo>
                    <a:pt x="3088" y="8065"/>
                    <a:pt x="2773" y="8380"/>
                    <a:pt x="2363" y="8380"/>
                  </a:cubicBezTo>
                  <a:cubicBezTo>
                    <a:pt x="1985" y="8380"/>
                    <a:pt x="1670" y="8065"/>
                    <a:pt x="1670" y="7656"/>
                  </a:cubicBezTo>
                  <a:cubicBezTo>
                    <a:pt x="1670" y="7278"/>
                    <a:pt x="1985" y="6963"/>
                    <a:pt x="2363" y="6963"/>
                  </a:cubicBezTo>
                  <a:close/>
                  <a:moveTo>
                    <a:pt x="9357" y="6963"/>
                  </a:moveTo>
                  <a:cubicBezTo>
                    <a:pt x="9735" y="6963"/>
                    <a:pt x="10050" y="7278"/>
                    <a:pt x="10050" y="7656"/>
                  </a:cubicBezTo>
                  <a:cubicBezTo>
                    <a:pt x="10050" y="8065"/>
                    <a:pt x="9735" y="8380"/>
                    <a:pt x="9357" y="8380"/>
                  </a:cubicBezTo>
                  <a:cubicBezTo>
                    <a:pt x="8948" y="8380"/>
                    <a:pt x="8633" y="8065"/>
                    <a:pt x="8633" y="7656"/>
                  </a:cubicBezTo>
                  <a:cubicBezTo>
                    <a:pt x="8633" y="7278"/>
                    <a:pt x="8948" y="6963"/>
                    <a:pt x="9357" y="6963"/>
                  </a:cubicBezTo>
                  <a:close/>
                  <a:moveTo>
                    <a:pt x="2363" y="9042"/>
                  </a:moveTo>
                  <a:cubicBezTo>
                    <a:pt x="3308" y="9042"/>
                    <a:pt x="4096" y="9830"/>
                    <a:pt x="4096" y="10806"/>
                  </a:cubicBezTo>
                  <a:lnTo>
                    <a:pt x="4096" y="11184"/>
                  </a:lnTo>
                  <a:lnTo>
                    <a:pt x="630" y="11184"/>
                  </a:lnTo>
                  <a:lnTo>
                    <a:pt x="630" y="10806"/>
                  </a:lnTo>
                  <a:cubicBezTo>
                    <a:pt x="630" y="9830"/>
                    <a:pt x="1418" y="9042"/>
                    <a:pt x="2363" y="9042"/>
                  </a:cubicBezTo>
                  <a:close/>
                  <a:moveTo>
                    <a:pt x="9357" y="9042"/>
                  </a:moveTo>
                  <a:cubicBezTo>
                    <a:pt x="10302" y="9042"/>
                    <a:pt x="11090" y="9830"/>
                    <a:pt x="11090" y="10806"/>
                  </a:cubicBezTo>
                  <a:lnTo>
                    <a:pt x="11090" y="11184"/>
                  </a:lnTo>
                  <a:lnTo>
                    <a:pt x="7625" y="11184"/>
                  </a:lnTo>
                  <a:lnTo>
                    <a:pt x="7625" y="10806"/>
                  </a:lnTo>
                  <a:cubicBezTo>
                    <a:pt x="7625" y="9830"/>
                    <a:pt x="8412" y="9042"/>
                    <a:pt x="9357" y="9042"/>
                  </a:cubicBezTo>
                  <a:close/>
                  <a:moveTo>
                    <a:pt x="5892" y="0"/>
                  </a:moveTo>
                  <a:cubicBezTo>
                    <a:pt x="5136" y="0"/>
                    <a:pt x="4506" y="630"/>
                    <a:pt x="4506" y="1355"/>
                  </a:cubicBezTo>
                  <a:cubicBezTo>
                    <a:pt x="4506" y="1733"/>
                    <a:pt x="4632" y="2016"/>
                    <a:pt x="4852" y="2300"/>
                  </a:cubicBezTo>
                  <a:cubicBezTo>
                    <a:pt x="4033" y="2710"/>
                    <a:pt x="3466" y="3529"/>
                    <a:pt x="3466" y="4505"/>
                  </a:cubicBezTo>
                  <a:lnTo>
                    <a:pt x="3466" y="5230"/>
                  </a:lnTo>
                  <a:cubicBezTo>
                    <a:pt x="3466" y="5419"/>
                    <a:pt x="3623" y="5577"/>
                    <a:pt x="3844" y="5577"/>
                  </a:cubicBezTo>
                  <a:lnTo>
                    <a:pt x="5577" y="5577"/>
                  </a:lnTo>
                  <a:lnTo>
                    <a:pt x="5577" y="7152"/>
                  </a:lnTo>
                  <a:lnTo>
                    <a:pt x="3875" y="8822"/>
                  </a:lnTo>
                  <a:cubicBezTo>
                    <a:pt x="3749" y="8696"/>
                    <a:pt x="3592" y="8601"/>
                    <a:pt x="3434" y="8569"/>
                  </a:cubicBezTo>
                  <a:cubicBezTo>
                    <a:pt x="3686" y="8349"/>
                    <a:pt x="3781" y="8034"/>
                    <a:pt x="3781" y="7624"/>
                  </a:cubicBezTo>
                  <a:cubicBezTo>
                    <a:pt x="3781" y="6868"/>
                    <a:pt x="3151" y="6238"/>
                    <a:pt x="2426" y="6238"/>
                  </a:cubicBezTo>
                  <a:cubicBezTo>
                    <a:pt x="1670" y="6238"/>
                    <a:pt x="1040" y="6868"/>
                    <a:pt x="1040" y="7624"/>
                  </a:cubicBezTo>
                  <a:cubicBezTo>
                    <a:pt x="1040" y="7971"/>
                    <a:pt x="1166" y="8286"/>
                    <a:pt x="1387" y="8569"/>
                  </a:cubicBezTo>
                  <a:cubicBezTo>
                    <a:pt x="567" y="8979"/>
                    <a:pt x="0" y="9798"/>
                    <a:pt x="0" y="10775"/>
                  </a:cubicBezTo>
                  <a:lnTo>
                    <a:pt x="0" y="11499"/>
                  </a:lnTo>
                  <a:cubicBezTo>
                    <a:pt x="0" y="11688"/>
                    <a:pt x="158" y="11846"/>
                    <a:pt x="378" y="11846"/>
                  </a:cubicBezTo>
                  <a:lnTo>
                    <a:pt x="4474" y="11846"/>
                  </a:lnTo>
                  <a:cubicBezTo>
                    <a:pt x="4663" y="11846"/>
                    <a:pt x="4821" y="11688"/>
                    <a:pt x="4821" y="11499"/>
                  </a:cubicBezTo>
                  <a:lnTo>
                    <a:pt x="4821" y="10775"/>
                  </a:lnTo>
                  <a:cubicBezTo>
                    <a:pt x="4821" y="10239"/>
                    <a:pt x="4632" y="9704"/>
                    <a:pt x="4348" y="9326"/>
                  </a:cubicBezTo>
                  <a:lnTo>
                    <a:pt x="5860" y="7782"/>
                  </a:lnTo>
                  <a:lnTo>
                    <a:pt x="7404" y="9326"/>
                  </a:lnTo>
                  <a:cubicBezTo>
                    <a:pt x="7089" y="9704"/>
                    <a:pt x="6931" y="10239"/>
                    <a:pt x="6931" y="10775"/>
                  </a:cubicBezTo>
                  <a:lnTo>
                    <a:pt x="6931" y="11499"/>
                  </a:lnTo>
                  <a:cubicBezTo>
                    <a:pt x="6931" y="11688"/>
                    <a:pt x="7089" y="11846"/>
                    <a:pt x="7309" y="11846"/>
                  </a:cubicBezTo>
                  <a:lnTo>
                    <a:pt x="11468" y="11846"/>
                  </a:lnTo>
                  <a:cubicBezTo>
                    <a:pt x="11657" y="11846"/>
                    <a:pt x="11815" y="11688"/>
                    <a:pt x="11815" y="11499"/>
                  </a:cubicBezTo>
                  <a:lnTo>
                    <a:pt x="11815" y="10775"/>
                  </a:lnTo>
                  <a:cubicBezTo>
                    <a:pt x="11783" y="9830"/>
                    <a:pt x="11185" y="8979"/>
                    <a:pt x="10365" y="8569"/>
                  </a:cubicBezTo>
                  <a:cubicBezTo>
                    <a:pt x="10586" y="8349"/>
                    <a:pt x="10712" y="8034"/>
                    <a:pt x="10712" y="7624"/>
                  </a:cubicBezTo>
                  <a:cubicBezTo>
                    <a:pt x="10712" y="6868"/>
                    <a:pt x="10082" y="6238"/>
                    <a:pt x="9357" y="6238"/>
                  </a:cubicBezTo>
                  <a:cubicBezTo>
                    <a:pt x="8601" y="6238"/>
                    <a:pt x="7971" y="6868"/>
                    <a:pt x="7971" y="7624"/>
                  </a:cubicBezTo>
                  <a:cubicBezTo>
                    <a:pt x="7971" y="7971"/>
                    <a:pt x="8097" y="8286"/>
                    <a:pt x="8318" y="8569"/>
                  </a:cubicBezTo>
                  <a:cubicBezTo>
                    <a:pt x="8160" y="8664"/>
                    <a:pt x="8034" y="8727"/>
                    <a:pt x="7877" y="8822"/>
                  </a:cubicBezTo>
                  <a:lnTo>
                    <a:pt x="6207" y="7152"/>
                  </a:lnTo>
                  <a:lnTo>
                    <a:pt x="6207" y="5577"/>
                  </a:lnTo>
                  <a:lnTo>
                    <a:pt x="7940" y="5577"/>
                  </a:lnTo>
                  <a:cubicBezTo>
                    <a:pt x="8129" y="5577"/>
                    <a:pt x="8286" y="5419"/>
                    <a:pt x="8286" y="5230"/>
                  </a:cubicBezTo>
                  <a:lnTo>
                    <a:pt x="8286" y="4505"/>
                  </a:lnTo>
                  <a:cubicBezTo>
                    <a:pt x="8286" y="3529"/>
                    <a:pt x="7688" y="2710"/>
                    <a:pt x="6900" y="2300"/>
                  </a:cubicBezTo>
                  <a:cubicBezTo>
                    <a:pt x="7152" y="2080"/>
                    <a:pt x="7246" y="1764"/>
                    <a:pt x="7246" y="1355"/>
                  </a:cubicBezTo>
                  <a:cubicBezTo>
                    <a:pt x="7246" y="630"/>
                    <a:pt x="6616" y="0"/>
                    <a:pt x="5892" y="0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AAEB631-5E1B-934C-4136-D1FF2E5F1246}"/>
                </a:ext>
              </a:extLst>
            </p:cNvPr>
            <p:cNvSpPr txBox="1"/>
            <p:nvPr/>
          </p:nvSpPr>
          <p:spPr>
            <a:xfrm>
              <a:off x="773277" y="2455843"/>
              <a:ext cx="177164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68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C892B2F-E77B-F106-B122-2149FA53A32A}"/>
              </a:ext>
            </a:extLst>
          </p:cNvPr>
          <p:cNvGrpSpPr/>
          <p:nvPr/>
        </p:nvGrpSpPr>
        <p:grpSpPr>
          <a:xfrm>
            <a:off x="2344145" y="1318742"/>
            <a:ext cx="4576348" cy="3514349"/>
            <a:chOff x="2344145" y="1318742"/>
            <a:chExt cx="4576348" cy="3514349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856CBE6-3D83-7CB7-8766-492267A84C67}"/>
                </a:ext>
              </a:extLst>
            </p:cNvPr>
            <p:cNvGrpSpPr/>
            <p:nvPr/>
          </p:nvGrpSpPr>
          <p:grpSpPr>
            <a:xfrm>
              <a:off x="2344145" y="1318742"/>
              <a:ext cx="4576348" cy="3514349"/>
              <a:chOff x="3265254" y="2209801"/>
              <a:chExt cx="5664201" cy="4349752"/>
            </a:xfrm>
          </p:grpSpPr>
          <p:sp>
            <p:nvSpPr>
              <p:cNvPr id="2" name="Rectangle 8">
                <a:extLst>
                  <a:ext uri="{FF2B5EF4-FFF2-40B4-BE49-F238E27FC236}">
                    <a16:creationId xmlns:a16="http://schemas.microsoft.com/office/drawing/2014/main" id="{540E50CF-1210-5753-1EE7-10297854B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3180" y="3054353"/>
                <a:ext cx="25400" cy="13446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" name="Freeform 9">
                <a:extLst>
                  <a:ext uri="{FF2B5EF4-FFF2-40B4-BE49-F238E27FC236}">
                    <a16:creationId xmlns:a16="http://schemas.microsoft.com/office/drawing/2014/main" id="{28E406BF-0B73-5872-AF5E-45F8B75B8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618" y="2941640"/>
                <a:ext cx="138113" cy="163513"/>
              </a:xfrm>
              <a:custGeom>
                <a:avLst/>
                <a:gdLst>
                  <a:gd name="T0" fmla="*/ 87 w 87"/>
                  <a:gd name="T1" fmla="*/ 103 h 103"/>
                  <a:gd name="T2" fmla="*/ 44 w 87"/>
                  <a:gd name="T3" fmla="*/ 85 h 103"/>
                  <a:gd name="T4" fmla="*/ 0 w 87"/>
                  <a:gd name="T5" fmla="*/ 103 h 103"/>
                  <a:gd name="T6" fmla="*/ 44 w 87"/>
                  <a:gd name="T7" fmla="*/ 0 h 103"/>
                  <a:gd name="T8" fmla="*/ 87 w 87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03">
                    <a:moveTo>
                      <a:pt x="87" y="103"/>
                    </a:moveTo>
                    <a:lnTo>
                      <a:pt x="44" y="85"/>
                    </a:lnTo>
                    <a:lnTo>
                      <a:pt x="0" y="103"/>
                    </a:lnTo>
                    <a:lnTo>
                      <a:pt x="44" y="0"/>
                    </a:lnTo>
                    <a:lnTo>
                      <a:pt x="87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" name="Rectangle 13">
                <a:extLst>
                  <a:ext uri="{FF2B5EF4-FFF2-40B4-BE49-F238E27FC236}">
                    <a16:creationId xmlns:a16="http://schemas.microsoft.com/office/drawing/2014/main" id="{0EC2B040-AA9F-185C-E16F-D83648E95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9781" y="3054353"/>
                <a:ext cx="23813" cy="13446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BF3F1FBB-A08C-2E2F-455E-50CA98457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2631" y="2941640"/>
                <a:ext cx="138113" cy="163513"/>
              </a:xfrm>
              <a:custGeom>
                <a:avLst/>
                <a:gdLst>
                  <a:gd name="T0" fmla="*/ 0 w 87"/>
                  <a:gd name="T1" fmla="*/ 103 h 103"/>
                  <a:gd name="T2" fmla="*/ 43 w 87"/>
                  <a:gd name="T3" fmla="*/ 85 h 103"/>
                  <a:gd name="T4" fmla="*/ 87 w 87"/>
                  <a:gd name="T5" fmla="*/ 103 h 103"/>
                  <a:gd name="T6" fmla="*/ 43 w 87"/>
                  <a:gd name="T7" fmla="*/ 0 h 103"/>
                  <a:gd name="T8" fmla="*/ 0 w 87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03">
                    <a:moveTo>
                      <a:pt x="0" y="103"/>
                    </a:moveTo>
                    <a:lnTo>
                      <a:pt x="43" y="85"/>
                    </a:lnTo>
                    <a:lnTo>
                      <a:pt x="87" y="103"/>
                    </a:lnTo>
                    <a:lnTo>
                      <a:pt x="43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2797DF47-DF6D-403A-3840-BA838138E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030" y="4833940"/>
                <a:ext cx="1644650" cy="1644650"/>
              </a:xfrm>
              <a:custGeom>
                <a:avLst/>
                <a:gdLst>
                  <a:gd name="T0" fmla="*/ 1036 w 1036"/>
                  <a:gd name="T1" fmla="*/ 545 h 1036"/>
                  <a:gd name="T2" fmla="*/ 1026 w 1036"/>
                  <a:gd name="T3" fmla="*/ 622 h 1036"/>
                  <a:gd name="T4" fmla="*/ 1005 w 1036"/>
                  <a:gd name="T5" fmla="*/ 696 h 1036"/>
                  <a:gd name="T6" fmla="*/ 974 w 1036"/>
                  <a:gd name="T7" fmla="*/ 765 h 1036"/>
                  <a:gd name="T8" fmla="*/ 933 w 1036"/>
                  <a:gd name="T9" fmla="*/ 828 h 1036"/>
                  <a:gd name="T10" fmla="*/ 885 w 1036"/>
                  <a:gd name="T11" fmla="*/ 885 h 1036"/>
                  <a:gd name="T12" fmla="*/ 829 w 1036"/>
                  <a:gd name="T13" fmla="*/ 933 h 1036"/>
                  <a:gd name="T14" fmla="*/ 766 w 1036"/>
                  <a:gd name="T15" fmla="*/ 974 h 1036"/>
                  <a:gd name="T16" fmla="*/ 696 w 1036"/>
                  <a:gd name="T17" fmla="*/ 1005 h 1036"/>
                  <a:gd name="T18" fmla="*/ 623 w 1036"/>
                  <a:gd name="T19" fmla="*/ 1026 h 1036"/>
                  <a:gd name="T20" fmla="*/ 545 w 1036"/>
                  <a:gd name="T21" fmla="*/ 1036 h 1036"/>
                  <a:gd name="T22" fmla="*/ 492 w 1036"/>
                  <a:gd name="T23" fmla="*/ 1036 h 1036"/>
                  <a:gd name="T24" fmla="*/ 414 w 1036"/>
                  <a:gd name="T25" fmla="*/ 1026 h 1036"/>
                  <a:gd name="T26" fmla="*/ 341 w 1036"/>
                  <a:gd name="T27" fmla="*/ 1005 h 1036"/>
                  <a:gd name="T28" fmla="*/ 271 w 1036"/>
                  <a:gd name="T29" fmla="*/ 974 h 1036"/>
                  <a:gd name="T30" fmla="*/ 208 w 1036"/>
                  <a:gd name="T31" fmla="*/ 933 h 1036"/>
                  <a:gd name="T32" fmla="*/ 152 w 1036"/>
                  <a:gd name="T33" fmla="*/ 885 h 1036"/>
                  <a:gd name="T34" fmla="*/ 103 w 1036"/>
                  <a:gd name="T35" fmla="*/ 828 h 1036"/>
                  <a:gd name="T36" fmla="*/ 63 w 1036"/>
                  <a:gd name="T37" fmla="*/ 765 h 1036"/>
                  <a:gd name="T38" fmla="*/ 32 w 1036"/>
                  <a:gd name="T39" fmla="*/ 696 h 1036"/>
                  <a:gd name="T40" fmla="*/ 11 w 1036"/>
                  <a:gd name="T41" fmla="*/ 622 h 1036"/>
                  <a:gd name="T42" fmla="*/ 1 w 1036"/>
                  <a:gd name="T43" fmla="*/ 545 h 1036"/>
                  <a:gd name="T44" fmla="*/ 1 w 1036"/>
                  <a:gd name="T45" fmla="*/ 492 h 1036"/>
                  <a:gd name="T46" fmla="*/ 11 w 1036"/>
                  <a:gd name="T47" fmla="*/ 414 h 1036"/>
                  <a:gd name="T48" fmla="*/ 32 w 1036"/>
                  <a:gd name="T49" fmla="*/ 339 h 1036"/>
                  <a:gd name="T50" fmla="*/ 63 w 1036"/>
                  <a:gd name="T51" fmla="*/ 271 h 1036"/>
                  <a:gd name="T52" fmla="*/ 103 w 1036"/>
                  <a:gd name="T53" fmla="*/ 208 h 1036"/>
                  <a:gd name="T54" fmla="*/ 152 w 1036"/>
                  <a:gd name="T55" fmla="*/ 151 h 1036"/>
                  <a:gd name="T56" fmla="*/ 208 w 1036"/>
                  <a:gd name="T57" fmla="*/ 103 h 1036"/>
                  <a:gd name="T58" fmla="*/ 271 w 1036"/>
                  <a:gd name="T59" fmla="*/ 62 h 1036"/>
                  <a:gd name="T60" fmla="*/ 341 w 1036"/>
                  <a:gd name="T61" fmla="*/ 31 h 1036"/>
                  <a:gd name="T62" fmla="*/ 414 w 1036"/>
                  <a:gd name="T63" fmla="*/ 10 h 1036"/>
                  <a:gd name="T64" fmla="*/ 492 w 1036"/>
                  <a:gd name="T65" fmla="*/ 0 h 1036"/>
                  <a:gd name="T66" fmla="*/ 545 w 1036"/>
                  <a:gd name="T67" fmla="*/ 0 h 1036"/>
                  <a:gd name="T68" fmla="*/ 623 w 1036"/>
                  <a:gd name="T69" fmla="*/ 10 h 1036"/>
                  <a:gd name="T70" fmla="*/ 696 w 1036"/>
                  <a:gd name="T71" fmla="*/ 31 h 1036"/>
                  <a:gd name="T72" fmla="*/ 766 w 1036"/>
                  <a:gd name="T73" fmla="*/ 62 h 1036"/>
                  <a:gd name="T74" fmla="*/ 829 w 1036"/>
                  <a:gd name="T75" fmla="*/ 103 h 1036"/>
                  <a:gd name="T76" fmla="*/ 885 w 1036"/>
                  <a:gd name="T77" fmla="*/ 151 h 1036"/>
                  <a:gd name="T78" fmla="*/ 933 w 1036"/>
                  <a:gd name="T79" fmla="*/ 208 h 1036"/>
                  <a:gd name="T80" fmla="*/ 974 w 1036"/>
                  <a:gd name="T81" fmla="*/ 271 h 1036"/>
                  <a:gd name="T82" fmla="*/ 1005 w 1036"/>
                  <a:gd name="T83" fmla="*/ 339 h 1036"/>
                  <a:gd name="T84" fmla="*/ 1026 w 1036"/>
                  <a:gd name="T85" fmla="*/ 414 h 1036"/>
                  <a:gd name="T86" fmla="*/ 1036 w 1036"/>
                  <a:gd name="T87" fmla="*/ 492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36" h="1036">
                    <a:moveTo>
                      <a:pt x="1036" y="518"/>
                    </a:moveTo>
                    <a:lnTo>
                      <a:pt x="1036" y="518"/>
                    </a:lnTo>
                    <a:lnTo>
                      <a:pt x="1036" y="545"/>
                    </a:lnTo>
                    <a:lnTo>
                      <a:pt x="1034" y="571"/>
                    </a:lnTo>
                    <a:lnTo>
                      <a:pt x="1031" y="597"/>
                    </a:lnTo>
                    <a:lnTo>
                      <a:pt x="1026" y="622"/>
                    </a:lnTo>
                    <a:lnTo>
                      <a:pt x="1020" y="648"/>
                    </a:lnTo>
                    <a:lnTo>
                      <a:pt x="1014" y="672"/>
                    </a:lnTo>
                    <a:lnTo>
                      <a:pt x="1005" y="696"/>
                    </a:lnTo>
                    <a:lnTo>
                      <a:pt x="996" y="720"/>
                    </a:lnTo>
                    <a:lnTo>
                      <a:pt x="985" y="742"/>
                    </a:lnTo>
                    <a:lnTo>
                      <a:pt x="974" y="765"/>
                    </a:lnTo>
                    <a:lnTo>
                      <a:pt x="962" y="787"/>
                    </a:lnTo>
                    <a:lnTo>
                      <a:pt x="948" y="808"/>
                    </a:lnTo>
                    <a:lnTo>
                      <a:pt x="933" y="828"/>
                    </a:lnTo>
                    <a:lnTo>
                      <a:pt x="918" y="848"/>
                    </a:lnTo>
                    <a:lnTo>
                      <a:pt x="902" y="866"/>
                    </a:lnTo>
                    <a:lnTo>
                      <a:pt x="885" y="885"/>
                    </a:lnTo>
                    <a:lnTo>
                      <a:pt x="868" y="902"/>
                    </a:lnTo>
                    <a:lnTo>
                      <a:pt x="848" y="918"/>
                    </a:lnTo>
                    <a:lnTo>
                      <a:pt x="829" y="933"/>
                    </a:lnTo>
                    <a:lnTo>
                      <a:pt x="808" y="948"/>
                    </a:lnTo>
                    <a:lnTo>
                      <a:pt x="787" y="962"/>
                    </a:lnTo>
                    <a:lnTo>
                      <a:pt x="766" y="974"/>
                    </a:lnTo>
                    <a:lnTo>
                      <a:pt x="744" y="985"/>
                    </a:lnTo>
                    <a:lnTo>
                      <a:pt x="720" y="995"/>
                    </a:lnTo>
                    <a:lnTo>
                      <a:pt x="696" y="1005"/>
                    </a:lnTo>
                    <a:lnTo>
                      <a:pt x="673" y="1013"/>
                    </a:lnTo>
                    <a:lnTo>
                      <a:pt x="648" y="1020"/>
                    </a:lnTo>
                    <a:lnTo>
                      <a:pt x="623" y="1026"/>
                    </a:lnTo>
                    <a:lnTo>
                      <a:pt x="597" y="1030"/>
                    </a:lnTo>
                    <a:lnTo>
                      <a:pt x="571" y="1034"/>
                    </a:lnTo>
                    <a:lnTo>
                      <a:pt x="545" y="1036"/>
                    </a:lnTo>
                    <a:lnTo>
                      <a:pt x="518" y="1036"/>
                    </a:lnTo>
                    <a:lnTo>
                      <a:pt x="518" y="1036"/>
                    </a:lnTo>
                    <a:lnTo>
                      <a:pt x="492" y="1036"/>
                    </a:lnTo>
                    <a:lnTo>
                      <a:pt x="466" y="1034"/>
                    </a:lnTo>
                    <a:lnTo>
                      <a:pt x="440" y="1030"/>
                    </a:lnTo>
                    <a:lnTo>
                      <a:pt x="414" y="1026"/>
                    </a:lnTo>
                    <a:lnTo>
                      <a:pt x="389" y="1020"/>
                    </a:lnTo>
                    <a:lnTo>
                      <a:pt x="364" y="1013"/>
                    </a:lnTo>
                    <a:lnTo>
                      <a:pt x="341" y="1005"/>
                    </a:lnTo>
                    <a:lnTo>
                      <a:pt x="317" y="995"/>
                    </a:lnTo>
                    <a:lnTo>
                      <a:pt x="293" y="985"/>
                    </a:lnTo>
                    <a:lnTo>
                      <a:pt x="271" y="974"/>
                    </a:lnTo>
                    <a:lnTo>
                      <a:pt x="250" y="962"/>
                    </a:lnTo>
                    <a:lnTo>
                      <a:pt x="229" y="948"/>
                    </a:lnTo>
                    <a:lnTo>
                      <a:pt x="208" y="933"/>
                    </a:lnTo>
                    <a:lnTo>
                      <a:pt x="188" y="918"/>
                    </a:lnTo>
                    <a:lnTo>
                      <a:pt x="169" y="902"/>
                    </a:lnTo>
                    <a:lnTo>
                      <a:pt x="152" y="885"/>
                    </a:lnTo>
                    <a:lnTo>
                      <a:pt x="135" y="866"/>
                    </a:lnTo>
                    <a:lnTo>
                      <a:pt x="119" y="848"/>
                    </a:lnTo>
                    <a:lnTo>
                      <a:pt x="103" y="828"/>
                    </a:lnTo>
                    <a:lnTo>
                      <a:pt x="89" y="808"/>
                    </a:lnTo>
                    <a:lnTo>
                      <a:pt x="75" y="787"/>
                    </a:lnTo>
                    <a:lnTo>
                      <a:pt x="63" y="765"/>
                    </a:lnTo>
                    <a:lnTo>
                      <a:pt x="52" y="742"/>
                    </a:lnTo>
                    <a:lnTo>
                      <a:pt x="41" y="720"/>
                    </a:lnTo>
                    <a:lnTo>
                      <a:pt x="32" y="696"/>
                    </a:lnTo>
                    <a:lnTo>
                      <a:pt x="23" y="672"/>
                    </a:lnTo>
                    <a:lnTo>
                      <a:pt x="16" y="648"/>
                    </a:lnTo>
                    <a:lnTo>
                      <a:pt x="11" y="622"/>
                    </a:lnTo>
                    <a:lnTo>
                      <a:pt x="6" y="597"/>
                    </a:lnTo>
                    <a:lnTo>
                      <a:pt x="2" y="571"/>
                    </a:lnTo>
                    <a:lnTo>
                      <a:pt x="1" y="545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" y="492"/>
                    </a:lnTo>
                    <a:lnTo>
                      <a:pt x="2" y="465"/>
                    </a:lnTo>
                    <a:lnTo>
                      <a:pt x="6" y="439"/>
                    </a:lnTo>
                    <a:lnTo>
                      <a:pt x="11" y="414"/>
                    </a:lnTo>
                    <a:lnTo>
                      <a:pt x="16" y="389"/>
                    </a:lnTo>
                    <a:lnTo>
                      <a:pt x="23" y="364"/>
                    </a:lnTo>
                    <a:lnTo>
                      <a:pt x="32" y="339"/>
                    </a:lnTo>
                    <a:lnTo>
                      <a:pt x="41" y="316"/>
                    </a:lnTo>
                    <a:lnTo>
                      <a:pt x="52" y="294"/>
                    </a:lnTo>
                    <a:lnTo>
                      <a:pt x="63" y="271"/>
                    </a:lnTo>
                    <a:lnTo>
                      <a:pt x="75" y="249"/>
                    </a:lnTo>
                    <a:lnTo>
                      <a:pt x="89" y="228"/>
                    </a:lnTo>
                    <a:lnTo>
                      <a:pt x="103" y="208"/>
                    </a:lnTo>
                    <a:lnTo>
                      <a:pt x="119" y="188"/>
                    </a:lnTo>
                    <a:lnTo>
                      <a:pt x="135" y="170"/>
                    </a:lnTo>
                    <a:lnTo>
                      <a:pt x="152" y="151"/>
                    </a:lnTo>
                    <a:lnTo>
                      <a:pt x="169" y="135"/>
                    </a:lnTo>
                    <a:lnTo>
                      <a:pt x="188" y="117"/>
                    </a:lnTo>
                    <a:lnTo>
                      <a:pt x="208" y="103"/>
                    </a:lnTo>
                    <a:lnTo>
                      <a:pt x="229" y="88"/>
                    </a:lnTo>
                    <a:lnTo>
                      <a:pt x="250" y="74"/>
                    </a:lnTo>
                    <a:lnTo>
                      <a:pt x="271" y="62"/>
                    </a:lnTo>
                    <a:lnTo>
                      <a:pt x="293" y="51"/>
                    </a:lnTo>
                    <a:lnTo>
                      <a:pt x="317" y="41"/>
                    </a:lnTo>
                    <a:lnTo>
                      <a:pt x="341" y="31"/>
                    </a:lnTo>
                    <a:lnTo>
                      <a:pt x="364" y="23"/>
                    </a:lnTo>
                    <a:lnTo>
                      <a:pt x="389" y="16"/>
                    </a:lnTo>
                    <a:lnTo>
                      <a:pt x="414" y="10"/>
                    </a:lnTo>
                    <a:lnTo>
                      <a:pt x="440" y="6"/>
                    </a:lnTo>
                    <a:lnTo>
                      <a:pt x="466" y="2"/>
                    </a:lnTo>
                    <a:lnTo>
                      <a:pt x="492" y="0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7" y="6"/>
                    </a:lnTo>
                    <a:lnTo>
                      <a:pt x="623" y="10"/>
                    </a:lnTo>
                    <a:lnTo>
                      <a:pt x="648" y="16"/>
                    </a:lnTo>
                    <a:lnTo>
                      <a:pt x="673" y="23"/>
                    </a:lnTo>
                    <a:lnTo>
                      <a:pt x="696" y="31"/>
                    </a:lnTo>
                    <a:lnTo>
                      <a:pt x="720" y="41"/>
                    </a:lnTo>
                    <a:lnTo>
                      <a:pt x="744" y="51"/>
                    </a:lnTo>
                    <a:lnTo>
                      <a:pt x="766" y="62"/>
                    </a:lnTo>
                    <a:lnTo>
                      <a:pt x="787" y="74"/>
                    </a:lnTo>
                    <a:lnTo>
                      <a:pt x="808" y="88"/>
                    </a:lnTo>
                    <a:lnTo>
                      <a:pt x="829" y="103"/>
                    </a:lnTo>
                    <a:lnTo>
                      <a:pt x="848" y="117"/>
                    </a:lnTo>
                    <a:lnTo>
                      <a:pt x="868" y="135"/>
                    </a:lnTo>
                    <a:lnTo>
                      <a:pt x="885" y="151"/>
                    </a:lnTo>
                    <a:lnTo>
                      <a:pt x="902" y="170"/>
                    </a:lnTo>
                    <a:lnTo>
                      <a:pt x="918" y="188"/>
                    </a:lnTo>
                    <a:lnTo>
                      <a:pt x="933" y="208"/>
                    </a:lnTo>
                    <a:lnTo>
                      <a:pt x="948" y="228"/>
                    </a:lnTo>
                    <a:lnTo>
                      <a:pt x="962" y="249"/>
                    </a:lnTo>
                    <a:lnTo>
                      <a:pt x="974" y="271"/>
                    </a:lnTo>
                    <a:lnTo>
                      <a:pt x="985" y="294"/>
                    </a:lnTo>
                    <a:lnTo>
                      <a:pt x="996" y="316"/>
                    </a:lnTo>
                    <a:lnTo>
                      <a:pt x="1005" y="339"/>
                    </a:lnTo>
                    <a:lnTo>
                      <a:pt x="1014" y="364"/>
                    </a:lnTo>
                    <a:lnTo>
                      <a:pt x="1020" y="389"/>
                    </a:lnTo>
                    <a:lnTo>
                      <a:pt x="1026" y="414"/>
                    </a:lnTo>
                    <a:lnTo>
                      <a:pt x="1031" y="439"/>
                    </a:lnTo>
                    <a:lnTo>
                      <a:pt x="1034" y="465"/>
                    </a:lnTo>
                    <a:lnTo>
                      <a:pt x="1036" y="492"/>
                    </a:lnTo>
                    <a:lnTo>
                      <a:pt x="1036" y="518"/>
                    </a:lnTo>
                    <a:lnTo>
                      <a:pt x="1036" y="51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1" name="Freeform 16">
                <a:extLst>
                  <a:ext uri="{FF2B5EF4-FFF2-40B4-BE49-F238E27FC236}">
                    <a16:creationId xmlns:a16="http://schemas.microsoft.com/office/drawing/2014/main" id="{9C0FA90C-0020-B403-0443-45D85A0FAD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4068" y="4752978"/>
                <a:ext cx="1808163" cy="1806575"/>
              </a:xfrm>
              <a:custGeom>
                <a:avLst/>
                <a:gdLst>
                  <a:gd name="T0" fmla="*/ 483 w 1139"/>
                  <a:gd name="T1" fmla="*/ 1132 h 1138"/>
                  <a:gd name="T2" fmla="*/ 348 w 1139"/>
                  <a:gd name="T3" fmla="*/ 1093 h 1138"/>
                  <a:gd name="T4" fmla="*/ 229 w 1139"/>
                  <a:gd name="T5" fmla="*/ 1025 h 1138"/>
                  <a:gd name="T6" fmla="*/ 130 w 1139"/>
                  <a:gd name="T7" fmla="*/ 931 h 1138"/>
                  <a:gd name="T8" fmla="*/ 56 w 1139"/>
                  <a:gd name="T9" fmla="*/ 816 h 1138"/>
                  <a:gd name="T10" fmla="*/ 11 w 1139"/>
                  <a:gd name="T11" fmla="*/ 683 h 1138"/>
                  <a:gd name="T12" fmla="*/ 0 w 1139"/>
                  <a:gd name="T13" fmla="*/ 569 h 1138"/>
                  <a:gd name="T14" fmla="*/ 18 w 1139"/>
                  <a:gd name="T15" fmla="*/ 426 h 1138"/>
                  <a:gd name="T16" fmla="*/ 69 w 1139"/>
                  <a:gd name="T17" fmla="*/ 297 h 1138"/>
                  <a:gd name="T18" fmla="*/ 149 w 1139"/>
                  <a:gd name="T19" fmla="*/ 186 h 1138"/>
                  <a:gd name="T20" fmla="*/ 251 w 1139"/>
                  <a:gd name="T21" fmla="*/ 97 h 1138"/>
                  <a:gd name="T22" fmla="*/ 374 w 1139"/>
                  <a:gd name="T23" fmla="*/ 35 h 1138"/>
                  <a:gd name="T24" fmla="*/ 511 w 1139"/>
                  <a:gd name="T25" fmla="*/ 2 h 1138"/>
                  <a:gd name="T26" fmla="*/ 627 w 1139"/>
                  <a:gd name="T27" fmla="*/ 2 h 1138"/>
                  <a:gd name="T28" fmla="*/ 765 w 1139"/>
                  <a:gd name="T29" fmla="*/ 35 h 1138"/>
                  <a:gd name="T30" fmla="*/ 888 w 1139"/>
                  <a:gd name="T31" fmla="*/ 97 h 1138"/>
                  <a:gd name="T32" fmla="*/ 990 w 1139"/>
                  <a:gd name="T33" fmla="*/ 186 h 1138"/>
                  <a:gd name="T34" fmla="*/ 1070 w 1139"/>
                  <a:gd name="T35" fmla="*/ 297 h 1138"/>
                  <a:gd name="T36" fmla="*/ 1121 w 1139"/>
                  <a:gd name="T37" fmla="*/ 426 h 1138"/>
                  <a:gd name="T38" fmla="*/ 1139 w 1139"/>
                  <a:gd name="T39" fmla="*/ 569 h 1138"/>
                  <a:gd name="T40" fmla="*/ 1127 w 1139"/>
                  <a:gd name="T41" fmla="*/ 683 h 1138"/>
                  <a:gd name="T42" fmla="*/ 1082 w 1139"/>
                  <a:gd name="T43" fmla="*/ 816 h 1138"/>
                  <a:gd name="T44" fmla="*/ 1009 w 1139"/>
                  <a:gd name="T45" fmla="*/ 931 h 1138"/>
                  <a:gd name="T46" fmla="*/ 910 w 1139"/>
                  <a:gd name="T47" fmla="*/ 1025 h 1138"/>
                  <a:gd name="T48" fmla="*/ 791 w 1139"/>
                  <a:gd name="T49" fmla="*/ 1093 h 1138"/>
                  <a:gd name="T50" fmla="*/ 656 w 1139"/>
                  <a:gd name="T51" fmla="*/ 1132 h 1138"/>
                  <a:gd name="T52" fmla="*/ 569 w 1139"/>
                  <a:gd name="T53" fmla="*/ 27 h 1138"/>
                  <a:gd name="T54" fmla="*/ 460 w 1139"/>
                  <a:gd name="T55" fmla="*/ 38 h 1138"/>
                  <a:gd name="T56" fmla="*/ 335 w 1139"/>
                  <a:gd name="T57" fmla="*/ 80 h 1138"/>
                  <a:gd name="T58" fmla="*/ 225 w 1139"/>
                  <a:gd name="T59" fmla="*/ 151 h 1138"/>
                  <a:gd name="T60" fmla="*/ 135 w 1139"/>
                  <a:gd name="T61" fmla="*/ 245 h 1138"/>
                  <a:gd name="T62" fmla="*/ 70 w 1139"/>
                  <a:gd name="T63" fmla="*/ 358 h 1138"/>
                  <a:gd name="T64" fmla="*/ 35 w 1139"/>
                  <a:gd name="T65" fmla="*/ 487 h 1138"/>
                  <a:gd name="T66" fmla="*/ 28 w 1139"/>
                  <a:gd name="T67" fmla="*/ 596 h 1138"/>
                  <a:gd name="T68" fmla="*/ 52 w 1139"/>
                  <a:gd name="T69" fmla="*/ 730 h 1138"/>
                  <a:gd name="T70" fmla="*/ 106 w 1139"/>
                  <a:gd name="T71" fmla="*/ 849 h 1138"/>
                  <a:gd name="T72" fmla="*/ 187 w 1139"/>
                  <a:gd name="T73" fmla="*/ 952 h 1138"/>
                  <a:gd name="T74" fmla="*/ 289 w 1139"/>
                  <a:gd name="T75" fmla="*/ 1033 h 1138"/>
                  <a:gd name="T76" fmla="*/ 409 w 1139"/>
                  <a:gd name="T77" fmla="*/ 1086 h 1138"/>
                  <a:gd name="T78" fmla="*/ 542 w 1139"/>
                  <a:gd name="T79" fmla="*/ 1109 h 1138"/>
                  <a:gd name="T80" fmla="*/ 652 w 1139"/>
                  <a:gd name="T81" fmla="*/ 1105 h 1138"/>
                  <a:gd name="T82" fmla="*/ 780 w 1139"/>
                  <a:gd name="T83" fmla="*/ 1069 h 1138"/>
                  <a:gd name="T84" fmla="*/ 894 w 1139"/>
                  <a:gd name="T85" fmla="*/ 1003 h 1138"/>
                  <a:gd name="T86" fmla="*/ 987 w 1139"/>
                  <a:gd name="T87" fmla="*/ 914 h 1138"/>
                  <a:gd name="T88" fmla="*/ 1057 w 1139"/>
                  <a:gd name="T89" fmla="*/ 803 h 1138"/>
                  <a:gd name="T90" fmla="*/ 1100 w 1139"/>
                  <a:gd name="T91" fmla="*/ 678 h 1138"/>
                  <a:gd name="T92" fmla="*/ 1111 w 1139"/>
                  <a:gd name="T93" fmla="*/ 569 h 1138"/>
                  <a:gd name="T94" fmla="*/ 1095 w 1139"/>
                  <a:gd name="T95" fmla="*/ 434 h 1138"/>
                  <a:gd name="T96" fmla="*/ 1045 w 1139"/>
                  <a:gd name="T97" fmla="*/ 311 h 1138"/>
                  <a:gd name="T98" fmla="*/ 971 w 1139"/>
                  <a:gd name="T99" fmla="*/ 204 h 1138"/>
                  <a:gd name="T100" fmla="*/ 871 w 1139"/>
                  <a:gd name="T101" fmla="*/ 120 h 1138"/>
                  <a:gd name="T102" fmla="*/ 755 w 1139"/>
                  <a:gd name="T103" fmla="*/ 61 h 1138"/>
                  <a:gd name="T104" fmla="*/ 625 w 1139"/>
                  <a:gd name="T105" fmla="*/ 30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39" h="1138">
                    <a:moveTo>
                      <a:pt x="569" y="1138"/>
                    </a:moveTo>
                    <a:lnTo>
                      <a:pt x="569" y="1138"/>
                    </a:lnTo>
                    <a:lnTo>
                      <a:pt x="540" y="1138"/>
                    </a:lnTo>
                    <a:lnTo>
                      <a:pt x="511" y="1136"/>
                    </a:lnTo>
                    <a:lnTo>
                      <a:pt x="483" y="1132"/>
                    </a:lnTo>
                    <a:lnTo>
                      <a:pt x="455" y="1127"/>
                    </a:lnTo>
                    <a:lnTo>
                      <a:pt x="428" y="1121"/>
                    </a:lnTo>
                    <a:lnTo>
                      <a:pt x="400" y="1113"/>
                    </a:lnTo>
                    <a:lnTo>
                      <a:pt x="374" y="1103"/>
                    </a:lnTo>
                    <a:lnTo>
                      <a:pt x="348" y="1093"/>
                    </a:lnTo>
                    <a:lnTo>
                      <a:pt x="322" y="1082"/>
                    </a:lnTo>
                    <a:lnTo>
                      <a:pt x="299" y="1070"/>
                    </a:lnTo>
                    <a:lnTo>
                      <a:pt x="274" y="1056"/>
                    </a:lnTo>
                    <a:lnTo>
                      <a:pt x="251" y="1041"/>
                    </a:lnTo>
                    <a:lnTo>
                      <a:pt x="229" y="1025"/>
                    </a:lnTo>
                    <a:lnTo>
                      <a:pt x="207" y="1008"/>
                    </a:lnTo>
                    <a:lnTo>
                      <a:pt x="187" y="990"/>
                    </a:lnTo>
                    <a:lnTo>
                      <a:pt x="167" y="972"/>
                    </a:lnTo>
                    <a:lnTo>
                      <a:pt x="149" y="952"/>
                    </a:lnTo>
                    <a:lnTo>
                      <a:pt x="130" y="931"/>
                    </a:lnTo>
                    <a:lnTo>
                      <a:pt x="113" y="910"/>
                    </a:lnTo>
                    <a:lnTo>
                      <a:pt x="98" y="888"/>
                    </a:lnTo>
                    <a:lnTo>
                      <a:pt x="83" y="864"/>
                    </a:lnTo>
                    <a:lnTo>
                      <a:pt x="69" y="840"/>
                    </a:lnTo>
                    <a:lnTo>
                      <a:pt x="56" y="816"/>
                    </a:lnTo>
                    <a:lnTo>
                      <a:pt x="44" y="791"/>
                    </a:lnTo>
                    <a:lnTo>
                      <a:pt x="35" y="765"/>
                    </a:lnTo>
                    <a:lnTo>
                      <a:pt x="26" y="738"/>
                    </a:lnTo>
                    <a:lnTo>
                      <a:pt x="18" y="712"/>
                    </a:lnTo>
                    <a:lnTo>
                      <a:pt x="11" y="683"/>
                    </a:lnTo>
                    <a:lnTo>
                      <a:pt x="6" y="656"/>
                    </a:lnTo>
                    <a:lnTo>
                      <a:pt x="2" y="627"/>
                    </a:lnTo>
                    <a:lnTo>
                      <a:pt x="1" y="599"/>
                    </a:lnTo>
                    <a:lnTo>
                      <a:pt x="0" y="569"/>
                    </a:lnTo>
                    <a:lnTo>
                      <a:pt x="0" y="569"/>
                    </a:lnTo>
                    <a:lnTo>
                      <a:pt x="1" y="539"/>
                    </a:lnTo>
                    <a:lnTo>
                      <a:pt x="2" y="511"/>
                    </a:lnTo>
                    <a:lnTo>
                      <a:pt x="6" y="482"/>
                    </a:lnTo>
                    <a:lnTo>
                      <a:pt x="11" y="455"/>
                    </a:lnTo>
                    <a:lnTo>
                      <a:pt x="18" y="426"/>
                    </a:lnTo>
                    <a:lnTo>
                      <a:pt x="26" y="400"/>
                    </a:lnTo>
                    <a:lnTo>
                      <a:pt x="35" y="373"/>
                    </a:lnTo>
                    <a:lnTo>
                      <a:pt x="44" y="347"/>
                    </a:lnTo>
                    <a:lnTo>
                      <a:pt x="56" y="322"/>
                    </a:lnTo>
                    <a:lnTo>
                      <a:pt x="69" y="297"/>
                    </a:lnTo>
                    <a:lnTo>
                      <a:pt x="83" y="274"/>
                    </a:lnTo>
                    <a:lnTo>
                      <a:pt x="98" y="250"/>
                    </a:lnTo>
                    <a:lnTo>
                      <a:pt x="113" y="228"/>
                    </a:lnTo>
                    <a:lnTo>
                      <a:pt x="130" y="207"/>
                    </a:lnTo>
                    <a:lnTo>
                      <a:pt x="149" y="186"/>
                    </a:lnTo>
                    <a:lnTo>
                      <a:pt x="167" y="166"/>
                    </a:lnTo>
                    <a:lnTo>
                      <a:pt x="187" y="147"/>
                    </a:lnTo>
                    <a:lnTo>
                      <a:pt x="207" y="130"/>
                    </a:lnTo>
                    <a:lnTo>
                      <a:pt x="229" y="113"/>
                    </a:lnTo>
                    <a:lnTo>
                      <a:pt x="251" y="97"/>
                    </a:lnTo>
                    <a:lnTo>
                      <a:pt x="274" y="82"/>
                    </a:lnTo>
                    <a:lnTo>
                      <a:pt x="299" y="68"/>
                    </a:lnTo>
                    <a:lnTo>
                      <a:pt x="322" y="56"/>
                    </a:lnTo>
                    <a:lnTo>
                      <a:pt x="348" y="44"/>
                    </a:lnTo>
                    <a:lnTo>
                      <a:pt x="374" y="35"/>
                    </a:lnTo>
                    <a:lnTo>
                      <a:pt x="400" y="25"/>
                    </a:lnTo>
                    <a:lnTo>
                      <a:pt x="428" y="17"/>
                    </a:lnTo>
                    <a:lnTo>
                      <a:pt x="455" y="11"/>
                    </a:lnTo>
                    <a:lnTo>
                      <a:pt x="483" y="6"/>
                    </a:lnTo>
                    <a:lnTo>
                      <a:pt x="511" y="2"/>
                    </a:lnTo>
                    <a:lnTo>
                      <a:pt x="540" y="0"/>
                    </a:lnTo>
                    <a:lnTo>
                      <a:pt x="569" y="0"/>
                    </a:lnTo>
                    <a:lnTo>
                      <a:pt x="569" y="0"/>
                    </a:lnTo>
                    <a:lnTo>
                      <a:pt x="599" y="0"/>
                    </a:lnTo>
                    <a:lnTo>
                      <a:pt x="627" y="2"/>
                    </a:lnTo>
                    <a:lnTo>
                      <a:pt x="656" y="6"/>
                    </a:lnTo>
                    <a:lnTo>
                      <a:pt x="684" y="11"/>
                    </a:lnTo>
                    <a:lnTo>
                      <a:pt x="711" y="17"/>
                    </a:lnTo>
                    <a:lnTo>
                      <a:pt x="739" y="25"/>
                    </a:lnTo>
                    <a:lnTo>
                      <a:pt x="765" y="35"/>
                    </a:lnTo>
                    <a:lnTo>
                      <a:pt x="791" y="44"/>
                    </a:lnTo>
                    <a:lnTo>
                      <a:pt x="816" y="56"/>
                    </a:lnTo>
                    <a:lnTo>
                      <a:pt x="840" y="68"/>
                    </a:lnTo>
                    <a:lnTo>
                      <a:pt x="864" y="82"/>
                    </a:lnTo>
                    <a:lnTo>
                      <a:pt x="888" y="97"/>
                    </a:lnTo>
                    <a:lnTo>
                      <a:pt x="910" y="113"/>
                    </a:lnTo>
                    <a:lnTo>
                      <a:pt x="931" y="130"/>
                    </a:lnTo>
                    <a:lnTo>
                      <a:pt x="952" y="147"/>
                    </a:lnTo>
                    <a:lnTo>
                      <a:pt x="972" y="166"/>
                    </a:lnTo>
                    <a:lnTo>
                      <a:pt x="990" y="186"/>
                    </a:lnTo>
                    <a:lnTo>
                      <a:pt x="1009" y="207"/>
                    </a:lnTo>
                    <a:lnTo>
                      <a:pt x="1025" y="228"/>
                    </a:lnTo>
                    <a:lnTo>
                      <a:pt x="1041" y="250"/>
                    </a:lnTo>
                    <a:lnTo>
                      <a:pt x="1056" y="274"/>
                    </a:lnTo>
                    <a:lnTo>
                      <a:pt x="1070" y="297"/>
                    </a:lnTo>
                    <a:lnTo>
                      <a:pt x="1082" y="322"/>
                    </a:lnTo>
                    <a:lnTo>
                      <a:pt x="1093" y="347"/>
                    </a:lnTo>
                    <a:lnTo>
                      <a:pt x="1104" y="373"/>
                    </a:lnTo>
                    <a:lnTo>
                      <a:pt x="1113" y="400"/>
                    </a:lnTo>
                    <a:lnTo>
                      <a:pt x="1121" y="426"/>
                    </a:lnTo>
                    <a:lnTo>
                      <a:pt x="1127" y="455"/>
                    </a:lnTo>
                    <a:lnTo>
                      <a:pt x="1132" y="482"/>
                    </a:lnTo>
                    <a:lnTo>
                      <a:pt x="1135" y="511"/>
                    </a:lnTo>
                    <a:lnTo>
                      <a:pt x="1138" y="539"/>
                    </a:lnTo>
                    <a:lnTo>
                      <a:pt x="1139" y="569"/>
                    </a:lnTo>
                    <a:lnTo>
                      <a:pt x="1139" y="569"/>
                    </a:lnTo>
                    <a:lnTo>
                      <a:pt x="1138" y="599"/>
                    </a:lnTo>
                    <a:lnTo>
                      <a:pt x="1135" y="627"/>
                    </a:lnTo>
                    <a:lnTo>
                      <a:pt x="1132" y="656"/>
                    </a:lnTo>
                    <a:lnTo>
                      <a:pt x="1127" y="683"/>
                    </a:lnTo>
                    <a:lnTo>
                      <a:pt x="1121" y="712"/>
                    </a:lnTo>
                    <a:lnTo>
                      <a:pt x="1113" y="738"/>
                    </a:lnTo>
                    <a:lnTo>
                      <a:pt x="1104" y="765"/>
                    </a:lnTo>
                    <a:lnTo>
                      <a:pt x="1093" y="791"/>
                    </a:lnTo>
                    <a:lnTo>
                      <a:pt x="1082" y="816"/>
                    </a:lnTo>
                    <a:lnTo>
                      <a:pt x="1070" y="840"/>
                    </a:lnTo>
                    <a:lnTo>
                      <a:pt x="1056" y="864"/>
                    </a:lnTo>
                    <a:lnTo>
                      <a:pt x="1041" y="888"/>
                    </a:lnTo>
                    <a:lnTo>
                      <a:pt x="1025" y="910"/>
                    </a:lnTo>
                    <a:lnTo>
                      <a:pt x="1009" y="931"/>
                    </a:lnTo>
                    <a:lnTo>
                      <a:pt x="990" y="952"/>
                    </a:lnTo>
                    <a:lnTo>
                      <a:pt x="972" y="972"/>
                    </a:lnTo>
                    <a:lnTo>
                      <a:pt x="952" y="990"/>
                    </a:lnTo>
                    <a:lnTo>
                      <a:pt x="931" y="1008"/>
                    </a:lnTo>
                    <a:lnTo>
                      <a:pt x="910" y="1025"/>
                    </a:lnTo>
                    <a:lnTo>
                      <a:pt x="888" y="1041"/>
                    </a:lnTo>
                    <a:lnTo>
                      <a:pt x="864" y="1056"/>
                    </a:lnTo>
                    <a:lnTo>
                      <a:pt x="840" y="1070"/>
                    </a:lnTo>
                    <a:lnTo>
                      <a:pt x="816" y="1082"/>
                    </a:lnTo>
                    <a:lnTo>
                      <a:pt x="791" y="1093"/>
                    </a:lnTo>
                    <a:lnTo>
                      <a:pt x="765" y="1103"/>
                    </a:lnTo>
                    <a:lnTo>
                      <a:pt x="739" y="1113"/>
                    </a:lnTo>
                    <a:lnTo>
                      <a:pt x="711" y="1121"/>
                    </a:lnTo>
                    <a:lnTo>
                      <a:pt x="684" y="1127"/>
                    </a:lnTo>
                    <a:lnTo>
                      <a:pt x="656" y="1132"/>
                    </a:lnTo>
                    <a:lnTo>
                      <a:pt x="627" y="1136"/>
                    </a:lnTo>
                    <a:lnTo>
                      <a:pt x="599" y="1138"/>
                    </a:lnTo>
                    <a:lnTo>
                      <a:pt x="569" y="1138"/>
                    </a:lnTo>
                    <a:lnTo>
                      <a:pt x="569" y="1138"/>
                    </a:lnTo>
                    <a:close/>
                    <a:moveTo>
                      <a:pt x="569" y="27"/>
                    </a:moveTo>
                    <a:lnTo>
                      <a:pt x="569" y="27"/>
                    </a:lnTo>
                    <a:lnTo>
                      <a:pt x="542" y="28"/>
                    </a:lnTo>
                    <a:lnTo>
                      <a:pt x="514" y="30"/>
                    </a:lnTo>
                    <a:lnTo>
                      <a:pt x="487" y="33"/>
                    </a:lnTo>
                    <a:lnTo>
                      <a:pt x="460" y="38"/>
                    </a:lnTo>
                    <a:lnTo>
                      <a:pt x="434" y="44"/>
                    </a:lnTo>
                    <a:lnTo>
                      <a:pt x="409" y="52"/>
                    </a:lnTo>
                    <a:lnTo>
                      <a:pt x="383" y="61"/>
                    </a:lnTo>
                    <a:lnTo>
                      <a:pt x="358" y="69"/>
                    </a:lnTo>
                    <a:lnTo>
                      <a:pt x="335" y="80"/>
                    </a:lnTo>
                    <a:lnTo>
                      <a:pt x="311" y="93"/>
                    </a:lnTo>
                    <a:lnTo>
                      <a:pt x="289" y="105"/>
                    </a:lnTo>
                    <a:lnTo>
                      <a:pt x="266" y="120"/>
                    </a:lnTo>
                    <a:lnTo>
                      <a:pt x="245" y="135"/>
                    </a:lnTo>
                    <a:lnTo>
                      <a:pt x="225" y="151"/>
                    </a:lnTo>
                    <a:lnTo>
                      <a:pt x="206" y="168"/>
                    </a:lnTo>
                    <a:lnTo>
                      <a:pt x="187" y="186"/>
                    </a:lnTo>
                    <a:lnTo>
                      <a:pt x="168" y="204"/>
                    </a:lnTo>
                    <a:lnTo>
                      <a:pt x="151" y="224"/>
                    </a:lnTo>
                    <a:lnTo>
                      <a:pt x="135" y="245"/>
                    </a:lnTo>
                    <a:lnTo>
                      <a:pt x="120" y="266"/>
                    </a:lnTo>
                    <a:lnTo>
                      <a:pt x="106" y="289"/>
                    </a:lnTo>
                    <a:lnTo>
                      <a:pt x="93" y="311"/>
                    </a:lnTo>
                    <a:lnTo>
                      <a:pt x="82" y="335"/>
                    </a:lnTo>
                    <a:lnTo>
                      <a:pt x="70" y="358"/>
                    </a:lnTo>
                    <a:lnTo>
                      <a:pt x="61" y="383"/>
                    </a:lnTo>
                    <a:lnTo>
                      <a:pt x="52" y="408"/>
                    </a:lnTo>
                    <a:lnTo>
                      <a:pt x="44" y="434"/>
                    </a:lnTo>
                    <a:lnTo>
                      <a:pt x="38" y="460"/>
                    </a:lnTo>
                    <a:lnTo>
                      <a:pt x="35" y="487"/>
                    </a:lnTo>
                    <a:lnTo>
                      <a:pt x="31" y="513"/>
                    </a:lnTo>
                    <a:lnTo>
                      <a:pt x="28" y="542"/>
                    </a:lnTo>
                    <a:lnTo>
                      <a:pt x="27" y="569"/>
                    </a:lnTo>
                    <a:lnTo>
                      <a:pt x="27" y="569"/>
                    </a:lnTo>
                    <a:lnTo>
                      <a:pt x="28" y="596"/>
                    </a:lnTo>
                    <a:lnTo>
                      <a:pt x="31" y="625"/>
                    </a:lnTo>
                    <a:lnTo>
                      <a:pt x="35" y="651"/>
                    </a:lnTo>
                    <a:lnTo>
                      <a:pt x="38" y="678"/>
                    </a:lnTo>
                    <a:lnTo>
                      <a:pt x="44" y="704"/>
                    </a:lnTo>
                    <a:lnTo>
                      <a:pt x="52" y="730"/>
                    </a:lnTo>
                    <a:lnTo>
                      <a:pt x="61" y="755"/>
                    </a:lnTo>
                    <a:lnTo>
                      <a:pt x="70" y="780"/>
                    </a:lnTo>
                    <a:lnTo>
                      <a:pt x="82" y="803"/>
                    </a:lnTo>
                    <a:lnTo>
                      <a:pt x="93" y="827"/>
                    </a:lnTo>
                    <a:lnTo>
                      <a:pt x="106" y="849"/>
                    </a:lnTo>
                    <a:lnTo>
                      <a:pt x="120" y="871"/>
                    </a:lnTo>
                    <a:lnTo>
                      <a:pt x="135" y="893"/>
                    </a:lnTo>
                    <a:lnTo>
                      <a:pt x="151" y="914"/>
                    </a:lnTo>
                    <a:lnTo>
                      <a:pt x="168" y="933"/>
                    </a:lnTo>
                    <a:lnTo>
                      <a:pt x="187" y="952"/>
                    </a:lnTo>
                    <a:lnTo>
                      <a:pt x="206" y="969"/>
                    </a:lnTo>
                    <a:lnTo>
                      <a:pt x="225" y="987"/>
                    </a:lnTo>
                    <a:lnTo>
                      <a:pt x="245" y="1003"/>
                    </a:lnTo>
                    <a:lnTo>
                      <a:pt x="266" y="1018"/>
                    </a:lnTo>
                    <a:lnTo>
                      <a:pt x="289" y="1033"/>
                    </a:lnTo>
                    <a:lnTo>
                      <a:pt x="311" y="1045"/>
                    </a:lnTo>
                    <a:lnTo>
                      <a:pt x="335" y="1057"/>
                    </a:lnTo>
                    <a:lnTo>
                      <a:pt x="358" y="1069"/>
                    </a:lnTo>
                    <a:lnTo>
                      <a:pt x="383" y="1077"/>
                    </a:lnTo>
                    <a:lnTo>
                      <a:pt x="409" y="1086"/>
                    </a:lnTo>
                    <a:lnTo>
                      <a:pt x="434" y="1093"/>
                    </a:lnTo>
                    <a:lnTo>
                      <a:pt x="460" y="1100"/>
                    </a:lnTo>
                    <a:lnTo>
                      <a:pt x="487" y="1105"/>
                    </a:lnTo>
                    <a:lnTo>
                      <a:pt x="514" y="1108"/>
                    </a:lnTo>
                    <a:lnTo>
                      <a:pt x="542" y="1109"/>
                    </a:lnTo>
                    <a:lnTo>
                      <a:pt x="569" y="1111"/>
                    </a:lnTo>
                    <a:lnTo>
                      <a:pt x="569" y="1111"/>
                    </a:lnTo>
                    <a:lnTo>
                      <a:pt x="597" y="1109"/>
                    </a:lnTo>
                    <a:lnTo>
                      <a:pt x="625" y="1108"/>
                    </a:lnTo>
                    <a:lnTo>
                      <a:pt x="652" y="1105"/>
                    </a:lnTo>
                    <a:lnTo>
                      <a:pt x="678" y="1100"/>
                    </a:lnTo>
                    <a:lnTo>
                      <a:pt x="704" y="1093"/>
                    </a:lnTo>
                    <a:lnTo>
                      <a:pt x="730" y="1086"/>
                    </a:lnTo>
                    <a:lnTo>
                      <a:pt x="755" y="1077"/>
                    </a:lnTo>
                    <a:lnTo>
                      <a:pt x="780" y="1069"/>
                    </a:lnTo>
                    <a:lnTo>
                      <a:pt x="804" y="1057"/>
                    </a:lnTo>
                    <a:lnTo>
                      <a:pt x="827" y="1045"/>
                    </a:lnTo>
                    <a:lnTo>
                      <a:pt x="850" y="1033"/>
                    </a:lnTo>
                    <a:lnTo>
                      <a:pt x="871" y="1018"/>
                    </a:lnTo>
                    <a:lnTo>
                      <a:pt x="894" y="1003"/>
                    </a:lnTo>
                    <a:lnTo>
                      <a:pt x="914" y="987"/>
                    </a:lnTo>
                    <a:lnTo>
                      <a:pt x="933" y="969"/>
                    </a:lnTo>
                    <a:lnTo>
                      <a:pt x="952" y="952"/>
                    </a:lnTo>
                    <a:lnTo>
                      <a:pt x="971" y="933"/>
                    </a:lnTo>
                    <a:lnTo>
                      <a:pt x="987" y="914"/>
                    </a:lnTo>
                    <a:lnTo>
                      <a:pt x="1003" y="893"/>
                    </a:lnTo>
                    <a:lnTo>
                      <a:pt x="1019" y="871"/>
                    </a:lnTo>
                    <a:lnTo>
                      <a:pt x="1033" y="849"/>
                    </a:lnTo>
                    <a:lnTo>
                      <a:pt x="1045" y="827"/>
                    </a:lnTo>
                    <a:lnTo>
                      <a:pt x="1057" y="803"/>
                    </a:lnTo>
                    <a:lnTo>
                      <a:pt x="1069" y="780"/>
                    </a:lnTo>
                    <a:lnTo>
                      <a:pt x="1078" y="755"/>
                    </a:lnTo>
                    <a:lnTo>
                      <a:pt x="1087" y="730"/>
                    </a:lnTo>
                    <a:lnTo>
                      <a:pt x="1095" y="704"/>
                    </a:lnTo>
                    <a:lnTo>
                      <a:pt x="1100" y="678"/>
                    </a:lnTo>
                    <a:lnTo>
                      <a:pt x="1104" y="651"/>
                    </a:lnTo>
                    <a:lnTo>
                      <a:pt x="1108" y="625"/>
                    </a:lnTo>
                    <a:lnTo>
                      <a:pt x="1111" y="596"/>
                    </a:lnTo>
                    <a:lnTo>
                      <a:pt x="1111" y="569"/>
                    </a:lnTo>
                    <a:lnTo>
                      <a:pt x="1111" y="569"/>
                    </a:lnTo>
                    <a:lnTo>
                      <a:pt x="1111" y="542"/>
                    </a:lnTo>
                    <a:lnTo>
                      <a:pt x="1108" y="513"/>
                    </a:lnTo>
                    <a:lnTo>
                      <a:pt x="1104" y="487"/>
                    </a:lnTo>
                    <a:lnTo>
                      <a:pt x="1100" y="460"/>
                    </a:lnTo>
                    <a:lnTo>
                      <a:pt x="1095" y="434"/>
                    </a:lnTo>
                    <a:lnTo>
                      <a:pt x="1087" y="408"/>
                    </a:lnTo>
                    <a:lnTo>
                      <a:pt x="1078" y="383"/>
                    </a:lnTo>
                    <a:lnTo>
                      <a:pt x="1069" y="358"/>
                    </a:lnTo>
                    <a:lnTo>
                      <a:pt x="1057" y="335"/>
                    </a:lnTo>
                    <a:lnTo>
                      <a:pt x="1045" y="311"/>
                    </a:lnTo>
                    <a:lnTo>
                      <a:pt x="1033" y="289"/>
                    </a:lnTo>
                    <a:lnTo>
                      <a:pt x="1019" y="266"/>
                    </a:lnTo>
                    <a:lnTo>
                      <a:pt x="1003" y="245"/>
                    </a:lnTo>
                    <a:lnTo>
                      <a:pt x="987" y="224"/>
                    </a:lnTo>
                    <a:lnTo>
                      <a:pt x="971" y="204"/>
                    </a:lnTo>
                    <a:lnTo>
                      <a:pt x="952" y="186"/>
                    </a:lnTo>
                    <a:lnTo>
                      <a:pt x="933" y="168"/>
                    </a:lnTo>
                    <a:lnTo>
                      <a:pt x="914" y="151"/>
                    </a:lnTo>
                    <a:lnTo>
                      <a:pt x="894" y="135"/>
                    </a:lnTo>
                    <a:lnTo>
                      <a:pt x="871" y="120"/>
                    </a:lnTo>
                    <a:lnTo>
                      <a:pt x="850" y="105"/>
                    </a:lnTo>
                    <a:lnTo>
                      <a:pt x="827" y="93"/>
                    </a:lnTo>
                    <a:lnTo>
                      <a:pt x="804" y="80"/>
                    </a:lnTo>
                    <a:lnTo>
                      <a:pt x="780" y="69"/>
                    </a:lnTo>
                    <a:lnTo>
                      <a:pt x="755" y="61"/>
                    </a:lnTo>
                    <a:lnTo>
                      <a:pt x="730" y="52"/>
                    </a:lnTo>
                    <a:lnTo>
                      <a:pt x="704" y="44"/>
                    </a:lnTo>
                    <a:lnTo>
                      <a:pt x="678" y="38"/>
                    </a:lnTo>
                    <a:lnTo>
                      <a:pt x="652" y="33"/>
                    </a:lnTo>
                    <a:lnTo>
                      <a:pt x="625" y="30"/>
                    </a:lnTo>
                    <a:lnTo>
                      <a:pt x="597" y="28"/>
                    </a:lnTo>
                    <a:lnTo>
                      <a:pt x="569" y="27"/>
                    </a:lnTo>
                    <a:lnTo>
                      <a:pt x="569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04F1703E-86D4-6875-0D04-D6AFBD885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193" y="5321303"/>
                <a:ext cx="1293813" cy="455613"/>
              </a:xfrm>
              <a:custGeom>
                <a:avLst/>
                <a:gdLst>
                  <a:gd name="T0" fmla="*/ 50 w 815"/>
                  <a:gd name="T1" fmla="*/ 272 h 287"/>
                  <a:gd name="T2" fmla="*/ 50 w 815"/>
                  <a:gd name="T3" fmla="*/ 88 h 287"/>
                  <a:gd name="T4" fmla="*/ 86 w 815"/>
                  <a:gd name="T5" fmla="*/ 103 h 287"/>
                  <a:gd name="T6" fmla="*/ 43 w 815"/>
                  <a:gd name="T7" fmla="*/ 0 h 287"/>
                  <a:gd name="T8" fmla="*/ 0 w 815"/>
                  <a:gd name="T9" fmla="*/ 103 h 287"/>
                  <a:gd name="T10" fmla="*/ 36 w 815"/>
                  <a:gd name="T11" fmla="*/ 88 h 287"/>
                  <a:gd name="T12" fmla="*/ 36 w 815"/>
                  <a:gd name="T13" fmla="*/ 287 h 287"/>
                  <a:gd name="T14" fmla="*/ 815 w 815"/>
                  <a:gd name="T15" fmla="*/ 287 h 287"/>
                  <a:gd name="T16" fmla="*/ 815 w 815"/>
                  <a:gd name="T17" fmla="*/ 272 h 287"/>
                  <a:gd name="T18" fmla="*/ 50 w 815"/>
                  <a:gd name="T19" fmla="*/ 27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5" h="287">
                    <a:moveTo>
                      <a:pt x="50" y="272"/>
                    </a:moveTo>
                    <a:lnTo>
                      <a:pt x="50" y="88"/>
                    </a:lnTo>
                    <a:lnTo>
                      <a:pt x="86" y="103"/>
                    </a:lnTo>
                    <a:lnTo>
                      <a:pt x="43" y="0"/>
                    </a:lnTo>
                    <a:lnTo>
                      <a:pt x="0" y="103"/>
                    </a:lnTo>
                    <a:lnTo>
                      <a:pt x="36" y="88"/>
                    </a:lnTo>
                    <a:lnTo>
                      <a:pt x="36" y="287"/>
                    </a:lnTo>
                    <a:lnTo>
                      <a:pt x="815" y="287"/>
                    </a:lnTo>
                    <a:lnTo>
                      <a:pt x="815" y="272"/>
                    </a:lnTo>
                    <a:lnTo>
                      <a:pt x="50" y="2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3" name="Freeform 21">
                <a:extLst>
                  <a:ext uri="{FF2B5EF4-FFF2-40B4-BE49-F238E27FC236}">
                    <a16:creationId xmlns:a16="http://schemas.microsoft.com/office/drawing/2014/main" id="{79652241-8710-33A2-A3F1-3447A7F66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5293" y="5321303"/>
                <a:ext cx="1293813" cy="455613"/>
              </a:xfrm>
              <a:custGeom>
                <a:avLst/>
                <a:gdLst>
                  <a:gd name="T0" fmla="*/ 763 w 815"/>
                  <a:gd name="T1" fmla="*/ 272 h 287"/>
                  <a:gd name="T2" fmla="*/ 763 w 815"/>
                  <a:gd name="T3" fmla="*/ 88 h 287"/>
                  <a:gd name="T4" fmla="*/ 729 w 815"/>
                  <a:gd name="T5" fmla="*/ 103 h 287"/>
                  <a:gd name="T6" fmla="*/ 772 w 815"/>
                  <a:gd name="T7" fmla="*/ 0 h 287"/>
                  <a:gd name="T8" fmla="*/ 815 w 815"/>
                  <a:gd name="T9" fmla="*/ 103 h 287"/>
                  <a:gd name="T10" fmla="*/ 779 w 815"/>
                  <a:gd name="T11" fmla="*/ 88 h 287"/>
                  <a:gd name="T12" fmla="*/ 779 w 815"/>
                  <a:gd name="T13" fmla="*/ 287 h 287"/>
                  <a:gd name="T14" fmla="*/ 0 w 815"/>
                  <a:gd name="T15" fmla="*/ 287 h 287"/>
                  <a:gd name="T16" fmla="*/ 0 w 815"/>
                  <a:gd name="T17" fmla="*/ 272 h 287"/>
                  <a:gd name="T18" fmla="*/ 763 w 815"/>
                  <a:gd name="T19" fmla="*/ 27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5" h="287">
                    <a:moveTo>
                      <a:pt x="763" y="272"/>
                    </a:moveTo>
                    <a:lnTo>
                      <a:pt x="763" y="88"/>
                    </a:lnTo>
                    <a:lnTo>
                      <a:pt x="729" y="103"/>
                    </a:lnTo>
                    <a:lnTo>
                      <a:pt x="772" y="0"/>
                    </a:lnTo>
                    <a:lnTo>
                      <a:pt x="815" y="103"/>
                    </a:lnTo>
                    <a:lnTo>
                      <a:pt x="779" y="88"/>
                    </a:lnTo>
                    <a:lnTo>
                      <a:pt x="779" y="287"/>
                    </a:lnTo>
                    <a:lnTo>
                      <a:pt x="0" y="287"/>
                    </a:lnTo>
                    <a:lnTo>
                      <a:pt x="0" y="272"/>
                    </a:lnTo>
                    <a:lnTo>
                      <a:pt x="763" y="2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id="{03CE2CC7-49C2-D7FC-0A06-6FC6E3FDA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1443" y="4160840"/>
                <a:ext cx="584200" cy="996950"/>
              </a:xfrm>
              <a:custGeom>
                <a:avLst/>
                <a:gdLst>
                  <a:gd name="T0" fmla="*/ 54 w 368"/>
                  <a:gd name="T1" fmla="*/ 612 h 628"/>
                  <a:gd name="T2" fmla="*/ 54 w 368"/>
                  <a:gd name="T3" fmla="*/ 94 h 628"/>
                  <a:gd name="T4" fmla="*/ 94 w 368"/>
                  <a:gd name="T5" fmla="*/ 116 h 628"/>
                  <a:gd name="T6" fmla="*/ 47 w 368"/>
                  <a:gd name="T7" fmla="*/ 0 h 628"/>
                  <a:gd name="T8" fmla="*/ 0 w 368"/>
                  <a:gd name="T9" fmla="*/ 116 h 628"/>
                  <a:gd name="T10" fmla="*/ 39 w 368"/>
                  <a:gd name="T11" fmla="*/ 94 h 628"/>
                  <a:gd name="T12" fmla="*/ 39 w 368"/>
                  <a:gd name="T13" fmla="*/ 628 h 628"/>
                  <a:gd name="T14" fmla="*/ 368 w 368"/>
                  <a:gd name="T15" fmla="*/ 628 h 628"/>
                  <a:gd name="T16" fmla="*/ 368 w 368"/>
                  <a:gd name="T17" fmla="*/ 612 h 628"/>
                  <a:gd name="T18" fmla="*/ 54 w 368"/>
                  <a:gd name="T19" fmla="*/ 612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628">
                    <a:moveTo>
                      <a:pt x="54" y="612"/>
                    </a:moveTo>
                    <a:lnTo>
                      <a:pt x="54" y="94"/>
                    </a:lnTo>
                    <a:lnTo>
                      <a:pt x="94" y="116"/>
                    </a:lnTo>
                    <a:lnTo>
                      <a:pt x="47" y="0"/>
                    </a:lnTo>
                    <a:lnTo>
                      <a:pt x="0" y="116"/>
                    </a:lnTo>
                    <a:lnTo>
                      <a:pt x="39" y="94"/>
                    </a:lnTo>
                    <a:lnTo>
                      <a:pt x="39" y="628"/>
                    </a:lnTo>
                    <a:lnTo>
                      <a:pt x="368" y="628"/>
                    </a:lnTo>
                    <a:lnTo>
                      <a:pt x="368" y="612"/>
                    </a:lnTo>
                    <a:lnTo>
                      <a:pt x="54" y="6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5" name="Freeform 45">
                <a:extLst>
                  <a:ext uri="{FF2B5EF4-FFF2-40B4-BE49-F238E27FC236}">
                    <a16:creationId xmlns:a16="http://schemas.microsoft.com/office/drawing/2014/main" id="{D94573D3-A450-F560-5B3D-6424ADC4E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0656" y="4160840"/>
                <a:ext cx="584200" cy="996950"/>
              </a:xfrm>
              <a:custGeom>
                <a:avLst/>
                <a:gdLst>
                  <a:gd name="T0" fmla="*/ 313 w 368"/>
                  <a:gd name="T1" fmla="*/ 612 h 628"/>
                  <a:gd name="T2" fmla="*/ 313 w 368"/>
                  <a:gd name="T3" fmla="*/ 94 h 628"/>
                  <a:gd name="T4" fmla="*/ 273 w 368"/>
                  <a:gd name="T5" fmla="*/ 116 h 628"/>
                  <a:gd name="T6" fmla="*/ 321 w 368"/>
                  <a:gd name="T7" fmla="*/ 0 h 628"/>
                  <a:gd name="T8" fmla="*/ 368 w 368"/>
                  <a:gd name="T9" fmla="*/ 116 h 628"/>
                  <a:gd name="T10" fmla="*/ 329 w 368"/>
                  <a:gd name="T11" fmla="*/ 94 h 628"/>
                  <a:gd name="T12" fmla="*/ 329 w 368"/>
                  <a:gd name="T13" fmla="*/ 628 h 628"/>
                  <a:gd name="T14" fmla="*/ 0 w 368"/>
                  <a:gd name="T15" fmla="*/ 628 h 628"/>
                  <a:gd name="T16" fmla="*/ 0 w 368"/>
                  <a:gd name="T17" fmla="*/ 612 h 628"/>
                  <a:gd name="T18" fmla="*/ 313 w 368"/>
                  <a:gd name="T19" fmla="*/ 612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628">
                    <a:moveTo>
                      <a:pt x="313" y="612"/>
                    </a:moveTo>
                    <a:lnTo>
                      <a:pt x="313" y="94"/>
                    </a:lnTo>
                    <a:lnTo>
                      <a:pt x="273" y="116"/>
                    </a:lnTo>
                    <a:lnTo>
                      <a:pt x="321" y="0"/>
                    </a:lnTo>
                    <a:lnTo>
                      <a:pt x="368" y="116"/>
                    </a:lnTo>
                    <a:lnTo>
                      <a:pt x="329" y="94"/>
                    </a:lnTo>
                    <a:lnTo>
                      <a:pt x="329" y="628"/>
                    </a:lnTo>
                    <a:lnTo>
                      <a:pt x="0" y="628"/>
                    </a:lnTo>
                    <a:lnTo>
                      <a:pt x="0" y="612"/>
                    </a:lnTo>
                    <a:lnTo>
                      <a:pt x="313" y="6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F3AA947-2F91-FD29-8DD8-6E8F8C357A44}"/>
                  </a:ext>
                </a:extLst>
              </p:cNvPr>
              <p:cNvGrpSpPr/>
              <p:nvPr/>
            </p:nvGrpSpPr>
            <p:grpSpPr>
              <a:xfrm>
                <a:off x="3265254" y="4625976"/>
                <a:ext cx="1541463" cy="1258888"/>
                <a:chOff x="3149600" y="4625976"/>
                <a:chExt cx="1541463" cy="1258888"/>
              </a:xfrm>
              <a:solidFill>
                <a:schemeClr val="accent1"/>
              </a:solidFill>
            </p:grpSpPr>
            <p:sp>
              <p:nvSpPr>
                <p:cNvPr id="17" name="Freeform 18">
                  <a:extLst>
                    <a:ext uri="{FF2B5EF4-FFF2-40B4-BE49-F238E27FC236}">
                      <a16:creationId xmlns:a16="http://schemas.microsoft.com/office/drawing/2014/main" id="{453FFBC9-2701-5DCE-421D-1C0492EEE3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9600" y="4625976"/>
                  <a:ext cx="660400" cy="660400"/>
                </a:xfrm>
                <a:custGeom>
                  <a:avLst/>
                  <a:gdLst>
                    <a:gd name="T0" fmla="*/ 416 w 416"/>
                    <a:gd name="T1" fmla="*/ 209 h 416"/>
                    <a:gd name="T2" fmla="*/ 411 w 416"/>
                    <a:gd name="T3" fmla="*/ 251 h 416"/>
                    <a:gd name="T4" fmla="*/ 399 w 416"/>
                    <a:gd name="T5" fmla="*/ 289 h 416"/>
                    <a:gd name="T6" fmla="*/ 380 w 416"/>
                    <a:gd name="T7" fmla="*/ 324 h 416"/>
                    <a:gd name="T8" fmla="*/ 356 w 416"/>
                    <a:gd name="T9" fmla="*/ 355 h 416"/>
                    <a:gd name="T10" fmla="*/ 325 w 416"/>
                    <a:gd name="T11" fmla="*/ 381 h 416"/>
                    <a:gd name="T12" fmla="*/ 289 w 416"/>
                    <a:gd name="T13" fmla="*/ 400 h 416"/>
                    <a:gd name="T14" fmla="*/ 250 w 416"/>
                    <a:gd name="T15" fmla="*/ 412 h 416"/>
                    <a:gd name="T16" fmla="*/ 208 w 416"/>
                    <a:gd name="T17" fmla="*/ 416 h 416"/>
                    <a:gd name="T18" fmla="*/ 187 w 416"/>
                    <a:gd name="T19" fmla="*/ 415 h 416"/>
                    <a:gd name="T20" fmla="*/ 146 w 416"/>
                    <a:gd name="T21" fmla="*/ 407 h 416"/>
                    <a:gd name="T22" fmla="*/ 109 w 416"/>
                    <a:gd name="T23" fmla="*/ 391 h 416"/>
                    <a:gd name="T24" fmla="*/ 75 w 416"/>
                    <a:gd name="T25" fmla="*/ 369 h 416"/>
                    <a:gd name="T26" fmla="*/ 48 w 416"/>
                    <a:gd name="T27" fmla="*/ 340 h 416"/>
                    <a:gd name="T28" fmla="*/ 26 w 416"/>
                    <a:gd name="T29" fmla="*/ 308 h 416"/>
                    <a:gd name="T30" fmla="*/ 10 w 416"/>
                    <a:gd name="T31" fmla="*/ 271 h 416"/>
                    <a:gd name="T32" fmla="*/ 1 w 416"/>
                    <a:gd name="T33" fmla="*/ 230 h 416"/>
                    <a:gd name="T34" fmla="*/ 0 w 416"/>
                    <a:gd name="T35" fmla="*/ 209 h 416"/>
                    <a:gd name="T36" fmla="*/ 5 w 416"/>
                    <a:gd name="T37" fmla="*/ 167 h 416"/>
                    <a:gd name="T38" fmla="*/ 17 w 416"/>
                    <a:gd name="T39" fmla="*/ 127 h 416"/>
                    <a:gd name="T40" fmla="*/ 36 w 416"/>
                    <a:gd name="T41" fmla="*/ 92 h 416"/>
                    <a:gd name="T42" fmla="*/ 60 w 416"/>
                    <a:gd name="T43" fmla="*/ 61 h 416"/>
                    <a:gd name="T44" fmla="*/ 91 w 416"/>
                    <a:gd name="T45" fmla="*/ 36 h 416"/>
                    <a:gd name="T46" fmla="*/ 127 w 416"/>
                    <a:gd name="T47" fmla="*/ 17 h 416"/>
                    <a:gd name="T48" fmla="*/ 166 w 416"/>
                    <a:gd name="T49" fmla="*/ 5 h 416"/>
                    <a:gd name="T50" fmla="*/ 208 w 416"/>
                    <a:gd name="T51" fmla="*/ 0 h 416"/>
                    <a:gd name="T52" fmla="*/ 229 w 416"/>
                    <a:gd name="T53" fmla="*/ 2 h 416"/>
                    <a:gd name="T54" fmla="*/ 270 w 416"/>
                    <a:gd name="T55" fmla="*/ 10 h 416"/>
                    <a:gd name="T56" fmla="*/ 307 w 416"/>
                    <a:gd name="T57" fmla="*/ 25 h 416"/>
                    <a:gd name="T58" fmla="*/ 341 w 416"/>
                    <a:gd name="T59" fmla="*/ 48 h 416"/>
                    <a:gd name="T60" fmla="*/ 368 w 416"/>
                    <a:gd name="T61" fmla="*/ 76 h 416"/>
                    <a:gd name="T62" fmla="*/ 390 w 416"/>
                    <a:gd name="T63" fmla="*/ 110 h 416"/>
                    <a:gd name="T64" fmla="*/ 406 w 416"/>
                    <a:gd name="T65" fmla="*/ 147 h 416"/>
                    <a:gd name="T66" fmla="*/ 415 w 416"/>
                    <a:gd name="T67" fmla="*/ 188 h 416"/>
                    <a:gd name="T68" fmla="*/ 416 w 416"/>
                    <a:gd name="T69" fmla="*/ 209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6" h="416">
                      <a:moveTo>
                        <a:pt x="416" y="209"/>
                      </a:moveTo>
                      <a:lnTo>
                        <a:pt x="416" y="209"/>
                      </a:lnTo>
                      <a:lnTo>
                        <a:pt x="415" y="230"/>
                      </a:lnTo>
                      <a:lnTo>
                        <a:pt x="411" y="251"/>
                      </a:lnTo>
                      <a:lnTo>
                        <a:pt x="406" y="271"/>
                      </a:lnTo>
                      <a:lnTo>
                        <a:pt x="399" y="289"/>
                      </a:lnTo>
                      <a:lnTo>
                        <a:pt x="390" y="308"/>
                      </a:lnTo>
                      <a:lnTo>
                        <a:pt x="380" y="324"/>
                      </a:lnTo>
                      <a:lnTo>
                        <a:pt x="368" y="340"/>
                      </a:lnTo>
                      <a:lnTo>
                        <a:pt x="356" y="355"/>
                      </a:lnTo>
                      <a:lnTo>
                        <a:pt x="341" y="369"/>
                      </a:lnTo>
                      <a:lnTo>
                        <a:pt x="325" y="381"/>
                      </a:lnTo>
                      <a:lnTo>
                        <a:pt x="307" y="391"/>
                      </a:lnTo>
                      <a:lnTo>
                        <a:pt x="289" y="400"/>
                      </a:lnTo>
                      <a:lnTo>
                        <a:pt x="270" y="407"/>
                      </a:lnTo>
                      <a:lnTo>
                        <a:pt x="250" y="412"/>
                      </a:lnTo>
                      <a:lnTo>
                        <a:pt x="229" y="415"/>
                      </a:lnTo>
                      <a:lnTo>
                        <a:pt x="208" y="416"/>
                      </a:lnTo>
                      <a:lnTo>
                        <a:pt x="208" y="416"/>
                      </a:lnTo>
                      <a:lnTo>
                        <a:pt x="187" y="415"/>
                      </a:lnTo>
                      <a:lnTo>
                        <a:pt x="166" y="412"/>
                      </a:lnTo>
                      <a:lnTo>
                        <a:pt x="146" y="407"/>
                      </a:lnTo>
                      <a:lnTo>
                        <a:pt x="127" y="400"/>
                      </a:lnTo>
                      <a:lnTo>
                        <a:pt x="109" y="391"/>
                      </a:lnTo>
                      <a:lnTo>
                        <a:pt x="91" y="381"/>
                      </a:lnTo>
                      <a:lnTo>
                        <a:pt x="75" y="369"/>
                      </a:lnTo>
                      <a:lnTo>
                        <a:pt x="60" y="355"/>
                      </a:lnTo>
                      <a:lnTo>
                        <a:pt x="48" y="340"/>
                      </a:lnTo>
                      <a:lnTo>
                        <a:pt x="36" y="324"/>
                      </a:lnTo>
                      <a:lnTo>
                        <a:pt x="26" y="308"/>
                      </a:lnTo>
                      <a:lnTo>
                        <a:pt x="17" y="289"/>
                      </a:lnTo>
                      <a:lnTo>
                        <a:pt x="10" y="271"/>
                      </a:lnTo>
                      <a:lnTo>
                        <a:pt x="5" y="251"/>
                      </a:lnTo>
                      <a:lnTo>
                        <a:pt x="1" y="230"/>
                      </a:lnTo>
                      <a:lnTo>
                        <a:pt x="0" y="209"/>
                      </a:lnTo>
                      <a:lnTo>
                        <a:pt x="0" y="209"/>
                      </a:lnTo>
                      <a:lnTo>
                        <a:pt x="1" y="188"/>
                      </a:lnTo>
                      <a:lnTo>
                        <a:pt x="5" y="167"/>
                      </a:lnTo>
                      <a:lnTo>
                        <a:pt x="10" y="147"/>
                      </a:lnTo>
                      <a:lnTo>
                        <a:pt x="17" y="127"/>
                      </a:lnTo>
                      <a:lnTo>
                        <a:pt x="26" y="110"/>
                      </a:lnTo>
                      <a:lnTo>
                        <a:pt x="36" y="92"/>
                      </a:lnTo>
                      <a:lnTo>
                        <a:pt x="48" y="76"/>
                      </a:lnTo>
                      <a:lnTo>
                        <a:pt x="60" y="61"/>
                      </a:lnTo>
                      <a:lnTo>
                        <a:pt x="75" y="48"/>
                      </a:lnTo>
                      <a:lnTo>
                        <a:pt x="91" y="36"/>
                      </a:lnTo>
                      <a:lnTo>
                        <a:pt x="109" y="25"/>
                      </a:lnTo>
                      <a:lnTo>
                        <a:pt x="127" y="17"/>
                      </a:lnTo>
                      <a:lnTo>
                        <a:pt x="146" y="10"/>
                      </a:lnTo>
                      <a:lnTo>
                        <a:pt x="166" y="5"/>
                      </a:lnTo>
                      <a:lnTo>
                        <a:pt x="187" y="2"/>
                      </a:lnTo>
                      <a:lnTo>
                        <a:pt x="208" y="0"/>
                      </a:lnTo>
                      <a:lnTo>
                        <a:pt x="208" y="0"/>
                      </a:lnTo>
                      <a:lnTo>
                        <a:pt x="229" y="2"/>
                      </a:lnTo>
                      <a:lnTo>
                        <a:pt x="250" y="5"/>
                      </a:lnTo>
                      <a:lnTo>
                        <a:pt x="270" y="10"/>
                      </a:lnTo>
                      <a:lnTo>
                        <a:pt x="289" y="17"/>
                      </a:lnTo>
                      <a:lnTo>
                        <a:pt x="307" y="25"/>
                      </a:lnTo>
                      <a:lnTo>
                        <a:pt x="325" y="36"/>
                      </a:lnTo>
                      <a:lnTo>
                        <a:pt x="341" y="48"/>
                      </a:lnTo>
                      <a:lnTo>
                        <a:pt x="356" y="61"/>
                      </a:lnTo>
                      <a:lnTo>
                        <a:pt x="368" y="76"/>
                      </a:lnTo>
                      <a:lnTo>
                        <a:pt x="380" y="92"/>
                      </a:lnTo>
                      <a:lnTo>
                        <a:pt x="390" y="110"/>
                      </a:lnTo>
                      <a:lnTo>
                        <a:pt x="399" y="127"/>
                      </a:lnTo>
                      <a:lnTo>
                        <a:pt x="406" y="147"/>
                      </a:lnTo>
                      <a:lnTo>
                        <a:pt x="411" y="167"/>
                      </a:lnTo>
                      <a:lnTo>
                        <a:pt x="415" y="188"/>
                      </a:lnTo>
                      <a:lnTo>
                        <a:pt x="416" y="209"/>
                      </a:lnTo>
                      <a:lnTo>
                        <a:pt x="416" y="209"/>
                      </a:lnTo>
                      <a:close/>
                    </a:path>
                  </a:pathLst>
                </a:custGeom>
                <a:solidFill>
                  <a:srgbClr val="305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18" name="Freeform 26">
                  <a:extLst>
                    <a:ext uri="{FF2B5EF4-FFF2-40B4-BE49-F238E27FC236}">
                      <a16:creationId xmlns:a16="http://schemas.microsoft.com/office/drawing/2014/main" id="{E337ABD8-3202-F5A2-193A-84A9F8732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8663" y="5688013"/>
                  <a:ext cx="152400" cy="150813"/>
                </a:xfrm>
                <a:custGeom>
                  <a:avLst/>
                  <a:gdLst>
                    <a:gd name="T0" fmla="*/ 0 w 96"/>
                    <a:gd name="T1" fmla="*/ 48 h 95"/>
                    <a:gd name="T2" fmla="*/ 0 w 96"/>
                    <a:gd name="T3" fmla="*/ 48 h 95"/>
                    <a:gd name="T4" fmla="*/ 1 w 96"/>
                    <a:gd name="T5" fmla="*/ 57 h 95"/>
                    <a:gd name="T6" fmla="*/ 5 w 96"/>
                    <a:gd name="T7" fmla="*/ 67 h 95"/>
                    <a:gd name="T8" fmla="*/ 9 w 96"/>
                    <a:gd name="T9" fmla="*/ 74 h 95"/>
                    <a:gd name="T10" fmla="*/ 15 w 96"/>
                    <a:gd name="T11" fmla="*/ 82 h 95"/>
                    <a:gd name="T12" fmla="*/ 21 w 96"/>
                    <a:gd name="T13" fmla="*/ 88 h 95"/>
                    <a:gd name="T14" fmla="*/ 30 w 96"/>
                    <a:gd name="T15" fmla="*/ 92 h 95"/>
                    <a:gd name="T16" fmla="*/ 39 w 96"/>
                    <a:gd name="T17" fmla="*/ 94 h 95"/>
                    <a:gd name="T18" fmla="*/ 48 w 96"/>
                    <a:gd name="T19" fmla="*/ 95 h 95"/>
                    <a:gd name="T20" fmla="*/ 48 w 96"/>
                    <a:gd name="T21" fmla="*/ 95 h 95"/>
                    <a:gd name="T22" fmla="*/ 58 w 96"/>
                    <a:gd name="T23" fmla="*/ 94 h 95"/>
                    <a:gd name="T24" fmla="*/ 67 w 96"/>
                    <a:gd name="T25" fmla="*/ 92 h 95"/>
                    <a:gd name="T26" fmla="*/ 74 w 96"/>
                    <a:gd name="T27" fmla="*/ 88 h 95"/>
                    <a:gd name="T28" fmla="*/ 82 w 96"/>
                    <a:gd name="T29" fmla="*/ 82 h 95"/>
                    <a:gd name="T30" fmla="*/ 88 w 96"/>
                    <a:gd name="T31" fmla="*/ 74 h 95"/>
                    <a:gd name="T32" fmla="*/ 92 w 96"/>
                    <a:gd name="T33" fmla="*/ 67 h 95"/>
                    <a:gd name="T34" fmla="*/ 94 w 96"/>
                    <a:gd name="T35" fmla="*/ 57 h 95"/>
                    <a:gd name="T36" fmla="*/ 96 w 96"/>
                    <a:gd name="T37" fmla="*/ 48 h 95"/>
                    <a:gd name="T38" fmla="*/ 96 w 96"/>
                    <a:gd name="T39" fmla="*/ 48 h 95"/>
                    <a:gd name="T40" fmla="*/ 94 w 96"/>
                    <a:gd name="T41" fmla="*/ 38 h 95"/>
                    <a:gd name="T42" fmla="*/ 92 w 96"/>
                    <a:gd name="T43" fmla="*/ 30 h 95"/>
                    <a:gd name="T44" fmla="*/ 88 w 96"/>
                    <a:gd name="T45" fmla="*/ 21 h 95"/>
                    <a:gd name="T46" fmla="*/ 82 w 96"/>
                    <a:gd name="T47" fmla="*/ 15 h 95"/>
                    <a:gd name="T48" fmla="*/ 74 w 96"/>
                    <a:gd name="T49" fmla="*/ 8 h 95"/>
                    <a:gd name="T50" fmla="*/ 67 w 96"/>
                    <a:gd name="T51" fmla="*/ 3 h 95"/>
                    <a:gd name="T52" fmla="*/ 58 w 96"/>
                    <a:gd name="T53" fmla="*/ 1 h 95"/>
                    <a:gd name="T54" fmla="*/ 48 w 96"/>
                    <a:gd name="T55" fmla="*/ 0 h 95"/>
                    <a:gd name="T56" fmla="*/ 48 w 96"/>
                    <a:gd name="T57" fmla="*/ 0 h 95"/>
                    <a:gd name="T58" fmla="*/ 39 w 96"/>
                    <a:gd name="T59" fmla="*/ 1 h 95"/>
                    <a:gd name="T60" fmla="*/ 30 w 96"/>
                    <a:gd name="T61" fmla="*/ 3 h 95"/>
                    <a:gd name="T62" fmla="*/ 21 w 96"/>
                    <a:gd name="T63" fmla="*/ 8 h 95"/>
                    <a:gd name="T64" fmla="*/ 15 w 96"/>
                    <a:gd name="T65" fmla="*/ 15 h 95"/>
                    <a:gd name="T66" fmla="*/ 9 w 96"/>
                    <a:gd name="T67" fmla="*/ 21 h 95"/>
                    <a:gd name="T68" fmla="*/ 5 w 96"/>
                    <a:gd name="T69" fmla="*/ 30 h 95"/>
                    <a:gd name="T70" fmla="*/ 1 w 96"/>
                    <a:gd name="T71" fmla="*/ 38 h 95"/>
                    <a:gd name="T72" fmla="*/ 0 w 96"/>
                    <a:gd name="T73" fmla="*/ 48 h 95"/>
                    <a:gd name="T74" fmla="*/ 0 w 96"/>
                    <a:gd name="T75" fmla="*/ 4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6" h="95">
                      <a:moveTo>
                        <a:pt x="0" y="48"/>
                      </a:moveTo>
                      <a:lnTo>
                        <a:pt x="0" y="48"/>
                      </a:lnTo>
                      <a:lnTo>
                        <a:pt x="1" y="57"/>
                      </a:lnTo>
                      <a:lnTo>
                        <a:pt x="5" y="67"/>
                      </a:lnTo>
                      <a:lnTo>
                        <a:pt x="9" y="74"/>
                      </a:lnTo>
                      <a:lnTo>
                        <a:pt x="15" y="82"/>
                      </a:lnTo>
                      <a:lnTo>
                        <a:pt x="21" y="88"/>
                      </a:lnTo>
                      <a:lnTo>
                        <a:pt x="30" y="92"/>
                      </a:lnTo>
                      <a:lnTo>
                        <a:pt x="39" y="94"/>
                      </a:lnTo>
                      <a:lnTo>
                        <a:pt x="48" y="95"/>
                      </a:lnTo>
                      <a:lnTo>
                        <a:pt x="48" y="95"/>
                      </a:lnTo>
                      <a:lnTo>
                        <a:pt x="58" y="94"/>
                      </a:lnTo>
                      <a:lnTo>
                        <a:pt x="67" y="92"/>
                      </a:lnTo>
                      <a:lnTo>
                        <a:pt x="74" y="88"/>
                      </a:lnTo>
                      <a:lnTo>
                        <a:pt x="82" y="82"/>
                      </a:lnTo>
                      <a:lnTo>
                        <a:pt x="88" y="74"/>
                      </a:lnTo>
                      <a:lnTo>
                        <a:pt x="92" y="67"/>
                      </a:lnTo>
                      <a:lnTo>
                        <a:pt x="94" y="57"/>
                      </a:lnTo>
                      <a:lnTo>
                        <a:pt x="96" y="48"/>
                      </a:lnTo>
                      <a:lnTo>
                        <a:pt x="96" y="48"/>
                      </a:lnTo>
                      <a:lnTo>
                        <a:pt x="94" y="38"/>
                      </a:lnTo>
                      <a:lnTo>
                        <a:pt x="92" y="30"/>
                      </a:lnTo>
                      <a:lnTo>
                        <a:pt x="88" y="21"/>
                      </a:lnTo>
                      <a:lnTo>
                        <a:pt x="82" y="15"/>
                      </a:lnTo>
                      <a:lnTo>
                        <a:pt x="74" y="8"/>
                      </a:lnTo>
                      <a:lnTo>
                        <a:pt x="67" y="3"/>
                      </a:lnTo>
                      <a:lnTo>
                        <a:pt x="58" y="1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39" y="1"/>
                      </a:lnTo>
                      <a:lnTo>
                        <a:pt x="30" y="3"/>
                      </a:lnTo>
                      <a:lnTo>
                        <a:pt x="21" y="8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5" y="30"/>
                      </a:lnTo>
                      <a:lnTo>
                        <a:pt x="1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19" name="Freeform 47">
                  <a:extLst>
                    <a:ext uri="{FF2B5EF4-FFF2-40B4-BE49-F238E27FC236}">
                      <a16:creationId xmlns:a16="http://schemas.microsoft.com/office/drawing/2014/main" id="{EFCB5E6F-4C0F-F9A3-570D-8494319F9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6638" y="5641976"/>
                  <a:ext cx="782638" cy="242888"/>
                </a:xfrm>
                <a:custGeom>
                  <a:avLst/>
                  <a:gdLst>
                    <a:gd name="T0" fmla="*/ 470 w 493"/>
                    <a:gd name="T1" fmla="*/ 153 h 153"/>
                    <a:gd name="T2" fmla="*/ 23 w 493"/>
                    <a:gd name="T3" fmla="*/ 153 h 153"/>
                    <a:gd name="T4" fmla="*/ 23 w 493"/>
                    <a:gd name="T5" fmla="*/ 153 h 153"/>
                    <a:gd name="T6" fmla="*/ 18 w 493"/>
                    <a:gd name="T7" fmla="*/ 153 h 153"/>
                    <a:gd name="T8" fmla="*/ 13 w 493"/>
                    <a:gd name="T9" fmla="*/ 152 h 153"/>
                    <a:gd name="T10" fmla="*/ 10 w 493"/>
                    <a:gd name="T11" fmla="*/ 149 h 153"/>
                    <a:gd name="T12" fmla="*/ 6 w 493"/>
                    <a:gd name="T13" fmla="*/ 147 h 153"/>
                    <a:gd name="T14" fmla="*/ 4 w 493"/>
                    <a:gd name="T15" fmla="*/ 143 h 153"/>
                    <a:gd name="T16" fmla="*/ 1 w 493"/>
                    <a:gd name="T17" fmla="*/ 139 h 153"/>
                    <a:gd name="T18" fmla="*/ 0 w 493"/>
                    <a:gd name="T19" fmla="*/ 134 h 153"/>
                    <a:gd name="T20" fmla="*/ 0 w 493"/>
                    <a:gd name="T21" fmla="*/ 129 h 153"/>
                    <a:gd name="T22" fmla="*/ 0 w 493"/>
                    <a:gd name="T23" fmla="*/ 24 h 153"/>
                    <a:gd name="T24" fmla="*/ 0 w 493"/>
                    <a:gd name="T25" fmla="*/ 24 h 153"/>
                    <a:gd name="T26" fmla="*/ 0 w 493"/>
                    <a:gd name="T27" fmla="*/ 19 h 153"/>
                    <a:gd name="T28" fmla="*/ 1 w 493"/>
                    <a:gd name="T29" fmla="*/ 15 h 153"/>
                    <a:gd name="T30" fmla="*/ 4 w 493"/>
                    <a:gd name="T31" fmla="*/ 11 h 153"/>
                    <a:gd name="T32" fmla="*/ 6 w 493"/>
                    <a:gd name="T33" fmla="*/ 8 h 153"/>
                    <a:gd name="T34" fmla="*/ 10 w 493"/>
                    <a:gd name="T35" fmla="*/ 4 h 153"/>
                    <a:gd name="T36" fmla="*/ 13 w 493"/>
                    <a:gd name="T37" fmla="*/ 3 h 153"/>
                    <a:gd name="T38" fmla="*/ 18 w 493"/>
                    <a:gd name="T39" fmla="*/ 0 h 153"/>
                    <a:gd name="T40" fmla="*/ 23 w 493"/>
                    <a:gd name="T41" fmla="*/ 0 h 153"/>
                    <a:gd name="T42" fmla="*/ 470 w 493"/>
                    <a:gd name="T43" fmla="*/ 0 h 153"/>
                    <a:gd name="T44" fmla="*/ 470 w 493"/>
                    <a:gd name="T45" fmla="*/ 0 h 153"/>
                    <a:gd name="T46" fmla="*/ 475 w 493"/>
                    <a:gd name="T47" fmla="*/ 0 h 153"/>
                    <a:gd name="T48" fmla="*/ 480 w 493"/>
                    <a:gd name="T49" fmla="*/ 3 h 153"/>
                    <a:gd name="T50" fmla="*/ 483 w 493"/>
                    <a:gd name="T51" fmla="*/ 4 h 153"/>
                    <a:gd name="T52" fmla="*/ 487 w 493"/>
                    <a:gd name="T53" fmla="*/ 8 h 153"/>
                    <a:gd name="T54" fmla="*/ 490 w 493"/>
                    <a:gd name="T55" fmla="*/ 11 h 153"/>
                    <a:gd name="T56" fmla="*/ 492 w 493"/>
                    <a:gd name="T57" fmla="*/ 15 h 153"/>
                    <a:gd name="T58" fmla="*/ 493 w 493"/>
                    <a:gd name="T59" fmla="*/ 19 h 153"/>
                    <a:gd name="T60" fmla="*/ 493 w 493"/>
                    <a:gd name="T61" fmla="*/ 24 h 153"/>
                    <a:gd name="T62" fmla="*/ 493 w 493"/>
                    <a:gd name="T63" fmla="*/ 129 h 153"/>
                    <a:gd name="T64" fmla="*/ 493 w 493"/>
                    <a:gd name="T65" fmla="*/ 129 h 153"/>
                    <a:gd name="T66" fmla="*/ 493 w 493"/>
                    <a:gd name="T67" fmla="*/ 134 h 153"/>
                    <a:gd name="T68" fmla="*/ 492 w 493"/>
                    <a:gd name="T69" fmla="*/ 139 h 153"/>
                    <a:gd name="T70" fmla="*/ 490 w 493"/>
                    <a:gd name="T71" fmla="*/ 143 h 153"/>
                    <a:gd name="T72" fmla="*/ 487 w 493"/>
                    <a:gd name="T73" fmla="*/ 147 h 153"/>
                    <a:gd name="T74" fmla="*/ 483 w 493"/>
                    <a:gd name="T75" fmla="*/ 149 h 153"/>
                    <a:gd name="T76" fmla="*/ 480 w 493"/>
                    <a:gd name="T77" fmla="*/ 152 h 153"/>
                    <a:gd name="T78" fmla="*/ 475 w 493"/>
                    <a:gd name="T79" fmla="*/ 153 h 153"/>
                    <a:gd name="T80" fmla="*/ 470 w 493"/>
                    <a:gd name="T81" fmla="*/ 153 h 153"/>
                    <a:gd name="T82" fmla="*/ 470 w 493"/>
                    <a:gd name="T83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3" h="153">
                      <a:moveTo>
                        <a:pt x="470" y="153"/>
                      </a:moveTo>
                      <a:lnTo>
                        <a:pt x="23" y="153"/>
                      </a:lnTo>
                      <a:lnTo>
                        <a:pt x="23" y="153"/>
                      </a:lnTo>
                      <a:lnTo>
                        <a:pt x="18" y="153"/>
                      </a:lnTo>
                      <a:lnTo>
                        <a:pt x="13" y="152"/>
                      </a:lnTo>
                      <a:lnTo>
                        <a:pt x="10" y="149"/>
                      </a:lnTo>
                      <a:lnTo>
                        <a:pt x="6" y="147"/>
                      </a:lnTo>
                      <a:lnTo>
                        <a:pt x="4" y="143"/>
                      </a:lnTo>
                      <a:lnTo>
                        <a:pt x="1" y="139"/>
                      </a:lnTo>
                      <a:lnTo>
                        <a:pt x="0" y="134"/>
                      </a:lnTo>
                      <a:lnTo>
                        <a:pt x="0" y="129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0" y="19"/>
                      </a:lnTo>
                      <a:lnTo>
                        <a:pt x="1" y="15"/>
                      </a:lnTo>
                      <a:lnTo>
                        <a:pt x="4" y="11"/>
                      </a:lnTo>
                      <a:lnTo>
                        <a:pt x="6" y="8"/>
                      </a:lnTo>
                      <a:lnTo>
                        <a:pt x="10" y="4"/>
                      </a:lnTo>
                      <a:lnTo>
                        <a:pt x="13" y="3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470" y="0"/>
                      </a:lnTo>
                      <a:lnTo>
                        <a:pt x="470" y="0"/>
                      </a:lnTo>
                      <a:lnTo>
                        <a:pt x="475" y="0"/>
                      </a:lnTo>
                      <a:lnTo>
                        <a:pt x="480" y="3"/>
                      </a:lnTo>
                      <a:lnTo>
                        <a:pt x="483" y="4"/>
                      </a:lnTo>
                      <a:lnTo>
                        <a:pt x="487" y="8"/>
                      </a:lnTo>
                      <a:lnTo>
                        <a:pt x="490" y="11"/>
                      </a:lnTo>
                      <a:lnTo>
                        <a:pt x="492" y="15"/>
                      </a:lnTo>
                      <a:lnTo>
                        <a:pt x="493" y="19"/>
                      </a:lnTo>
                      <a:lnTo>
                        <a:pt x="493" y="24"/>
                      </a:lnTo>
                      <a:lnTo>
                        <a:pt x="493" y="129"/>
                      </a:lnTo>
                      <a:lnTo>
                        <a:pt x="493" y="129"/>
                      </a:lnTo>
                      <a:lnTo>
                        <a:pt x="493" y="134"/>
                      </a:lnTo>
                      <a:lnTo>
                        <a:pt x="492" y="139"/>
                      </a:lnTo>
                      <a:lnTo>
                        <a:pt x="490" y="143"/>
                      </a:lnTo>
                      <a:lnTo>
                        <a:pt x="487" y="147"/>
                      </a:lnTo>
                      <a:lnTo>
                        <a:pt x="483" y="149"/>
                      </a:lnTo>
                      <a:lnTo>
                        <a:pt x="480" y="152"/>
                      </a:lnTo>
                      <a:lnTo>
                        <a:pt x="475" y="153"/>
                      </a:lnTo>
                      <a:lnTo>
                        <a:pt x="470" y="153"/>
                      </a:lnTo>
                      <a:lnTo>
                        <a:pt x="470" y="153"/>
                      </a:lnTo>
                      <a:close/>
                    </a:path>
                  </a:pathLst>
                </a:custGeom>
                <a:solidFill>
                  <a:srgbClr val="305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7741F56-9CAF-49D9-02B4-2029AD10DB43}"/>
                  </a:ext>
                </a:extLst>
              </p:cNvPr>
              <p:cNvGrpSpPr/>
              <p:nvPr/>
            </p:nvGrpSpPr>
            <p:grpSpPr>
              <a:xfrm>
                <a:off x="4174892" y="3397251"/>
                <a:ext cx="960437" cy="1824037"/>
                <a:chOff x="4059238" y="3397251"/>
                <a:chExt cx="960437" cy="1824037"/>
              </a:xfrm>
              <a:solidFill>
                <a:schemeClr val="accent2"/>
              </a:solidFill>
            </p:grpSpPr>
            <p:sp>
              <p:nvSpPr>
                <p:cNvPr id="21" name="Freeform 19">
                  <a:extLst>
                    <a:ext uri="{FF2B5EF4-FFF2-40B4-BE49-F238E27FC236}">
                      <a16:creationId xmlns:a16="http://schemas.microsoft.com/office/drawing/2014/main" id="{D17D212D-42CB-3B75-DB2E-591596D22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613" y="3397251"/>
                  <a:ext cx="661988" cy="658813"/>
                </a:xfrm>
                <a:custGeom>
                  <a:avLst/>
                  <a:gdLst>
                    <a:gd name="T0" fmla="*/ 417 w 417"/>
                    <a:gd name="T1" fmla="*/ 207 h 415"/>
                    <a:gd name="T2" fmla="*/ 412 w 417"/>
                    <a:gd name="T3" fmla="*/ 249 h 415"/>
                    <a:gd name="T4" fmla="*/ 401 w 417"/>
                    <a:gd name="T5" fmla="*/ 287 h 415"/>
                    <a:gd name="T6" fmla="*/ 381 w 417"/>
                    <a:gd name="T7" fmla="*/ 323 h 415"/>
                    <a:gd name="T8" fmla="*/ 356 w 417"/>
                    <a:gd name="T9" fmla="*/ 354 h 415"/>
                    <a:gd name="T10" fmla="*/ 325 w 417"/>
                    <a:gd name="T11" fmla="*/ 379 h 415"/>
                    <a:gd name="T12" fmla="*/ 289 w 417"/>
                    <a:gd name="T13" fmla="*/ 399 h 415"/>
                    <a:gd name="T14" fmla="*/ 251 w 417"/>
                    <a:gd name="T15" fmla="*/ 410 h 415"/>
                    <a:gd name="T16" fmla="*/ 209 w 417"/>
                    <a:gd name="T17" fmla="*/ 415 h 415"/>
                    <a:gd name="T18" fmla="*/ 188 w 417"/>
                    <a:gd name="T19" fmla="*/ 414 h 415"/>
                    <a:gd name="T20" fmla="*/ 147 w 417"/>
                    <a:gd name="T21" fmla="*/ 405 h 415"/>
                    <a:gd name="T22" fmla="*/ 109 w 417"/>
                    <a:gd name="T23" fmla="*/ 390 h 415"/>
                    <a:gd name="T24" fmla="*/ 76 w 417"/>
                    <a:gd name="T25" fmla="*/ 368 h 415"/>
                    <a:gd name="T26" fmla="*/ 49 w 417"/>
                    <a:gd name="T27" fmla="*/ 339 h 415"/>
                    <a:gd name="T28" fmla="*/ 26 w 417"/>
                    <a:gd name="T29" fmla="*/ 306 h 415"/>
                    <a:gd name="T30" fmla="*/ 10 w 417"/>
                    <a:gd name="T31" fmla="*/ 269 h 415"/>
                    <a:gd name="T32" fmla="*/ 2 w 417"/>
                    <a:gd name="T33" fmla="*/ 228 h 415"/>
                    <a:gd name="T34" fmla="*/ 0 w 417"/>
                    <a:gd name="T35" fmla="*/ 207 h 415"/>
                    <a:gd name="T36" fmla="*/ 5 w 417"/>
                    <a:gd name="T37" fmla="*/ 165 h 415"/>
                    <a:gd name="T38" fmla="*/ 18 w 417"/>
                    <a:gd name="T39" fmla="*/ 126 h 415"/>
                    <a:gd name="T40" fmla="*/ 36 w 417"/>
                    <a:gd name="T41" fmla="*/ 90 h 415"/>
                    <a:gd name="T42" fmla="*/ 62 w 417"/>
                    <a:gd name="T43" fmla="*/ 60 h 415"/>
                    <a:gd name="T44" fmla="*/ 92 w 417"/>
                    <a:gd name="T45" fmla="*/ 34 h 415"/>
                    <a:gd name="T46" fmla="*/ 128 w 417"/>
                    <a:gd name="T47" fmla="*/ 16 h 415"/>
                    <a:gd name="T48" fmla="*/ 167 w 417"/>
                    <a:gd name="T49" fmla="*/ 3 h 415"/>
                    <a:gd name="T50" fmla="*/ 209 w 417"/>
                    <a:gd name="T51" fmla="*/ 0 h 415"/>
                    <a:gd name="T52" fmla="*/ 230 w 417"/>
                    <a:gd name="T53" fmla="*/ 0 h 415"/>
                    <a:gd name="T54" fmla="*/ 271 w 417"/>
                    <a:gd name="T55" fmla="*/ 8 h 415"/>
                    <a:gd name="T56" fmla="*/ 308 w 417"/>
                    <a:gd name="T57" fmla="*/ 24 h 415"/>
                    <a:gd name="T58" fmla="*/ 341 w 417"/>
                    <a:gd name="T59" fmla="*/ 47 h 415"/>
                    <a:gd name="T60" fmla="*/ 369 w 417"/>
                    <a:gd name="T61" fmla="*/ 75 h 415"/>
                    <a:gd name="T62" fmla="*/ 391 w 417"/>
                    <a:gd name="T63" fmla="*/ 107 h 415"/>
                    <a:gd name="T64" fmla="*/ 407 w 417"/>
                    <a:gd name="T65" fmla="*/ 145 h 415"/>
                    <a:gd name="T66" fmla="*/ 416 w 417"/>
                    <a:gd name="T67" fmla="*/ 186 h 415"/>
                    <a:gd name="T68" fmla="*/ 417 w 417"/>
                    <a:gd name="T69" fmla="*/ 207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7" h="415">
                      <a:moveTo>
                        <a:pt x="417" y="207"/>
                      </a:moveTo>
                      <a:lnTo>
                        <a:pt x="417" y="207"/>
                      </a:lnTo>
                      <a:lnTo>
                        <a:pt x="416" y="228"/>
                      </a:lnTo>
                      <a:lnTo>
                        <a:pt x="412" y="249"/>
                      </a:lnTo>
                      <a:lnTo>
                        <a:pt x="407" y="269"/>
                      </a:lnTo>
                      <a:lnTo>
                        <a:pt x="401" y="287"/>
                      </a:lnTo>
                      <a:lnTo>
                        <a:pt x="391" y="306"/>
                      </a:lnTo>
                      <a:lnTo>
                        <a:pt x="381" y="323"/>
                      </a:lnTo>
                      <a:lnTo>
                        <a:pt x="369" y="339"/>
                      </a:lnTo>
                      <a:lnTo>
                        <a:pt x="356" y="354"/>
                      </a:lnTo>
                      <a:lnTo>
                        <a:pt x="341" y="368"/>
                      </a:lnTo>
                      <a:lnTo>
                        <a:pt x="325" y="379"/>
                      </a:lnTo>
                      <a:lnTo>
                        <a:pt x="308" y="390"/>
                      </a:lnTo>
                      <a:lnTo>
                        <a:pt x="289" y="399"/>
                      </a:lnTo>
                      <a:lnTo>
                        <a:pt x="271" y="405"/>
                      </a:lnTo>
                      <a:lnTo>
                        <a:pt x="251" y="410"/>
                      </a:lnTo>
                      <a:lnTo>
                        <a:pt x="230" y="414"/>
                      </a:lnTo>
                      <a:lnTo>
                        <a:pt x="209" y="415"/>
                      </a:lnTo>
                      <a:lnTo>
                        <a:pt x="209" y="415"/>
                      </a:lnTo>
                      <a:lnTo>
                        <a:pt x="188" y="414"/>
                      </a:lnTo>
                      <a:lnTo>
                        <a:pt x="167" y="410"/>
                      </a:lnTo>
                      <a:lnTo>
                        <a:pt x="147" y="405"/>
                      </a:lnTo>
                      <a:lnTo>
                        <a:pt x="128" y="399"/>
                      </a:lnTo>
                      <a:lnTo>
                        <a:pt x="109" y="390"/>
                      </a:lnTo>
                      <a:lnTo>
                        <a:pt x="92" y="379"/>
                      </a:lnTo>
                      <a:lnTo>
                        <a:pt x="76" y="368"/>
                      </a:lnTo>
                      <a:lnTo>
                        <a:pt x="62" y="354"/>
                      </a:lnTo>
                      <a:lnTo>
                        <a:pt x="49" y="339"/>
                      </a:lnTo>
                      <a:lnTo>
                        <a:pt x="36" y="323"/>
                      </a:lnTo>
                      <a:lnTo>
                        <a:pt x="26" y="306"/>
                      </a:lnTo>
                      <a:lnTo>
                        <a:pt x="18" y="287"/>
                      </a:lnTo>
                      <a:lnTo>
                        <a:pt x="10" y="269"/>
                      </a:lnTo>
                      <a:lnTo>
                        <a:pt x="5" y="249"/>
                      </a:lnTo>
                      <a:lnTo>
                        <a:pt x="2" y="228"/>
                      </a:lnTo>
                      <a:lnTo>
                        <a:pt x="0" y="207"/>
                      </a:lnTo>
                      <a:lnTo>
                        <a:pt x="0" y="207"/>
                      </a:lnTo>
                      <a:lnTo>
                        <a:pt x="2" y="186"/>
                      </a:lnTo>
                      <a:lnTo>
                        <a:pt x="5" y="165"/>
                      </a:lnTo>
                      <a:lnTo>
                        <a:pt x="10" y="145"/>
                      </a:lnTo>
                      <a:lnTo>
                        <a:pt x="18" y="126"/>
                      </a:lnTo>
                      <a:lnTo>
                        <a:pt x="26" y="107"/>
                      </a:lnTo>
                      <a:lnTo>
                        <a:pt x="36" y="90"/>
                      </a:lnTo>
                      <a:lnTo>
                        <a:pt x="49" y="75"/>
                      </a:lnTo>
                      <a:lnTo>
                        <a:pt x="62" y="60"/>
                      </a:lnTo>
                      <a:lnTo>
                        <a:pt x="76" y="47"/>
                      </a:lnTo>
                      <a:lnTo>
                        <a:pt x="92" y="34"/>
                      </a:lnTo>
                      <a:lnTo>
                        <a:pt x="109" y="24"/>
                      </a:lnTo>
                      <a:lnTo>
                        <a:pt x="128" y="16"/>
                      </a:lnTo>
                      <a:lnTo>
                        <a:pt x="147" y="8"/>
                      </a:lnTo>
                      <a:lnTo>
                        <a:pt x="167" y="3"/>
                      </a:lnTo>
                      <a:lnTo>
                        <a:pt x="188" y="0"/>
                      </a:lnTo>
                      <a:lnTo>
                        <a:pt x="209" y="0"/>
                      </a:lnTo>
                      <a:lnTo>
                        <a:pt x="209" y="0"/>
                      </a:lnTo>
                      <a:lnTo>
                        <a:pt x="230" y="0"/>
                      </a:lnTo>
                      <a:lnTo>
                        <a:pt x="251" y="3"/>
                      </a:lnTo>
                      <a:lnTo>
                        <a:pt x="271" y="8"/>
                      </a:lnTo>
                      <a:lnTo>
                        <a:pt x="289" y="16"/>
                      </a:lnTo>
                      <a:lnTo>
                        <a:pt x="308" y="24"/>
                      </a:lnTo>
                      <a:lnTo>
                        <a:pt x="325" y="34"/>
                      </a:lnTo>
                      <a:lnTo>
                        <a:pt x="341" y="47"/>
                      </a:lnTo>
                      <a:lnTo>
                        <a:pt x="356" y="60"/>
                      </a:lnTo>
                      <a:lnTo>
                        <a:pt x="369" y="75"/>
                      </a:lnTo>
                      <a:lnTo>
                        <a:pt x="381" y="90"/>
                      </a:lnTo>
                      <a:lnTo>
                        <a:pt x="391" y="107"/>
                      </a:lnTo>
                      <a:lnTo>
                        <a:pt x="401" y="126"/>
                      </a:lnTo>
                      <a:lnTo>
                        <a:pt x="407" y="145"/>
                      </a:lnTo>
                      <a:lnTo>
                        <a:pt x="412" y="165"/>
                      </a:lnTo>
                      <a:lnTo>
                        <a:pt x="416" y="186"/>
                      </a:lnTo>
                      <a:lnTo>
                        <a:pt x="417" y="207"/>
                      </a:lnTo>
                      <a:lnTo>
                        <a:pt x="417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22" name="Freeform 44">
                  <a:extLst>
                    <a:ext uri="{FF2B5EF4-FFF2-40B4-BE49-F238E27FC236}">
                      <a16:creationId xmlns:a16="http://schemas.microsoft.com/office/drawing/2014/main" id="{07A18AD4-B6C1-1D49-A010-8554A12214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7275" y="5068888"/>
                  <a:ext cx="152400" cy="152400"/>
                </a:xfrm>
                <a:custGeom>
                  <a:avLst/>
                  <a:gdLst>
                    <a:gd name="T0" fmla="*/ 0 w 96"/>
                    <a:gd name="T1" fmla="*/ 49 h 96"/>
                    <a:gd name="T2" fmla="*/ 0 w 96"/>
                    <a:gd name="T3" fmla="*/ 49 h 96"/>
                    <a:gd name="T4" fmla="*/ 1 w 96"/>
                    <a:gd name="T5" fmla="*/ 57 h 96"/>
                    <a:gd name="T6" fmla="*/ 4 w 96"/>
                    <a:gd name="T7" fmla="*/ 67 h 96"/>
                    <a:gd name="T8" fmla="*/ 8 w 96"/>
                    <a:gd name="T9" fmla="*/ 75 h 96"/>
                    <a:gd name="T10" fmla="*/ 14 w 96"/>
                    <a:gd name="T11" fmla="*/ 82 h 96"/>
                    <a:gd name="T12" fmla="*/ 21 w 96"/>
                    <a:gd name="T13" fmla="*/ 87 h 96"/>
                    <a:gd name="T14" fmla="*/ 29 w 96"/>
                    <a:gd name="T15" fmla="*/ 92 h 96"/>
                    <a:gd name="T16" fmla="*/ 39 w 96"/>
                    <a:gd name="T17" fmla="*/ 95 h 96"/>
                    <a:gd name="T18" fmla="*/ 47 w 96"/>
                    <a:gd name="T19" fmla="*/ 96 h 96"/>
                    <a:gd name="T20" fmla="*/ 47 w 96"/>
                    <a:gd name="T21" fmla="*/ 96 h 96"/>
                    <a:gd name="T22" fmla="*/ 57 w 96"/>
                    <a:gd name="T23" fmla="*/ 95 h 96"/>
                    <a:gd name="T24" fmla="*/ 66 w 96"/>
                    <a:gd name="T25" fmla="*/ 92 h 96"/>
                    <a:gd name="T26" fmla="*/ 75 w 96"/>
                    <a:gd name="T27" fmla="*/ 87 h 96"/>
                    <a:gd name="T28" fmla="*/ 81 w 96"/>
                    <a:gd name="T29" fmla="*/ 82 h 96"/>
                    <a:gd name="T30" fmla="*/ 87 w 96"/>
                    <a:gd name="T31" fmla="*/ 75 h 96"/>
                    <a:gd name="T32" fmla="*/ 92 w 96"/>
                    <a:gd name="T33" fmla="*/ 67 h 96"/>
                    <a:gd name="T34" fmla="*/ 94 w 96"/>
                    <a:gd name="T35" fmla="*/ 57 h 96"/>
                    <a:gd name="T36" fmla="*/ 96 w 96"/>
                    <a:gd name="T37" fmla="*/ 49 h 96"/>
                    <a:gd name="T38" fmla="*/ 96 w 96"/>
                    <a:gd name="T39" fmla="*/ 49 h 96"/>
                    <a:gd name="T40" fmla="*/ 94 w 96"/>
                    <a:gd name="T41" fmla="*/ 39 h 96"/>
                    <a:gd name="T42" fmla="*/ 92 w 96"/>
                    <a:gd name="T43" fmla="*/ 30 h 96"/>
                    <a:gd name="T44" fmla="*/ 87 w 96"/>
                    <a:gd name="T45" fmla="*/ 22 h 96"/>
                    <a:gd name="T46" fmla="*/ 81 w 96"/>
                    <a:gd name="T47" fmla="*/ 14 h 96"/>
                    <a:gd name="T48" fmla="*/ 75 w 96"/>
                    <a:gd name="T49" fmla="*/ 9 h 96"/>
                    <a:gd name="T50" fmla="*/ 66 w 96"/>
                    <a:gd name="T51" fmla="*/ 4 h 96"/>
                    <a:gd name="T52" fmla="*/ 57 w 96"/>
                    <a:gd name="T53" fmla="*/ 2 h 96"/>
                    <a:gd name="T54" fmla="*/ 47 w 96"/>
                    <a:gd name="T55" fmla="*/ 0 h 96"/>
                    <a:gd name="T56" fmla="*/ 47 w 96"/>
                    <a:gd name="T57" fmla="*/ 0 h 96"/>
                    <a:gd name="T58" fmla="*/ 39 w 96"/>
                    <a:gd name="T59" fmla="*/ 2 h 96"/>
                    <a:gd name="T60" fmla="*/ 29 w 96"/>
                    <a:gd name="T61" fmla="*/ 4 h 96"/>
                    <a:gd name="T62" fmla="*/ 21 w 96"/>
                    <a:gd name="T63" fmla="*/ 9 h 96"/>
                    <a:gd name="T64" fmla="*/ 14 w 96"/>
                    <a:gd name="T65" fmla="*/ 14 h 96"/>
                    <a:gd name="T66" fmla="*/ 8 w 96"/>
                    <a:gd name="T67" fmla="*/ 22 h 96"/>
                    <a:gd name="T68" fmla="*/ 4 w 96"/>
                    <a:gd name="T69" fmla="*/ 30 h 96"/>
                    <a:gd name="T70" fmla="*/ 1 w 96"/>
                    <a:gd name="T71" fmla="*/ 39 h 96"/>
                    <a:gd name="T72" fmla="*/ 0 w 96"/>
                    <a:gd name="T73" fmla="*/ 49 h 96"/>
                    <a:gd name="T74" fmla="*/ 0 w 96"/>
                    <a:gd name="T75" fmla="*/ 4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6" h="96">
                      <a:moveTo>
                        <a:pt x="0" y="49"/>
                      </a:moveTo>
                      <a:lnTo>
                        <a:pt x="0" y="49"/>
                      </a:lnTo>
                      <a:lnTo>
                        <a:pt x="1" y="57"/>
                      </a:lnTo>
                      <a:lnTo>
                        <a:pt x="4" y="67"/>
                      </a:lnTo>
                      <a:lnTo>
                        <a:pt x="8" y="75"/>
                      </a:lnTo>
                      <a:lnTo>
                        <a:pt x="14" y="82"/>
                      </a:lnTo>
                      <a:lnTo>
                        <a:pt x="21" y="87"/>
                      </a:lnTo>
                      <a:lnTo>
                        <a:pt x="29" y="92"/>
                      </a:lnTo>
                      <a:lnTo>
                        <a:pt x="39" y="95"/>
                      </a:lnTo>
                      <a:lnTo>
                        <a:pt x="47" y="96"/>
                      </a:lnTo>
                      <a:lnTo>
                        <a:pt x="47" y="96"/>
                      </a:lnTo>
                      <a:lnTo>
                        <a:pt x="57" y="95"/>
                      </a:lnTo>
                      <a:lnTo>
                        <a:pt x="66" y="92"/>
                      </a:lnTo>
                      <a:lnTo>
                        <a:pt x="75" y="87"/>
                      </a:lnTo>
                      <a:lnTo>
                        <a:pt x="81" y="82"/>
                      </a:lnTo>
                      <a:lnTo>
                        <a:pt x="87" y="75"/>
                      </a:lnTo>
                      <a:lnTo>
                        <a:pt x="92" y="67"/>
                      </a:lnTo>
                      <a:lnTo>
                        <a:pt x="94" y="57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94" y="39"/>
                      </a:lnTo>
                      <a:lnTo>
                        <a:pt x="92" y="30"/>
                      </a:lnTo>
                      <a:lnTo>
                        <a:pt x="87" y="22"/>
                      </a:lnTo>
                      <a:lnTo>
                        <a:pt x="81" y="14"/>
                      </a:lnTo>
                      <a:lnTo>
                        <a:pt x="75" y="9"/>
                      </a:lnTo>
                      <a:lnTo>
                        <a:pt x="66" y="4"/>
                      </a:lnTo>
                      <a:lnTo>
                        <a:pt x="57" y="2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39" y="2"/>
                      </a:lnTo>
                      <a:lnTo>
                        <a:pt x="29" y="4"/>
                      </a:lnTo>
                      <a:lnTo>
                        <a:pt x="21" y="9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1" y="39"/>
                      </a:lnTo>
                      <a:lnTo>
                        <a:pt x="0" y="49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23" name="Freeform 48">
                  <a:extLst>
                    <a:ext uri="{FF2B5EF4-FFF2-40B4-BE49-F238E27FC236}">
                      <a16:creationId xmlns:a16="http://schemas.microsoft.com/office/drawing/2014/main" id="{2EECFA94-F8D1-BD72-167D-D9F232DAA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9238" y="4687888"/>
                  <a:ext cx="784225" cy="241300"/>
                </a:xfrm>
                <a:custGeom>
                  <a:avLst/>
                  <a:gdLst>
                    <a:gd name="T0" fmla="*/ 471 w 494"/>
                    <a:gd name="T1" fmla="*/ 152 h 152"/>
                    <a:gd name="T2" fmla="*/ 23 w 494"/>
                    <a:gd name="T3" fmla="*/ 152 h 152"/>
                    <a:gd name="T4" fmla="*/ 23 w 494"/>
                    <a:gd name="T5" fmla="*/ 152 h 152"/>
                    <a:gd name="T6" fmla="*/ 18 w 494"/>
                    <a:gd name="T7" fmla="*/ 152 h 152"/>
                    <a:gd name="T8" fmla="*/ 14 w 494"/>
                    <a:gd name="T9" fmla="*/ 151 h 152"/>
                    <a:gd name="T10" fmla="*/ 9 w 494"/>
                    <a:gd name="T11" fmla="*/ 149 h 152"/>
                    <a:gd name="T12" fmla="*/ 7 w 494"/>
                    <a:gd name="T13" fmla="*/ 146 h 152"/>
                    <a:gd name="T14" fmla="*/ 3 w 494"/>
                    <a:gd name="T15" fmla="*/ 143 h 152"/>
                    <a:gd name="T16" fmla="*/ 2 w 494"/>
                    <a:gd name="T17" fmla="*/ 138 h 152"/>
                    <a:gd name="T18" fmla="*/ 0 w 494"/>
                    <a:gd name="T19" fmla="*/ 134 h 152"/>
                    <a:gd name="T20" fmla="*/ 0 w 494"/>
                    <a:gd name="T21" fmla="*/ 129 h 152"/>
                    <a:gd name="T22" fmla="*/ 0 w 494"/>
                    <a:gd name="T23" fmla="*/ 23 h 152"/>
                    <a:gd name="T24" fmla="*/ 0 w 494"/>
                    <a:gd name="T25" fmla="*/ 23 h 152"/>
                    <a:gd name="T26" fmla="*/ 0 w 494"/>
                    <a:gd name="T27" fmla="*/ 19 h 152"/>
                    <a:gd name="T28" fmla="*/ 2 w 494"/>
                    <a:gd name="T29" fmla="*/ 15 h 152"/>
                    <a:gd name="T30" fmla="*/ 3 w 494"/>
                    <a:gd name="T31" fmla="*/ 10 h 152"/>
                    <a:gd name="T32" fmla="*/ 7 w 494"/>
                    <a:gd name="T33" fmla="*/ 6 h 152"/>
                    <a:gd name="T34" fmla="*/ 9 w 494"/>
                    <a:gd name="T35" fmla="*/ 4 h 152"/>
                    <a:gd name="T36" fmla="*/ 14 w 494"/>
                    <a:gd name="T37" fmla="*/ 1 h 152"/>
                    <a:gd name="T38" fmla="*/ 18 w 494"/>
                    <a:gd name="T39" fmla="*/ 0 h 152"/>
                    <a:gd name="T40" fmla="*/ 23 w 494"/>
                    <a:gd name="T41" fmla="*/ 0 h 152"/>
                    <a:gd name="T42" fmla="*/ 471 w 494"/>
                    <a:gd name="T43" fmla="*/ 0 h 152"/>
                    <a:gd name="T44" fmla="*/ 471 w 494"/>
                    <a:gd name="T45" fmla="*/ 0 h 152"/>
                    <a:gd name="T46" fmla="*/ 474 w 494"/>
                    <a:gd name="T47" fmla="*/ 0 h 152"/>
                    <a:gd name="T48" fmla="*/ 479 w 494"/>
                    <a:gd name="T49" fmla="*/ 1 h 152"/>
                    <a:gd name="T50" fmla="*/ 483 w 494"/>
                    <a:gd name="T51" fmla="*/ 4 h 152"/>
                    <a:gd name="T52" fmla="*/ 487 w 494"/>
                    <a:gd name="T53" fmla="*/ 6 h 152"/>
                    <a:gd name="T54" fmla="*/ 489 w 494"/>
                    <a:gd name="T55" fmla="*/ 10 h 152"/>
                    <a:gd name="T56" fmla="*/ 492 w 494"/>
                    <a:gd name="T57" fmla="*/ 15 h 152"/>
                    <a:gd name="T58" fmla="*/ 493 w 494"/>
                    <a:gd name="T59" fmla="*/ 19 h 152"/>
                    <a:gd name="T60" fmla="*/ 494 w 494"/>
                    <a:gd name="T61" fmla="*/ 23 h 152"/>
                    <a:gd name="T62" fmla="*/ 494 w 494"/>
                    <a:gd name="T63" fmla="*/ 129 h 152"/>
                    <a:gd name="T64" fmla="*/ 494 w 494"/>
                    <a:gd name="T65" fmla="*/ 129 h 152"/>
                    <a:gd name="T66" fmla="*/ 493 w 494"/>
                    <a:gd name="T67" fmla="*/ 134 h 152"/>
                    <a:gd name="T68" fmla="*/ 492 w 494"/>
                    <a:gd name="T69" fmla="*/ 138 h 152"/>
                    <a:gd name="T70" fmla="*/ 489 w 494"/>
                    <a:gd name="T71" fmla="*/ 143 h 152"/>
                    <a:gd name="T72" fmla="*/ 487 w 494"/>
                    <a:gd name="T73" fmla="*/ 146 h 152"/>
                    <a:gd name="T74" fmla="*/ 483 w 494"/>
                    <a:gd name="T75" fmla="*/ 149 h 152"/>
                    <a:gd name="T76" fmla="*/ 479 w 494"/>
                    <a:gd name="T77" fmla="*/ 151 h 152"/>
                    <a:gd name="T78" fmla="*/ 474 w 494"/>
                    <a:gd name="T79" fmla="*/ 152 h 152"/>
                    <a:gd name="T80" fmla="*/ 471 w 494"/>
                    <a:gd name="T81" fmla="*/ 152 h 152"/>
                    <a:gd name="T82" fmla="*/ 471 w 494"/>
                    <a:gd name="T8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4" h="152">
                      <a:moveTo>
                        <a:pt x="471" y="152"/>
                      </a:moveTo>
                      <a:lnTo>
                        <a:pt x="23" y="152"/>
                      </a:lnTo>
                      <a:lnTo>
                        <a:pt x="23" y="152"/>
                      </a:lnTo>
                      <a:lnTo>
                        <a:pt x="18" y="152"/>
                      </a:lnTo>
                      <a:lnTo>
                        <a:pt x="14" y="151"/>
                      </a:lnTo>
                      <a:lnTo>
                        <a:pt x="9" y="149"/>
                      </a:lnTo>
                      <a:lnTo>
                        <a:pt x="7" y="146"/>
                      </a:lnTo>
                      <a:lnTo>
                        <a:pt x="3" y="143"/>
                      </a:lnTo>
                      <a:lnTo>
                        <a:pt x="2" y="138"/>
                      </a:lnTo>
                      <a:lnTo>
                        <a:pt x="0" y="134"/>
                      </a:lnTo>
                      <a:lnTo>
                        <a:pt x="0" y="1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9"/>
                      </a:lnTo>
                      <a:lnTo>
                        <a:pt x="2" y="15"/>
                      </a:lnTo>
                      <a:lnTo>
                        <a:pt x="3" y="10"/>
                      </a:lnTo>
                      <a:lnTo>
                        <a:pt x="7" y="6"/>
                      </a:lnTo>
                      <a:lnTo>
                        <a:pt x="9" y="4"/>
                      </a:lnTo>
                      <a:lnTo>
                        <a:pt x="14" y="1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471" y="0"/>
                      </a:lnTo>
                      <a:lnTo>
                        <a:pt x="471" y="0"/>
                      </a:lnTo>
                      <a:lnTo>
                        <a:pt x="474" y="0"/>
                      </a:lnTo>
                      <a:lnTo>
                        <a:pt x="479" y="1"/>
                      </a:lnTo>
                      <a:lnTo>
                        <a:pt x="483" y="4"/>
                      </a:lnTo>
                      <a:lnTo>
                        <a:pt x="487" y="6"/>
                      </a:lnTo>
                      <a:lnTo>
                        <a:pt x="489" y="10"/>
                      </a:lnTo>
                      <a:lnTo>
                        <a:pt x="492" y="15"/>
                      </a:lnTo>
                      <a:lnTo>
                        <a:pt x="493" y="19"/>
                      </a:lnTo>
                      <a:lnTo>
                        <a:pt x="494" y="23"/>
                      </a:lnTo>
                      <a:lnTo>
                        <a:pt x="494" y="129"/>
                      </a:lnTo>
                      <a:lnTo>
                        <a:pt x="494" y="129"/>
                      </a:lnTo>
                      <a:lnTo>
                        <a:pt x="493" y="134"/>
                      </a:lnTo>
                      <a:lnTo>
                        <a:pt x="492" y="138"/>
                      </a:lnTo>
                      <a:lnTo>
                        <a:pt x="489" y="143"/>
                      </a:lnTo>
                      <a:lnTo>
                        <a:pt x="487" y="146"/>
                      </a:lnTo>
                      <a:lnTo>
                        <a:pt x="483" y="149"/>
                      </a:lnTo>
                      <a:lnTo>
                        <a:pt x="479" y="151"/>
                      </a:lnTo>
                      <a:lnTo>
                        <a:pt x="474" y="152"/>
                      </a:lnTo>
                      <a:lnTo>
                        <a:pt x="471" y="152"/>
                      </a:lnTo>
                      <a:lnTo>
                        <a:pt x="471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C2B1480-4BFA-B835-7AAC-0AB928757FB4}"/>
                  </a:ext>
                </a:extLst>
              </p:cNvPr>
              <p:cNvGrpSpPr/>
              <p:nvPr/>
            </p:nvGrpSpPr>
            <p:grpSpPr>
              <a:xfrm>
                <a:off x="6062429" y="2209801"/>
                <a:ext cx="784225" cy="2273300"/>
                <a:chOff x="5946775" y="2209801"/>
                <a:chExt cx="784225" cy="2273300"/>
              </a:xfrm>
              <a:solidFill>
                <a:schemeClr val="accent4"/>
              </a:solidFill>
            </p:grpSpPr>
            <p:sp>
              <p:nvSpPr>
                <p:cNvPr id="25" name="Freeform 10">
                  <a:extLst>
                    <a:ext uri="{FF2B5EF4-FFF2-40B4-BE49-F238E27FC236}">
                      <a16:creationId xmlns:a16="http://schemas.microsoft.com/office/drawing/2014/main" id="{49D12B0E-2F8B-6E3F-AF8A-A001457C2F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5038" y="2209801"/>
                  <a:ext cx="661988" cy="658813"/>
                </a:xfrm>
                <a:custGeom>
                  <a:avLst/>
                  <a:gdLst>
                    <a:gd name="T0" fmla="*/ 0 w 417"/>
                    <a:gd name="T1" fmla="*/ 208 h 415"/>
                    <a:gd name="T2" fmla="*/ 5 w 417"/>
                    <a:gd name="T3" fmla="*/ 249 h 415"/>
                    <a:gd name="T4" fmla="*/ 16 w 417"/>
                    <a:gd name="T5" fmla="*/ 289 h 415"/>
                    <a:gd name="T6" fmla="*/ 36 w 417"/>
                    <a:gd name="T7" fmla="*/ 324 h 415"/>
                    <a:gd name="T8" fmla="*/ 61 w 417"/>
                    <a:gd name="T9" fmla="*/ 355 h 415"/>
                    <a:gd name="T10" fmla="*/ 92 w 417"/>
                    <a:gd name="T11" fmla="*/ 381 h 415"/>
                    <a:gd name="T12" fmla="*/ 128 w 417"/>
                    <a:gd name="T13" fmla="*/ 399 h 415"/>
                    <a:gd name="T14" fmla="*/ 166 w 417"/>
                    <a:gd name="T15" fmla="*/ 412 h 415"/>
                    <a:gd name="T16" fmla="*/ 208 w 417"/>
                    <a:gd name="T17" fmla="*/ 415 h 415"/>
                    <a:gd name="T18" fmla="*/ 229 w 417"/>
                    <a:gd name="T19" fmla="*/ 414 h 415"/>
                    <a:gd name="T20" fmla="*/ 270 w 417"/>
                    <a:gd name="T21" fmla="*/ 407 h 415"/>
                    <a:gd name="T22" fmla="*/ 307 w 417"/>
                    <a:gd name="T23" fmla="*/ 391 h 415"/>
                    <a:gd name="T24" fmla="*/ 341 w 417"/>
                    <a:gd name="T25" fmla="*/ 368 h 415"/>
                    <a:gd name="T26" fmla="*/ 368 w 417"/>
                    <a:gd name="T27" fmla="*/ 340 h 415"/>
                    <a:gd name="T28" fmla="*/ 391 w 417"/>
                    <a:gd name="T29" fmla="*/ 306 h 415"/>
                    <a:gd name="T30" fmla="*/ 407 w 417"/>
                    <a:gd name="T31" fmla="*/ 269 h 415"/>
                    <a:gd name="T32" fmla="*/ 415 w 417"/>
                    <a:gd name="T33" fmla="*/ 229 h 415"/>
                    <a:gd name="T34" fmla="*/ 417 w 417"/>
                    <a:gd name="T35" fmla="*/ 208 h 415"/>
                    <a:gd name="T36" fmla="*/ 412 w 417"/>
                    <a:gd name="T37" fmla="*/ 166 h 415"/>
                    <a:gd name="T38" fmla="*/ 399 w 417"/>
                    <a:gd name="T39" fmla="*/ 126 h 415"/>
                    <a:gd name="T40" fmla="*/ 381 w 417"/>
                    <a:gd name="T41" fmla="*/ 92 h 415"/>
                    <a:gd name="T42" fmla="*/ 355 w 417"/>
                    <a:gd name="T43" fmla="*/ 61 h 415"/>
                    <a:gd name="T44" fmla="*/ 325 w 417"/>
                    <a:gd name="T45" fmla="*/ 36 h 415"/>
                    <a:gd name="T46" fmla="*/ 289 w 417"/>
                    <a:gd name="T47" fmla="*/ 16 h 415"/>
                    <a:gd name="T48" fmla="*/ 250 w 417"/>
                    <a:gd name="T49" fmla="*/ 4 h 415"/>
                    <a:gd name="T50" fmla="*/ 208 w 417"/>
                    <a:gd name="T51" fmla="*/ 0 h 415"/>
                    <a:gd name="T52" fmla="*/ 187 w 417"/>
                    <a:gd name="T53" fmla="*/ 1 h 415"/>
                    <a:gd name="T54" fmla="*/ 146 w 417"/>
                    <a:gd name="T55" fmla="*/ 9 h 415"/>
                    <a:gd name="T56" fmla="*/ 109 w 417"/>
                    <a:gd name="T57" fmla="*/ 25 h 415"/>
                    <a:gd name="T58" fmla="*/ 76 w 417"/>
                    <a:gd name="T59" fmla="*/ 47 h 415"/>
                    <a:gd name="T60" fmla="*/ 48 w 417"/>
                    <a:gd name="T61" fmla="*/ 76 h 415"/>
                    <a:gd name="T62" fmla="*/ 26 w 417"/>
                    <a:gd name="T63" fmla="*/ 109 h 415"/>
                    <a:gd name="T64" fmla="*/ 10 w 417"/>
                    <a:gd name="T65" fmla="*/ 146 h 415"/>
                    <a:gd name="T66" fmla="*/ 1 w 417"/>
                    <a:gd name="T67" fmla="*/ 186 h 415"/>
                    <a:gd name="T68" fmla="*/ 0 w 417"/>
                    <a:gd name="T69" fmla="*/ 208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7" h="415">
                      <a:moveTo>
                        <a:pt x="0" y="208"/>
                      </a:moveTo>
                      <a:lnTo>
                        <a:pt x="0" y="208"/>
                      </a:lnTo>
                      <a:lnTo>
                        <a:pt x="1" y="229"/>
                      </a:lnTo>
                      <a:lnTo>
                        <a:pt x="5" y="249"/>
                      </a:lnTo>
                      <a:lnTo>
                        <a:pt x="10" y="269"/>
                      </a:lnTo>
                      <a:lnTo>
                        <a:pt x="16" y="289"/>
                      </a:lnTo>
                      <a:lnTo>
                        <a:pt x="26" y="306"/>
                      </a:lnTo>
                      <a:lnTo>
                        <a:pt x="36" y="324"/>
                      </a:lnTo>
                      <a:lnTo>
                        <a:pt x="48" y="340"/>
                      </a:lnTo>
                      <a:lnTo>
                        <a:pt x="61" y="355"/>
                      </a:lnTo>
                      <a:lnTo>
                        <a:pt x="76" y="368"/>
                      </a:lnTo>
                      <a:lnTo>
                        <a:pt x="92" y="381"/>
                      </a:lnTo>
                      <a:lnTo>
                        <a:pt x="109" y="391"/>
                      </a:lnTo>
                      <a:lnTo>
                        <a:pt x="128" y="399"/>
                      </a:lnTo>
                      <a:lnTo>
                        <a:pt x="146" y="407"/>
                      </a:lnTo>
                      <a:lnTo>
                        <a:pt x="166" y="412"/>
                      </a:lnTo>
                      <a:lnTo>
                        <a:pt x="187" y="414"/>
                      </a:lnTo>
                      <a:lnTo>
                        <a:pt x="208" y="415"/>
                      </a:lnTo>
                      <a:lnTo>
                        <a:pt x="208" y="415"/>
                      </a:lnTo>
                      <a:lnTo>
                        <a:pt x="229" y="414"/>
                      </a:lnTo>
                      <a:lnTo>
                        <a:pt x="250" y="412"/>
                      </a:lnTo>
                      <a:lnTo>
                        <a:pt x="270" y="407"/>
                      </a:lnTo>
                      <a:lnTo>
                        <a:pt x="289" y="399"/>
                      </a:lnTo>
                      <a:lnTo>
                        <a:pt x="307" y="391"/>
                      </a:lnTo>
                      <a:lnTo>
                        <a:pt x="325" y="381"/>
                      </a:lnTo>
                      <a:lnTo>
                        <a:pt x="341" y="368"/>
                      </a:lnTo>
                      <a:lnTo>
                        <a:pt x="355" y="355"/>
                      </a:lnTo>
                      <a:lnTo>
                        <a:pt x="368" y="340"/>
                      </a:lnTo>
                      <a:lnTo>
                        <a:pt x="381" y="324"/>
                      </a:lnTo>
                      <a:lnTo>
                        <a:pt x="391" y="306"/>
                      </a:lnTo>
                      <a:lnTo>
                        <a:pt x="399" y="289"/>
                      </a:lnTo>
                      <a:lnTo>
                        <a:pt x="407" y="269"/>
                      </a:lnTo>
                      <a:lnTo>
                        <a:pt x="412" y="249"/>
                      </a:lnTo>
                      <a:lnTo>
                        <a:pt x="415" y="229"/>
                      </a:lnTo>
                      <a:lnTo>
                        <a:pt x="417" y="208"/>
                      </a:lnTo>
                      <a:lnTo>
                        <a:pt x="417" y="208"/>
                      </a:lnTo>
                      <a:lnTo>
                        <a:pt x="415" y="186"/>
                      </a:lnTo>
                      <a:lnTo>
                        <a:pt x="412" y="166"/>
                      </a:lnTo>
                      <a:lnTo>
                        <a:pt x="407" y="146"/>
                      </a:lnTo>
                      <a:lnTo>
                        <a:pt x="399" y="126"/>
                      </a:lnTo>
                      <a:lnTo>
                        <a:pt x="391" y="109"/>
                      </a:lnTo>
                      <a:lnTo>
                        <a:pt x="381" y="92"/>
                      </a:lnTo>
                      <a:lnTo>
                        <a:pt x="368" y="76"/>
                      </a:lnTo>
                      <a:lnTo>
                        <a:pt x="355" y="61"/>
                      </a:lnTo>
                      <a:lnTo>
                        <a:pt x="341" y="47"/>
                      </a:lnTo>
                      <a:lnTo>
                        <a:pt x="325" y="36"/>
                      </a:lnTo>
                      <a:lnTo>
                        <a:pt x="307" y="25"/>
                      </a:lnTo>
                      <a:lnTo>
                        <a:pt x="289" y="16"/>
                      </a:lnTo>
                      <a:lnTo>
                        <a:pt x="270" y="9"/>
                      </a:lnTo>
                      <a:lnTo>
                        <a:pt x="250" y="4"/>
                      </a:lnTo>
                      <a:lnTo>
                        <a:pt x="229" y="1"/>
                      </a:lnTo>
                      <a:lnTo>
                        <a:pt x="208" y="0"/>
                      </a:lnTo>
                      <a:lnTo>
                        <a:pt x="208" y="0"/>
                      </a:lnTo>
                      <a:lnTo>
                        <a:pt x="187" y="1"/>
                      </a:lnTo>
                      <a:lnTo>
                        <a:pt x="166" y="4"/>
                      </a:lnTo>
                      <a:lnTo>
                        <a:pt x="146" y="9"/>
                      </a:lnTo>
                      <a:lnTo>
                        <a:pt x="128" y="16"/>
                      </a:lnTo>
                      <a:lnTo>
                        <a:pt x="109" y="25"/>
                      </a:lnTo>
                      <a:lnTo>
                        <a:pt x="92" y="36"/>
                      </a:lnTo>
                      <a:lnTo>
                        <a:pt x="76" y="47"/>
                      </a:lnTo>
                      <a:lnTo>
                        <a:pt x="61" y="61"/>
                      </a:lnTo>
                      <a:lnTo>
                        <a:pt x="48" y="76"/>
                      </a:lnTo>
                      <a:lnTo>
                        <a:pt x="36" y="92"/>
                      </a:lnTo>
                      <a:lnTo>
                        <a:pt x="26" y="109"/>
                      </a:lnTo>
                      <a:lnTo>
                        <a:pt x="16" y="126"/>
                      </a:lnTo>
                      <a:lnTo>
                        <a:pt x="10" y="146"/>
                      </a:lnTo>
                      <a:lnTo>
                        <a:pt x="5" y="166"/>
                      </a:lnTo>
                      <a:lnTo>
                        <a:pt x="1" y="186"/>
                      </a:lnTo>
                      <a:lnTo>
                        <a:pt x="0" y="208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solidFill>
                  <a:srgbClr val="305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26" name="Freeform 23">
                  <a:extLst>
                    <a:ext uri="{FF2B5EF4-FFF2-40B4-BE49-F238E27FC236}">
                      <a16:creationId xmlns:a16="http://schemas.microsoft.com/office/drawing/2014/main" id="{210BE8A5-778C-B2DE-73D3-9C5738A213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0626" y="4332288"/>
                  <a:ext cx="149225" cy="150813"/>
                </a:xfrm>
                <a:custGeom>
                  <a:avLst/>
                  <a:gdLst>
                    <a:gd name="T0" fmla="*/ 94 w 94"/>
                    <a:gd name="T1" fmla="*/ 47 h 95"/>
                    <a:gd name="T2" fmla="*/ 94 w 94"/>
                    <a:gd name="T3" fmla="*/ 47 h 95"/>
                    <a:gd name="T4" fmla="*/ 94 w 94"/>
                    <a:gd name="T5" fmla="*/ 57 h 95"/>
                    <a:gd name="T6" fmla="*/ 91 w 94"/>
                    <a:gd name="T7" fmla="*/ 65 h 95"/>
                    <a:gd name="T8" fmla="*/ 87 w 94"/>
                    <a:gd name="T9" fmla="*/ 74 h 95"/>
                    <a:gd name="T10" fmla="*/ 81 w 94"/>
                    <a:gd name="T11" fmla="*/ 81 h 95"/>
                    <a:gd name="T12" fmla="*/ 73 w 94"/>
                    <a:gd name="T13" fmla="*/ 86 h 95"/>
                    <a:gd name="T14" fmla="*/ 66 w 94"/>
                    <a:gd name="T15" fmla="*/ 91 h 95"/>
                    <a:gd name="T16" fmla="*/ 57 w 94"/>
                    <a:gd name="T17" fmla="*/ 94 h 95"/>
                    <a:gd name="T18" fmla="*/ 47 w 94"/>
                    <a:gd name="T19" fmla="*/ 95 h 95"/>
                    <a:gd name="T20" fmla="*/ 47 w 94"/>
                    <a:gd name="T21" fmla="*/ 95 h 95"/>
                    <a:gd name="T22" fmla="*/ 37 w 94"/>
                    <a:gd name="T23" fmla="*/ 94 h 95"/>
                    <a:gd name="T24" fmla="*/ 29 w 94"/>
                    <a:gd name="T25" fmla="*/ 91 h 95"/>
                    <a:gd name="T26" fmla="*/ 20 w 94"/>
                    <a:gd name="T27" fmla="*/ 86 h 95"/>
                    <a:gd name="T28" fmla="*/ 14 w 94"/>
                    <a:gd name="T29" fmla="*/ 81 h 95"/>
                    <a:gd name="T30" fmla="*/ 8 w 94"/>
                    <a:gd name="T31" fmla="*/ 74 h 95"/>
                    <a:gd name="T32" fmla="*/ 4 w 94"/>
                    <a:gd name="T33" fmla="*/ 65 h 95"/>
                    <a:gd name="T34" fmla="*/ 0 w 94"/>
                    <a:gd name="T35" fmla="*/ 57 h 95"/>
                    <a:gd name="T36" fmla="*/ 0 w 94"/>
                    <a:gd name="T37" fmla="*/ 47 h 95"/>
                    <a:gd name="T38" fmla="*/ 0 w 94"/>
                    <a:gd name="T39" fmla="*/ 47 h 95"/>
                    <a:gd name="T40" fmla="*/ 0 w 94"/>
                    <a:gd name="T41" fmla="*/ 38 h 95"/>
                    <a:gd name="T42" fmla="*/ 4 w 94"/>
                    <a:gd name="T43" fmla="*/ 29 h 95"/>
                    <a:gd name="T44" fmla="*/ 8 w 94"/>
                    <a:gd name="T45" fmla="*/ 21 h 95"/>
                    <a:gd name="T46" fmla="*/ 14 w 94"/>
                    <a:gd name="T47" fmla="*/ 13 h 95"/>
                    <a:gd name="T48" fmla="*/ 20 w 94"/>
                    <a:gd name="T49" fmla="*/ 8 h 95"/>
                    <a:gd name="T50" fmla="*/ 29 w 94"/>
                    <a:gd name="T51" fmla="*/ 3 h 95"/>
                    <a:gd name="T52" fmla="*/ 37 w 94"/>
                    <a:gd name="T53" fmla="*/ 1 h 95"/>
                    <a:gd name="T54" fmla="*/ 47 w 94"/>
                    <a:gd name="T55" fmla="*/ 0 h 95"/>
                    <a:gd name="T56" fmla="*/ 47 w 94"/>
                    <a:gd name="T57" fmla="*/ 0 h 95"/>
                    <a:gd name="T58" fmla="*/ 57 w 94"/>
                    <a:gd name="T59" fmla="*/ 1 h 95"/>
                    <a:gd name="T60" fmla="*/ 66 w 94"/>
                    <a:gd name="T61" fmla="*/ 3 h 95"/>
                    <a:gd name="T62" fmla="*/ 73 w 94"/>
                    <a:gd name="T63" fmla="*/ 8 h 95"/>
                    <a:gd name="T64" fmla="*/ 81 w 94"/>
                    <a:gd name="T65" fmla="*/ 13 h 95"/>
                    <a:gd name="T66" fmla="*/ 87 w 94"/>
                    <a:gd name="T67" fmla="*/ 21 h 95"/>
                    <a:gd name="T68" fmla="*/ 91 w 94"/>
                    <a:gd name="T69" fmla="*/ 29 h 95"/>
                    <a:gd name="T70" fmla="*/ 94 w 94"/>
                    <a:gd name="T71" fmla="*/ 38 h 95"/>
                    <a:gd name="T72" fmla="*/ 94 w 94"/>
                    <a:gd name="T73" fmla="*/ 47 h 95"/>
                    <a:gd name="T74" fmla="*/ 94 w 94"/>
                    <a:gd name="T75" fmla="*/ 47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4" h="95">
                      <a:moveTo>
                        <a:pt x="94" y="47"/>
                      </a:moveTo>
                      <a:lnTo>
                        <a:pt x="94" y="47"/>
                      </a:lnTo>
                      <a:lnTo>
                        <a:pt x="94" y="57"/>
                      </a:lnTo>
                      <a:lnTo>
                        <a:pt x="91" y="65"/>
                      </a:lnTo>
                      <a:lnTo>
                        <a:pt x="87" y="74"/>
                      </a:lnTo>
                      <a:lnTo>
                        <a:pt x="81" y="81"/>
                      </a:lnTo>
                      <a:lnTo>
                        <a:pt x="73" y="86"/>
                      </a:lnTo>
                      <a:lnTo>
                        <a:pt x="66" y="91"/>
                      </a:lnTo>
                      <a:lnTo>
                        <a:pt x="57" y="94"/>
                      </a:lnTo>
                      <a:lnTo>
                        <a:pt x="47" y="95"/>
                      </a:lnTo>
                      <a:lnTo>
                        <a:pt x="47" y="95"/>
                      </a:lnTo>
                      <a:lnTo>
                        <a:pt x="37" y="94"/>
                      </a:lnTo>
                      <a:lnTo>
                        <a:pt x="29" y="91"/>
                      </a:lnTo>
                      <a:lnTo>
                        <a:pt x="20" y="86"/>
                      </a:lnTo>
                      <a:lnTo>
                        <a:pt x="14" y="81"/>
                      </a:lnTo>
                      <a:lnTo>
                        <a:pt x="8" y="74"/>
                      </a:lnTo>
                      <a:lnTo>
                        <a:pt x="4" y="65"/>
                      </a:lnTo>
                      <a:lnTo>
                        <a:pt x="0" y="57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38"/>
                      </a:lnTo>
                      <a:lnTo>
                        <a:pt x="4" y="29"/>
                      </a:lnTo>
                      <a:lnTo>
                        <a:pt x="8" y="21"/>
                      </a:lnTo>
                      <a:lnTo>
                        <a:pt x="14" y="13"/>
                      </a:lnTo>
                      <a:lnTo>
                        <a:pt x="20" y="8"/>
                      </a:lnTo>
                      <a:lnTo>
                        <a:pt x="29" y="3"/>
                      </a:lnTo>
                      <a:lnTo>
                        <a:pt x="37" y="1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57" y="1"/>
                      </a:lnTo>
                      <a:lnTo>
                        <a:pt x="66" y="3"/>
                      </a:lnTo>
                      <a:lnTo>
                        <a:pt x="73" y="8"/>
                      </a:lnTo>
                      <a:lnTo>
                        <a:pt x="81" y="13"/>
                      </a:lnTo>
                      <a:lnTo>
                        <a:pt x="87" y="21"/>
                      </a:lnTo>
                      <a:lnTo>
                        <a:pt x="91" y="29"/>
                      </a:lnTo>
                      <a:lnTo>
                        <a:pt x="94" y="38"/>
                      </a:lnTo>
                      <a:lnTo>
                        <a:pt x="94" y="47"/>
                      </a:lnTo>
                      <a:lnTo>
                        <a:pt x="94" y="47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27" name="Freeform 49">
                  <a:extLst>
                    <a:ext uri="{FF2B5EF4-FFF2-40B4-BE49-F238E27FC236}">
                      <a16:creationId xmlns:a16="http://schemas.microsoft.com/office/drawing/2014/main" id="{BB386F40-84F4-4298-18B9-EE0E65E37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6775" y="3406776"/>
                  <a:ext cx="784225" cy="241300"/>
                </a:xfrm>
                <a:custGeom>
                  <a:avLst/>
                  <a:gdLst>
                    <a:gd name="T0" fmla="*/ 471 w 494"/>
                    <a:gd name="T1" fmla="*/ 152 h 152"/>
                    <a:gd name="T2" fmla="*/ 23 w 494"/>
                    <a:gd name="T3" fmla="*/ 152 h 152"/>
                    <a:gd name="T4" fmla="*/ 23 w 494"/>
                    <a:gd name="T5" fmla="*/ 152 h 152"/>
                    <a:gd name="T6" fmla="*/ 19 w 494"/>
                    <a:gd name="T7" fmla="*/ 152 h 152"/>
                    <a:gd name="T8" fmla="*/ 14 w 494"/>
                    <a:gd name="T9" fmla="*/ 151 h 152"/>
                    <a:gd name="T10" fmla="*/ 11 w 494"/>
                    <a:gd name="T11" fmla="*/ 149 h 152"/>
                    <a:gd name="T12" fmla="*/ 7 w 494"/>
                    <a:gd name="T13" fmla="*/ 146 h 152"/>
                    <a:gd name="T14" fmla="*/ 5 w 494"/>
                    <a:gd name="T15" fmla="*/ 142 h 152"/>
                    <a:gd name="T16" fmla="*/ 2 w 494"/>
                    <a:gd name="T17" fmla="*/ 139 h 152"/>
                    <a:gd name="T18" fmla="*/ 1 w 494"/>
                    <a:gd name="T19" fmla="*/ 134 h 152"/>
                    <a:gd name="T20" fmla="*/ 0 w 494"/>
                    <a:gd name="T21" fmla="*/ 129 h 152"/>
                    <a:gd name="T22" fmla="*/ 0 w 494"/>
                    <a:gd name="T23" fmla="*/ 23 h 152"/>
                    <a:gd name="T24" fmla="*/ 0 w 494"/>
                    <a:gd name="T25" fmla="*/ 23 h 152"/>
                    <a:gd name="T26" fmla="*/ 1 w 494"/>
                    <a:gd name="T27" fmla="*/ 18 h 152"/>
                    <a:gd name="T28" fmla="*/ 2 w 494"/>
                    <a:gd name="T29" fmla="*/ 15 h 152"/>
                    <a:gd name="T30" fmla="*/ 5 w 494"/>
                    <a:gd name="T31" fmla="*/ 10 h 152"/>
                    <a:gd name="T32" fmla="*/ 7 w 494"/>
                    <a:gd name="T33" fmla="*/ 7 h 152"/>
                    <a:gd name="T34" fmla="*/ 11 w 494"/>
                    <a:gd name="T35" fmla="*/ 4 h 152"/>
                    <a:gd name="T36" fmla="*/ 14 w 494"/>
                    <a:gd name="T37" fmla="*/ 1 h 152"/>
                    <a:gd name="T38" fmla="*/ 19 w 494"/>
                    <a:gd name="T39" fmla="*/ 0 h 152"/>
                    <a:gd name="T40" fmla="*/ 23 w 494"/>
                    <a:gd name="T41" fmla="*/ 0 h 152"/>
                    <a:gd name="T42" fmla="*/ 471 w 494"/>
                    <a:gd name="T43" fmla="*/ 0 h 152"/>
                    <a:gd name="T44" fmla="*/ 471 w 494"/>
                    <a:gd name="T45" fmla="*/ 0 h 152"/>
                    <a:gd name="T46" fmla="*/ 476 w 494"/>
                    <a:gd name="T47" fmla="*/ 0 h 152"/>
                    <a:gd name="T48" fmla="*/ 479 w 494"/>
                    <a:gd name="T49" fmla="*/ 1 h 152"/>
                    <a:gd name="T50" fmla="*/ 484 w 494"/>
                    <a:gd name="T51" fmla="*/ 4 h 152"/>
                    <a:gd name="T52" fmla="*/ 487 w 494"/>
                    <a:gd name="T53" fmla="*/ 7 h 152"/>
                    <a:gd name="T54" fmla="*/ 491 w 494"/>
                    <a:gd name="T55" fmla="*/ 10 h 152"/>
                    <a:gd name="T56" fmla="*/ 492 w 494"/>
                    <a:gd name="T57" fmla="*/ 15 h 152"/>
                    <a:gd name="T58" fmla="*/ 494 w 494"/>
                    <a:gd name="T59" fmla="*/ 18 h 152"/>
                    <a:gd name="T60" fmla="*/ 494 w 494"/>
                    <a:gd name="T61" fmla="*/ 23 h 152"/>
                    <a:gd name="T62" fmla="*/ 494 w 494"/>
                    <a:gd name="T63" fmla="*/ 129 h 152"/>
                    <a:gd name="T64" fmla="*/ 494 w 494"/>
                    <a:gd name="T65" fmla="*/ 129 h 152"/>
                    <a:gd name="T66" fmla="*/ 494 w 494"/>
                    <a:gd name="T67" fmla="*/ 134 h 152"/>
                    <a:gd name="T68" fmla="*/ 492 w 494"/>
                    <a:gd name="T69" fmla="*/ 139 h 152"/>
                    <a:gd name="T70" fmla="*/ 491 w 494"/>
                    <a:gd name="T71" fmla="*/ 142 h 152"/>
                    <a:gd name="T72" fmla="*/ 487 w 494"/>
                    <a:gd name="T73" fmla="*/ 146 h 152"/>
                    <a:gd name="T74" fmla="*/ 484 w 494"/>
                    <a:gd name="T75" fmla="*/ 149 h 152"/>
                    <a:gd name="T76" fmla="*/ 479 w 494"/>
                    <a:gd name="T77" fmla="*/ 151 h 152"/>
                    <a:gd name="T78" fmla="*/ 476 w 494"/>
                    <a:gd name="T79" fmla="*/ 152 h 152"/>
                    <a:gd name="T80" fmla="*/ 471 w 494"/>
                    <a:gd name="T81" fmla="*/ 152 h 152"/>
                    <a:gd name="T82" fmla="*/ 471 w 494"/>
                    <a:gd name="T8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4" h="152">
                      <a:moveTo>
                        <a:pt x="471" y="152"/>
                      </a:moveTo>
                      <a:lnTo>
                        <a:pt x="23" y="152"/>
                      </a:lnTo>
                      <a:lnTo>
                        <a:pt x="23" y="152"/>
                      </a:lnTo>
                      <a:lnTo>
                        <a:pt x="19" y="152"/>
                      </a:lnTo>
                      <a:lnTo>
                        <a:pt x="14" y="151"/>
                      </a:lnTo>
                      <a:lnTo>
                        <a:pt x="11" y="149"/>
                      </a:lnTo>
                      <a:lnTo>
                        <a:pt x="7" y="146"/>
                      </a:lnTo>
                      <a:lnTo>
                        <a:pt x="5" y="142"/>
                      </a:lnTo>
                      <a:lnTo>
                        <a:pt x="2" y="139"/>
                      </a:lnTo>
                      <a:lnTo>
                        <a:pt x="1" y="134"/>
                      </a:lnTo>
                      <a:lnTo>
                        <a:pt x="0" y="1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18"/>
                      </a:lnTo>
                      <a:lnTo>
                        <a:pt x="2" y="15"/>
                      </a:lnTo>
                      <a:lnTo>
                        <a:pt x="5" y="10"/>
                      </a:lnTo>
                      <a:lnTo>
                        <a:pt x="7" y="7"/>
                      </a:lnTo>
                      <a:lnTo>
                        <a:pt x="11" y="4"/>
                      </a:lnTo>
                      <a:lnTo>
                        <a:pt x="14" y="1"/>
                      </a:lnTo>
                      <a:lnTo>
                        <a:pt x="19" y="0"/>
                      </a:lnTo>
                      <a:lnTo>
                        <a:pt x="23" y="0"/>
                      </a:lnTo>
                      <a:lnTo>
                        <a:pt x="471" y="0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79" y="1"/>
                      </a:lnTo>
                      <a:lnTo>
                        <a:pt x="484" y="4"/>
                      </a:lnTo>
                      <a:lnTo>
                        <a:pt x="487" y="7"/>
                      </a:lnTo>
                      <a:lnTo>
                        <a:pt x="491" y="10"/>
                      </a:lnTo>
                      <a:lnTo>
                        <a:pt x="492" y="15"/>
                      </a:lnTo>
                      <a:lnTo>
                        <a:pt x="494" y="18"/>
                      </a:lnTo>
                      <a:lnTo>
                        <a:pt x="494" y="23"/>
                      </a:lnTo>
                      <a:lnTo>
                        <a:pt x="494" y="129"/>
                      </a:lnTo>
                      <a:lnTo>
                        <a:pt x="494" y="129"/>
                      </a:lnTo>
                      <a:lnTo>
                        <a:pt x="494" y="134"/>
                      </a:lnTo>
                      <a:lnTo>
                        <a:pt x="492" y="139"/>
                      </a:lnTo>
                      <a:lnTo>
                        <a:pt x="491" y="142"/>
                      </a:lnTo>
                      <a:lnTo>
                        <a:pt x="487" y="146"/>
                      </a:lnTo>
                      <a:lnTo>
                        <a:pt x="484" y="149"/>
                      </a:lnTo>
                      <a:lnTo>
                        <a:pt x="479" y="151"/>
                      </a:lnTo>
                      <a:lnTo>
                        <a:pt x="476" y="152"/>
                      </a:lnTo>
                      <a:lnTo>
                        <a:pt x="471" y="152"/>
                      </a:lnTo>
                      <a:lnTo>
                        <a:pt x="471" y="152"/>
                      </a:lnTo>
                      <a:close/>
                    </a:path>
                  </a:pathLst>
                </a:custGeom>
                <a:solidFill>
                  <a:srgbClr val="305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37A5F93-5E1A-9F37-ADE6-C911050D2F8D}"/>
                  </a:ext>
                </a:extLst>
              </p:cNvPr>
              <p:cNvGrpSpPr/>
              <p:nvPr/>
            </p:nvGrpSpPr>
            <p:grpSpPr>
              <a:xfrm>
                <a:off x="5333767" y="2209801"/>
                <a:ext cx="785813" cy="2273300"/>
                <a:chOff x="5218113" y="2209801"/>
                <a:chExt cx="785813" cy="2273300"/>
              </a:xfrm>
              <a:solidFill>
                <a:schemeClr val="accent3"/>
              </a:solidFill>
            </p:grpSpPr>
            <p:sp>
              <p:nvSpPr>
                <p:cNvPr id="29" name="Freeform 5">
                  <a:extLst>
                    <a:ext uri="{FF2B5EF4-FFF2-40B4-BE49-F238E27FC236}">
                      <a16:creationId xmlns:a16="http://schemas.microsoft.com/office/drawing/2014/main" id="{302D8176-117D-076D-CD40-58A4CC8AE1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0025" y="2209801"/>
                  <a:ext cx="660400" cy="658813"/>
                </a:xfrm>
                <a:custGeom>
                  <a:avLst/>
                  <a:gdLst>
                    <a:gd name="T0" fmla="*/ 416 w 416"/>
                    <a:gd name="T1" fmla="*/ 208 h 415"/>
                    <a:gd name="T2" fmla="*/ 412 w 416"/>
                    <a:gd name="T3" fmla="*/ 249 h 415"/>
                    <a:gd name="T4" fmla="*/ 400 w 416"/>
                    <a:gd name="T5" fmla="*/ 289 h 415"/>
                    <a:gd name="T6" fmla="*/ 381 w 416"/>
                    <a:gd name="T7" fmla="*/ 324 h 415"/>
                    <a:gd name="T8" fmla="*/ 355 w 416"/>
                    <a:gd name="T9" fmla="*/ 355 h 415"/>
                    <a:gd name="T10" fmla="*/ 324 w 416"/>
                    <a:gd name="T11" fmla="*/ 381 h 415"/>
                    <a:gd name="T12" fmla="*/ 289 w 416"/>
                    <a:gd name="T13" fmla="*/ 399 h 415"/>
                    <a:gd name="T14" fmla="*/ 250 w 416"/>
                    <a:gd name="T15" fmla="*/ 412 h 415"/>
                    <a:gd name="T16" fmla="*/ 209 w 416"/>
                    <a:gd name="T17" fmla="*/ 415 h 415"/>
                    <a:gd name="T18" fmla="*/ 188 w 416"/>
                    <a:gd name="T19" fmla="*/ 414 h 415"/>
                    <a:gd name="T20" fmla="*/ 147 w 416"/>
                    <a:gd name="T21" fmla="*/ 407 h 415"/>
                    <a:gd name="T22" fmla="*/ 110 w 416"/>
                    <a:gd name="T23" fmla="*/ 391 h 415"/>
                    <a:gd name="T24" fmla="*/ 76 w 416"/>
                    <a:gd name="T25" fmla="*/ 368 h 415"/>
                    <a:gd name="T26" fmla="*/ 48 w 416"/>
                    <a:gd name="T27" fmla="*/ 340 h 415"/>
                    <a:gd name="T28" fmla="*/ 25 w 416"/>
                    <a:gd name="T29" fmla="*/ 306 h 415"/>
                    <a:gd name="T30" fmla="*/ 10 w 416"/>
                    <a:gd name="T31" fmla="*/ 269 h 415"/>
                    <a:gd name="T32" fmla="*/ 2 w 416"/>
                    <a:gd name="T33" fmla="*/ 229 h 415"/>
                    <a:gd name="T34" fmla="*/ 0 w 416"/>
                    <a:gd name="T35" fmla="*/ 208 h 415"/>
                    <a:gd name="T36" fmla="*/ 4 w 416"/>
                    <a:gd name="T37" fmla="*/ 166 h 415"/>
                    <a:gd name="T38" fmla="*/ 17 w 416"/>
                    <a:gd name="T39" fmla="*/ 126 h 415"/>
                    <a:gd name="T40" fmla="*/ 36 w 416"/>
                    <a:gd name="T41" fmla="*/ 92 h 415"/>
                    <a:gd name="T42" fmla="*/ 61 w 416"/>
                    <a:gd name="T43" fmla="*/ 61 h 415"/>
                    <a:gd name="T44" fmla="*/ 92 w 416"/>
                    <a:gd name="T45" fmla="*/ 36 h 415"/>
                    <a:gd name="T46" fmla="*/ 127 w 416"/>
                    <a:gd name="T47" fmla="*/ 16 h 415"/>
                    <a:gd name="T48" fmla="*/ 167 w 416"/>
                    <a:gd name="T49" fmla="*/ 4 h 415"/>
                    <a:gd name="T50" fmla="*/ 209 w 416"/>
                    <a:gd name="T51" fmla="*/ 0 h 415"/>
                    <a:gd name="T52" fmla="*/ 230 w 416"/>
                    <a:gd name="T53" fmla="*/ 1 h 415"/>
                    <a:gd name="T54" fmla="*/ 271 w 416"/>
                    <a:gd name="T55" fmla="*/ 9 h 415"/>
                    <a:gd name="T56" fmla="*/ 308 w 416"/>
                    <a:gd name="T57" fmla="*/ 25 h 415"/>
                    <a:gd name="T58" fmla="*/ 340 w 416"/>
                    <a:gd name="T59" fmla="*/ 47 h 415"/>
                    <a:gd name="T60" fmla="*/ 369 w 416"/>
                    <a:gd name="T61" fmla="*/ 76 h 415"/>
                    <a:gd name="T62" fmla="*/ 391 w 416"/>
                    <a:gd name="T63" fmla="*/ 109 h 415"/>
                    <a:gd name="T64" fmla="*/ 407 w 416"/>
                    <a:gd name="T65" fmla="*/ 146 h 415"/>
                    <a:gd name="T66" fmla="*/ 415 w 416"/>
                    <a:gd name="T67" fmla="*/ 186 h 415"/>
                    <a:gd name="T68" fmla="*/ 416 w 416"/>
                    <a:gd name="T69" fmla="*/ 208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6" h="415">
                      <a:moveTo>
                        <a:pt x="416" y="208"/>
                      </a:moveTo>
                      <a:lnTo>
                        <a:pt x="416" y="208"/>
                      </a:lnTo>
                      <a:lnTo>
                        <a:pt x="415" y="229"/>
                      </a:lnTo>
                      <a:lnTo>
                        <a:pt x="412" y="249"/>
                      </a:lnTo>
                      <a:lnTo>
                        <a:pt x="407" y="269"/>
                      </a:lnTo>
                      <a:lnTo>
                        <a:pt x="400" y="289"/>
                      </a:lnTo>
                      <a:lnTo>
                        <a:pt x="391" y="306"/>
                      </a:lnTo>
                      <a:lnTo>
                        <a:pt x="381" y="324"/>
                      </a:lnTo>
                      <a:lnTo>
                        <a:pt x="369" y="340"/>
                      </a:lnTo>
                      <a:lnTo>
                        <a:pt x="355" y="355"/>
                      </a:lnTo>
                      <a:lnTo>
                        <a:pt x="340" y="368"/>
                      </a:lnTo>
                      <a:lnTo>
                        <a:pt x="324" y="381"/>
                      </a:lnTo>
                      <a:lnTo>
                        <a:pt x="308" y="391"/>
                      </a:lnTo>
                      <a:lnTo>
                        <a:pt x="289" y="399"/>
                      </a:lnTo>
                      <a:lnTo>
                        <a:pt x="271" y="407"/>
                      </a:lnTo>
                      <a:lnTo>
                        <a:pt x="250" y="412"/>
                      </a:lnTo>
                      <a:lnTo>
                        <a:pt x="230" y="414"/>
                      </a:lnTo>
                      <a:lnTo>
                        <a:pt x="209" y="415"/>
                      </a:lnTo>
                      <a:lnTo>
                        <a:pt x="209" y="415"/>
                      </a:lnTo>
                      <a:lnTo>
                        <a:pt x="188" y="414"/>
                      </a:lnTo>
                      <a:lnTo>
                        <a:pt x="167" y="412"/>
                      </a:lnTo>
                      <a:lnTo>
                        <a:pt x="147" y="407"/>
                      </a:lnTo>
                      <a:lnTo>
                        <a:pt x="127" y="399"/>
                      </a:lnTo>
                      <a:lnTo>
                        <a:pt x="110" y="391"/>
                      </a:lnTo>
                      <a:lnTo>
                        <a:pt x="92" y="381"/>
                      </a:lnTo>
                      <a:lnTo>
                        <a:pt x="76" y="368"/>
                      </a:lnTo>
                      <a:lnTo>
                        <a:pt x="61" y="355"/>
                      </a:lnTo>
                      <a:lnTo>
                        <a:pt x="48" y="340"/>
                      </a:lnTo>
                      <a:lnTo>
                        <a:pt x="36" y="324"/>
                      </a:lnTo>
                      <a:lnTo>
                        <a:pt x="25" y="306"/>
                      </a:lnTo>
                      <a:lnTo>
                        <a:pt x="17" y="289"/>
                      </a:lnTo>
                      <a:lnTo>
                        <a:pt x="10" y="269"/>
                      </a:lnTo>
                      <a:lnTo>
                        <a:pt x="4" y="249"/>
                      </a:lnTo>
                      <a:lnTo>
                        <a:pt x="2" y="229"/>
                      </a:lnTo>
                      <a:lnTo>
                        <a:pt x="0" y="208"/>
                      </a:lnTo>
                      <a:lnTo>
                        <a:pt x="0" y="208"/>
                      </a:lnTo>
                      <a:lnTo>
                        <a:pt x="2" y="186"/>
                      </a:lnTo>
                      <a:lnTo>
                        <a:pt x="4" y="166"/>
                      </a:lnTo>
                      <a:lnTo>
                        <a:pt x="10" y="146"/>
                      </a:lnTo>
                      <a:lnTo>
                        <a:pt x="17" y="126"/>
                      </a:lnTo>
                      <a:lnTo>
                        <a:pt x="25" y="109"/>
                      </a:lnTo>
                      <a:lnTo>
                        <a:pt x="36" y="92"/>
                      </a:lnTo>
                      <a:lnTo>
                        <a:pt x="48" y="76"/>
                      </a:lnTo>
                      <a:lnTo>
                        <a:pt x="61" y="61"/>
                      </a:lnTo>
                      <a:lnTo>
                        <a:pt x="76" y="47"/>
                      </a:lnTo>
                      <a:lnTo>
                        <a:pt x="92" y="36"/>
                      </a:lnTo>
                      <a:lnTo>
                        <a:pt x="110" y="25"/>
                      </a:lnTo>
                      <a:lnTo>
                        <a:pt x="127" y="16"/>
                      </a:lnTo>
                      <a:lnTo>
                        <a:pt x="147" y="9"/>
                      </a:lnTo>
                      <a:lnTo>
                        <a:pt x="167" y="4"/>
                      </a:lnTo>
                      <a:lnTo>
                        <a:pt x="188" y="1"/>
                      </a:lnTo>
                      <a:lnTo>
                        <a:pt x="209" y="0"/>
                      </a:lnTo>
                      <a:lnTo>
                        <a:pt x="209" y="0"/>
                      </a:lnTo>
                      <a:lnTo>
                        <a:pt x="230" y="1"/>
                      </a:lnTo>
                      <a:lnTo>
                        <a:pt x="250" y="4"/>
                      </a:lnTo>
                      <a:lnTo>
                        <a:pt x="271" y="9"/>
                      </a:lnTo>
                      <a:lnTo>
                        <a:pt x="289" y="16"/>
                      </a:lnTo>
                      <a:lnTo>
                        <a:pt x="308" y="25"/>
                      </a:lnTo>
                      <a:lnTo>
                        <a:pt x="324" y="36"/>
                      </a:lnTo>
                      <a:lnTo>
                        <a:pt x="340" y="47"/>
                      </a:lnTo>
                      <a:lnTo>
                        <a:pt x="355" y="61"/>
                      </a:lnTo>
                      <a:lnTo>
                        <a:pt x="369" y="76"/>
                      </a:lnTo>
                      <a:lnTo>
                        <a:pt x="381" y="92"/>
                      </a:lnTo>
                      <a:lnTo>
                        <a:pt x="391" y="109"/>
                      </a:lnTo>
                      <a:lnTo>
                        <a:pt x="400" y="126"/>
                      </a:lnTo>
                      <a:lnTo>
                        <a:pt x="407" y="146"/>
                      </a:lnTo>
                      <a:lnTo>
                        <a:pt x="412" y="166"/>
                      </a:lnTo>
                      <a:lnTo>
                        <a:pt x="415" y="186"/>
                      </a:lnTo>
                      <a:lnTo>
                        <a:pt x="416" y="208"/>
                      </a:lnTo>
                      <a:lnTo>
                        <a:pt x="416" y="208"/>
                      </a:lnTo>
                      <a:close/>
                    </a:path>
                  </a:pathLst>
                </a:custGeom>
                <a:solidFill>
                  <a:srgbClr val="70CA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0" name="Freeform 25">
                  <a:extLst>
                    <a:ext uri="{FF2B5EF4-FFF2-40B4-BE49-F238E27FC236}">
                      <a16:creationId xmlns:a16="http://schemas.microsoft.com/office/drawing/2014/main" id="{8F134A7D-CC8D-D42A-F951-903677652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4332288"/>
                  <a:ext cx="152400" cy="150813"/>
                </a:xfrm>
                <a:custGeom>
                  <a:avLst/>
                  <a:gdLst>
                    <a:gd name="T0" fmla="*/ 0 w 96"/>
                    <a:gd name="T1" fmla="*/ 47 h 95"/>
                    <a:gd name="T2" fmla="*/ 0 w 96"/>
                    <a:gd name="T3" fmla="*/ 47 h 95"/>
                    <a:gd name="T4" fmla="*/ 2 w 96"/>
                    <a:gd name="T5" fmla="*/ 57 h 95"/>
                    <a:gd name="T6" fmla="*/ 4 w 96"/>
                    <a:gd name="T7" fmla="*/ 65 h 95"/>
                    <a:gd name="T8" fmla="*/ 9 w 96"/>
                    <a:gd name="T9" fmla="*/ 74 h 95"/>
                    <a:gd name="T10" fmla="*/ 15 w 96"/>
                    <a:gd name="T11" fmla="*/ 81 h 95"/>
                    <a:gd name="T12" fmla="*/ 22 w 96"/>
                    <a:gd name="T13" fmla="*/ 86 h 95"/>
                    <a:gd name="T14" fmla="*/ 30 w 96"/>
                    <a:gd name="T15" fmla="*/ 91 h 95"/>
                    <a:gd name="T16" fmla="*/ 39 w 96"/>
                    <a:gd name="T17" fmla="*/ 94 h 95"/>
                    <a:gd name="T18" fmla="*/ 49 w 96"/>
                    <a:gd name="T19" fmla="*/ 95 h 95"/>
                    <a:gd name="T20" fmla="*/ 49 w 96"/>
                    <a:gd name="T21" fmla="*/ 95 h 95"/>
                    <a:gd name="T22" fmla="*/ 57 w 96"/>
                    <a:gd name="T23" fmla="*/ 94 h 95"/>
                    <a:gd name="T24" fmla="*/ 67 w 96"/>
                    <a:gd name="T25" fmla="*/ 91 h 95"/>
                    <a:gd name="T26" fmla="*/ 75 w 96"/>
                    <a:gd name="T27" fmla="*/ 86 h 95"/>
                    <a:gd name="T28" fmla="*/ 82 w 96"/>
                    <a:gd name="T29" fmla="*/ 81 h 95"/>
                    <a:gd name="T30" fmla="*/ 87 w 96"/>
                    <a:gd name="T31" fmla="*/ 74 h 95"/>
                    <a:gd name="T32" fmla="*/ 92 w 96"/>
                    <a:gd name="T33" fmla="*/ 65 h 95"/>
                    <a:gd name="T34" fmla="*/ 95 w 96"/>
                    <a:gd name="T35" fmla="*/ 57 h 95"/>
                    <a:gd name="T36" fmla="*/ 96 w 96"/>
                    <a:gd name="T37" fmla="*/ 47 h 95"/>
                    <a:gd name="T38" fmla="*/ 96 w 96"/>
                    <a:gd name="T39" fmla="*/ 47 h 95"/>
                    <a:gd name="T40" fmla="*/ 95 w 96"/>
                    <a:gd name="T41" fmla="*/ 38 h 95"/>
                    <a:gd name="T42" fmla="*/ 92 w 96"/>
                    <a:gd name="T43" fmla="*/ 29 h 95"/>
                    <a:gd name="T44" fmla="*/ 87 w 96"/>
                    <a:gd name="T45" fmla="*/ 21 h 95"/>
                    <a:gd name="T46" fmla="*/ 82 w 96"/>
                    <a:gd name="T47" fmla="*/ 13 h 95"/>
                    <a:gd name="T48" fmla="*/ 75 w 96"/>
                    <a:gd name="T49" fmla="*/ 8 h 95"/>
                    <a:gd name="T50" fmla="*/ 67 w 96"/>
                    <a:gd name="T51" fmla="*/ 3 h 95"/>
                    <a:gd name="T52" fmla="*/ 57 w 96"/>
                    <a:gd name="T53" fmla="*/ 1 h 95"/>
                    <a:gd name="T54" fmla="*/ 49 w 96"/>
                    <a:gd name="T55" fmla="*/ 0 h 95"/>
                    <a:gd name="T56" fmla="*/ 49 w 96"/>
                    <a:gd name="T57" fmla="*/ 0 h 95"/>
                    <a:gd name="T58" fmla="*/ 39 w 96"/>
                    <a:gd name="T59" fmla="*/ 1 h 95"/>
                    <a:gd name="T60" fmla="*/ 30 w 96"/>
                    <a:gd name="T61" fmla="*/ 3 h 95"/>
                    <a:gd name="T62" fmla="*/ 22 w 96"/>
                    <a:gd name="T63" fmla="*/ 8 h 95"/>
                    <a:gd name="T64" fmla="*/ 15 w 96"/>
                    <a:gd name="T65" fmla="*/ 13 h 95"/>
                    <a:gd name="T66" fmla="*/ 9 w 96"/>
                    <a:gd name="T67" fmla="*/ 21 h 95"/>
                    <a:gd name="T68" fmla="*/ 4 w 96"/>
                    <a:gd name="T69" fmla="*/ 29 h 95"/>
                    <a:gd name="T70" fmla="*/ 2 w 96"/>
                    <a:gd name="T71" fmla="*/ 38 h 95"/>
                    <a:gd name="T72" fmla="*/ 0 w 96"/>
                    <a:gd name="T73" fmla="*/ 47 h 95"/>
                    <a:gd name="T74" fmla="*/ 0 w 96"/>
                    <a:gd name="T75" fmla="*/ 47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6" h="95">
                      <a:moveTo>
                        <a:pt x="0" y="47"/>
                      </a:moveTo>
                      <a:lnTo>
                        <a:pt x="0" y="47"/>
                      </a:lnTo>
                      <a:lnTo>
                        <a:pt x="2" y="57"/>
                      </a:lnTo>
                      <a:lnTo>
                        <a:pt x="4" y="65"/>
                      </a:lnTo>
                      <a:lnTo>
                        <a:pt x="9" y="74"/>
                      </a:lnTo>
                      <a:lnTo>
                        <a:pt x="15" y="81"/>
                      </a:lnTo>
                      <a:lnTo>
                        <a:pt x="22" y="86"/>
                      </a:lnTo>
                      <a:lnTo>
                        <a:pt x="30" y="91"/>
                      </a:lnTo>
                      <a:lnTo>
                        <a:pt x="39" y="94"/>
                      </a:lnTo>
                      <a:lnTo>
                        <a:pt x="49" y="95"/>
                      </a:lnTo>
                      <a:lnTo>
                        <a:pt x="49" y="95"/>
                      </a:lnTo>
                      <a:lnTo>
                        <a:pt x="57" y="94"/>
                      </a:lnTo>
                      <a:lnTo>
                        <a:pt x="67" y="91"/>
                      </a:lnTo>
                      <a:lnTo>
                        <a:pt x="75" y="86"/>
                      </a:lnTo>
                      <a:lnTo>
                        <a:pt x="82" y="81"/>
                      </a:lnTo>
                      <a:lnTo>
                        <a:pt x="87" y="74"/>
                      </a:lnTo>
                      <a:lnTo>
                        <a:pt x="92" y="65"/>
                      </a:lnTo>
                      <a:lnTo>
                        <a:pt x="95" y="57"/>
                      </a:lnTo>
                      <a:lnTo>
                        <a:pt x="96" y="47"/>
                      </a:lnTo>
                      <a:lnTo>
                        <a:pt x="96" y="47"/>
                      </a:lnTo>
                      <a:lnTo>
                        <a:pt x="95" y="38"/>
                      </a:lnTo>
                      <a:lnTo>
                        <a:pt x="92" y="29"/>
                      </a:lnTo>
                      <a:lnTo>
                        <a:pt x="87" y="21"/>
                      </a:lnTo>
                      <a:lnTo>
                        <a:pt x="82" y="13"/>
                      </a:lnTo>
                      <a:lnTo>
                        <a:pt x="75" y="8"/>
                      </a:lnTo>
                      <a:lnTo>
                        <a:pt x="67" y="3"/>
                      </a:lnTo>
                      <a:lnTo>
                        <a:pt x="57" y="1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39" y="1"/>
                      </a:lnTo>
                      <a:lnTo>
                        <a:pt x="30" y="3"/>
                      </a:lnTo>
                      <a:lnTo>
                        <a:pt x="22" y="8"/>
                      </a:lnTo>
                      <a:lnTo>
                        <a:pt x="15" y="13"/>
                      </a:lnTo>
                      <a:lnTo>
                        <a:pt x="9" y="21"/>
                      </a:lnTo>
                      <a:lnTo>
                        <a:pt x="4" y="29"/>
                      </a:lnTo>
                      <a:lnTo>
                        <a:pt x="2" y="38"/>
                      </a:lnTo>
                      <a:lnTo>
                        <a:pt x="0" y="47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1" name="Freeform 50">
                  <a:extLst>
                    <a:ext uri="{FF2B5EF4-FFF2-40B4-BE49-F238E27FC236}">
                      <a16:creationId xmlns:a16="http://schemas.microsoft.com/office/drawing/2014/main" id="{8C03E5D8-363E-2732-011B-3124759351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8113" y="3776663"/>
                  <a:ext cx="785813" cy="241300"/>
                </a:xfrm>
                <a:custGeom>
                  <a:avLst/>
                  <a:gdLst>
                    <a:gd name="T0" fmla="*/ 471 w 495"/>
                    <a:gd name="T1" fmla="*/ 152 h 152"/>
                    <a:gd name="T2" fmla="*/ 23 w 495"/>
                    <a:gd name="T3" fmla="*/ 152 h 152"/>
                    <a:gd name="T4" fmla="*/ 23 w 495"/>
                    <a:gd name="T5" fmla="*/ 152 h 152"/>
                    <a:gd name="T6" fmla="*/ 20 w 495"/>
                    <a:gd name="T7" fmla="*/ 152 h 152"/>
                    <a:gd name="T8" fmla="*/ 15 w 495"/>
                    <a:gd name="T9" fmla="*/ 150 h 152"/>
                    <a:gd name="T10" fmla="*/ 11 w 495"/>
                    <a:gd name="T11" fmla="*/ 149 h 152"/>
                    <a:gd name="T12" fmla="*/ 7 w 495"/>
                    <a:gd name="T13" fmla="*/ 145 h 152"/>
                    <a:gd name="T14" fmla="*/ 5 w 495"/>
                    <a:gd name="T15" fmla="*/ 142 h 152"/>
                    <a:gd name="T16" fmla="*/ 2 w 495"/>
                    <a:gd name="T17" fmla="*/ 138 h 152"/>
                    <a:gd name="T18" fmla="*/ 1 w 495"/>
                    <a:gd name="T19" fmla="*/ 134 h 152"/>
                    <a:gd name="T20" fmla="*/ 0 w 495"/>
                    <a:gd name="T21" fmla="*/ 129 h 152"/>
                    <a:gd name="T22" fmla="*/ 0 w 495"/>
                    <a:gd name="T23" fmla="*/ 23 h 152"/>
                    <a:gd name="T24" fmla="*/ 0 w 495"/>
                    <a:gd name="T25" fmla="*/ 23 h 152"/>
                    <a:gd name="T26" fmla="*/ 1 w 495"/>
                    <a:gd name="T27" fmla="*/ 18 h 152"/>
                    <a:gd name="T28" fmla="*/ 2 w 495"/>
                    <a:gd name="T29" fmla="*/ 14 h 152"/>
                    <a:gd name="T30" fmla="*/ 5 w 495"/>
                    <a:gd name="T31" fmla="*/ 10 h 152"/>
                    <a:gd name="T32" fmla="*/ 7 w 495"/>
                    <a:gd name="T33" fmla="*/ 6 h 152"/>
                    <a:gd name="T34" fmla="*/ 11 w 495"/>
                    <a:gd name="T35" fmla="*/ 4 h 152"/>
                    <a:gd name="T36" fmla="*/ 15 w 495"/>
                    <a:gd name="T37" fmla="*/ 1 h 152"/>
                    <a:gd name="T38" fmla="*/ 20 w 495"/>
                    <a:gd name="T39" fmla="*/ 0 h 152"/>
                    <a:gd name="T40" fmla="*/ 23 w 495"/>
                    <a:gd name="T41" fmla="*/ 0 h 152"/>
                    <a:gd name="T42" fmla="*/ 471 w 495"/>
                    <a:gd name="T43" fmla="*/ 0 h 152"/>
                    <a:gd name="T44" fmla="*/ 471 w 495"/>
                    <a:gd name="T45" fmla="*/ 0 h 152"/>
                    <a:gd name="T46" fmla="*/ 476 w 495"/>
                    <a:gd name="T47" fmla="*/ 0 h 152"/>
                    <a:gd name="T48" fmla="*/ 480 w 495"/>
                    <a:gd name="T49" fmla="*/ 1 h 152"/>
                    <a:gd name="T50" fmla="*/ 485 w 495"/>
                    <a:gd name="T51" fmla="*/ 4 h 152"/>
                    <a:gd name="T52" fmla="*/ 487 w 495"/>
                    <a:gd name="T53" fmla="*/ 6 h 152"/>
                    <a:gd name="T54" fmla="*/ 491 w 495"/>
                    <a:gd name="T55" fmla="*/ 10 h 152"/>
                    <a:gd name="T56" fmla="*/ 492 w 495"/>
                    <a:gd name="T57" fmla="*/ 14 h 152"/>
                    <a:gd name="T58" fmla="*/ 495 w 495"/>
                    <a:gd name="T59" fmla="*/ 18 h 152"/>
                    <a:gd name="T60" fmla="*/ 495 w 495"/>
                    <a:gd name="T61" fmla="*/ 23 h 152"/>
                    <a:gd name="T62" fmla="*/ 495 w 495"/>
                    <a:gd name="T63" fmla="*/ 129 h 152"/>
                    <a:gd name="T64" fmla="*/ 495 w 495"/>
                    <a:gd name="T65" fmla="*/ 129 h 152"/>
                    <a:gd name="T66" fmla="*/ 495 w 495"/>
                    <a:gd name="T67" fmla="*/ 134 h 152"/>
                    <a:gd name="T68" fmla="*/ 492 w 495"/>
                    <a:gd name="T69" fmla="*/ 138 h 152"/>
                    <a:gd name="T70" fmla="*/ 491 w 495"/>
                    <a:gd name="T71" fmla="*/ 142 h 152"/>
                    <a:gd name="T72" fmla="*/ 487 w 495"/>
                    <a:gd name="T73" fmla="*/ 145 h 152"/>
                    <a:gd name="T74" fmla="*/ 485 w 495"/>
                    <a:gd name="T75" fmla="*/ 149 h 152"/>
                    <a:gd name="T76" fmla="*/ 480 w 495"/>
                    <a:gd name="T77" fmla="*/ 150 h 152"/>
                    <a:gd name="T78" fmla="*/ 476 w 495"/>
                    <a:gd name="T79" fmla="*/ 152 h 152"/>
                    <a:gd name="T80" fmla="*/ 471 w 495"/>
                    <a:gd name="T81" fmla="*/ 152 h 152"/>
                    <a:gd name="T82" fmla="*/ 471 w 495"/>
                    <a:gd name="T8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5" h="152">
                      <a:moveTo>
                        <a:pt x="471" y="152"/>
                      </a:moveTo>
                      <a:lnTo>
                        <a:pt x="23" y="152"/>
                      </a:lnTo>
                      <a:lnTo>
                        <a:pt x="23" y="152"/>
                      </a:lnTo>
                      <a:lnTo>
                        <a:pt x="20" y="152"/>
                      </a:lnTo>
                      <a:lnTo>
                        <a:pt x="15" y="150"/>
                      </a:lnTo>
                      <a:lnTo>
                        <a:pt x="11" y="149"/>
                      </a:lnTo>
                      <a:lnTo>
                        <a:pt x="7" y="145"/>
                      </a:lnTo>
                      <a:lnTo>
                        <a:pt x="5" y="142"/>
                      </a:lnTo>
                      <a:lnTo>
                        <a:pt x="2" y="138"/>
                      </a:lnTo>
                      <a:lnTo>
                        <a:pt x="1" y="134"/>
                      </a:lnTo>
                      <a:lnTo>
                        <a:pt x="0" y="1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5" y="1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471" y="0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80" y="1"/>
                      </a:lnTo>
                      <a:lnTo>
                        <a:pt x="485" y="4"/>
                      </a:lnTo>
                      <a:lnTo>
                        <a:pt x="487" y="6"/>
                      </a:lnTo>
                      <a:lnTo>
                        <a:pt x="491" y="10"/>
                      </a:lnTo>
                      <a:lnTo>
                        <a:pt x="492" y="14"/>
                      </a:lnTo>
                      <a:lnTo>
                        <a:pt x="495" y="18"/>
                      </a:lnTo>
                      <a:lnTo>
                        <a:pt x="495" y="23"/>
                      </a:lnTo>
                      <a:lnTo>
                        <a:pt x="495" y="129"/>
                      </a:lnTo>
                      <a:lnTo>
                        <a:pt x="495" y="129"/>
                      </a:lnTo>
                      <a:lnTo>
                        <a:pt x="495" y="134"/>
                      </a:lnTo>
                      <a:lnTo>
                        <a:pt x="492" y="138"/>
                      </a:lnTo>
                      <a:lnTo>
                        <a:pt x="491" y="142"/>
                      </a:lnTo>
                      <a:lnTo>
                        <a:pt x="487" y="145"/>
                      </a:lnTo>
                      <a:lnTo>
                        <a:pt x="485" y="149"/>
                      </a:lnTo>
                      <a:lnTo>
                        <a:pt x="480" y="150"/>
                      </a:lnTo>
                      <a:lnTo>
                        <a:pt x="476" y="152"/>
                      </a:lnTo>
                      <a:lnTo>
                        <a:pt x="471" y="152"/>
                      </a:lnTo>
                      <a:lnTo>
                        <a:pt x="471" y="152"/>
                      </a:lnTo>
                      <a:close/>
                    </a:path>
                  </a:pathLst>
                </a:custGeom>
                <a:solidFill>
                  <a:srgbClr val="70CA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AF301F7B-4FA5-F8DE-D11C-E95290CA25CB}"/>
                  </a:ext>
                </a:extLst>
              </p:cNvPr>
              <p:cNvGrpSpPr/>
              <p:nvPr/>
            </p:nvGrpSpPr>
            <p:grpSpPr>
              <a:xfrm>
                <a:off x="7060967" y="3397251"/>
                <a:ext cx="952500" cy="1824037"/>
                <a:chOff x="6945313" y="3397251"/>
                <a:chExt cx="952500" cy="1824037"/>
              </a:xfrm>
              <a:solidFill>
                <a:schemeClr val="accent5"/>
              </a:solidFill>
            </p:grpSpPr>
            <p:sp>
              <p:nvSpPr>
                <p:cNvPr id="33" name="Freeform 20">
                  <a:extLst>
                    <a:ext uri="{FF2B5EF4-FFF2-40B4-BE49-F238E27FC236}">
                      <a16:creationId xmlns:a16="http://schemas.microsoft.com/office/drawing/2014/main" id="{C7BF7136-7574-B86F-3D1C-01DE67D4CA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56451" y="3397251"/>
                  <a:ext cx="658813" cy="658813"/>
                </a:xfrm>
                <a:custGeom>
                  <a:avLst/>
                  <a:gdLst>
                    <a:gd name="T0" fmla="*/ 0 w 415"/>
                    <a:gd name="T1" fmla="*/ 207 h 415"/>
                    <a:gd name="T2" fmla="*/ 4 w 415"/>
                    <a:gd name="T3" fmla="*/ 249 h 415"/>
                    <a:gd name="T4" fmla="*/ 16 w 415"/>
                    <a:gd name="T5" fmla="*/ 287 h 415"/>
                    <a:gd name="T6" fmla="*/ 35 w 415"/>
                    <a:gd name="T7" fmla="*/ 323 h 415"/>
                    <a:gd name="T8" fmla="*/ 61 w 415"/>
                    <a:gd name="T9" fmla="*/ 354 h 415"/>
                    <a:gd name="T10" fmla="*/ 92 w 415"/>
                    <a:gd name="T11" fmla="*/ 379 h 415"/>
                    <a:gd name="T12" fmla="*/ 127 w 415"/>
                    <a:gd name="T13" fmla="*/ 399 h 415"/>
                    <a:gd name="T14" fmla="*/ 166 w 415"/>
                    <a:gd name="T15" fmla="*/ 410 h 415"/>
                    <a:gd name="T16" fmla="*/ 207 w 415"/>
                    <a:gd name="T17" fmla="*/ 415 h 415"/>
                    <a:gd name="T18" fmla="*/ 229 w 415"/>
                    <a:gd name="T19" fmla="*/ 414 h 415"/>
                    <a:gd name="T20" fmla="*/ 269 w 415"/>
                    <a:gd name="T21" fmla="*/ 405 h 415"/>
                    <a:gd name="T22" fmla="*/ 306 w 415"/>
                    <a:gd name="T23" fmla="*/ 390 h 415"/>
                    <a:gd name="T24" fmla="*/ 340 w 415"/>
                    <a:gd name="T25" fmla="*/ 368 h 415"/>
                    <a:gd name="T26" fmla="*/ 368 w 415"/>
                    <a:gd name="T27" fmla="*/ 339 h 415"/>
                    <a:gd name="T28" fmla="*/ 391 w 415"/>
                    <a:gd name="T29" fmla="*/ 306 h 415"/>
                    <a:gd name="T30" fmla="*/ 407 w 415"/>
                    <a:gd name="T31" fmla="*/ 269 h 415"/>
                    <a:gd name="T32" fmla="*/ 414 w 415"/>
                    <a:gd name="T33" fmla="*/ 228 h 415"/>
                    <a:gd name="T34" fmla="*/ 415 w 415"/>
                    <a:gd name="T35" fmla="*/ 207 h 415"/>
                    <a:gd name="T36" fmla="*/ 412 w 415"/>
                    <a:gd name="T37" fmla="*/ 165 h 415"/>
                    <a:gd name="T38" fmla="*/ 399 w 415"/>
                    <a:gd name="T39" fmla="*/ 126 h 415"/>
                    <a:gd name="T40" fmla="*/ 379 w 415"/>
                    <a:gd name="T41" fmla="*/ 90 h 415"/>
                    <a:gd name="T42" fmla="*/ 355 w 415"/>
                    <a:gd name="T43" fmla="*/ 60 h 415"/>
                    <a:gd name="T44" fmla="*/ 324 w 415"/>
                    <a:gd name="T45" fmla="*/ 34 h 415"/>
                    <a:gd name="T46" fmla="*/ 289 w 415"/>
                    <a:gd name="T47" fmla="*/ 16 h 415"/>
                    <a:gd name="T48" fmla="*/ 249 w 415"/>
                    <a:gd name="T49" fmla="*/ 3 h 415"/>
                    <a:gd name="T50" fmla="*/ 207 w 415"/>
                    <a:gd name="T51" fmla="*/ 0 h 415"/>
                    <a:gd name="T52" fmla="*/ 186 w 415"/>
                    <a:gd name="T53" fmla="*/ 0 h 415"/>
                    <a:gd name="T54" fmla="*/ 146 w 415"/>
                    <a:gd name="T55" fmla="*/ 8 h 415"/>
                    <a:gd name="T56" fmla="*/ 109 w 415"/>
                    <a:gd name="T57" fmla="*/ 24 h 415"/>
                    <a:gd name="T58" fmla="*/ 76 w 415"/>
                    <a:gd name="T59" fmla="*/ 47 h 415"/>
                    <a:gd name="T60" fmla="*/ 47 w 415"/>
                    <a:gd name="T61" fmla="*/ 75 h 415"/>
                    <a:gd name="T62" fmla="*/ 25 w 415"/>
                    <a:gd name="T63" fmla="*/ 107 h 415"/>
                    <a:gd name="T64" fmla="*/ 9 w 415"/>
                    <a:gd name="T65" fmla="*/ 145 h 415"/>
                    <a:gd name="T66" fmla="*/ 1 w 415"/>
                    <a:gd name="T67" fmla="*/ 186 h 415"/>
                    <a:gd name="T68" fmla="*/ 0 w 415"/>
                    <a:gd name="T69" fmla="*/ 207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5" h="415">
                      <a:moveTo>
                        <a:pt x="0" y="207"/>
                      </a:moveTo>
                      <a:lnTo>
                        <a:pt x="0" y="207"/>
                      </a:lnTo>
                      <a:lnTo>
                        <a:pt x="1" y="228"/>
                      </a:lnTo>
                      <a:lnTo>
                        <a:pt x="4" y="249"/>
                      </a:lnTo>
                      <a:lnTo>
                        <a:pt x="9" y="269"/>
                      </a:lnTo>
                      <a:lnTo>
                        <a:pt x="16" y="287"/>
                      </a:lnTo>
                      <a:lnTo>
                        <a:pt x="25" y="306"/>
                      </a:lnTo>
                      <a:lnTo>
                        <a:pt x="35" y="323"/>
                      </a:lnTo>
                      <a:lnTo>
                        <a:pt x="47" y="339"/>
                      </a:lnTo>
                      <a:lnTo>
                        <a:pt x="61" y="354"/>
                      </a:lnTo>
                      <a:lnTo>
                        <a:pt x="76" y="368"/>
                      </a:lnTo>
                      <a:lnTo>
                        <a:pt x="92" y="379"/>
                      </a:lnTo>
                      <a:lnTo>
                        <a:pt x="109" y="390"/>
                      </a:lnTo>
                      <a:lnTo>
                        <a:pt x="127" y="399"/>
                      </a:lnTo>
                      <a:lnTo>
                        <a:pt x="146" y="405"/>
                      </a:lnTo>
                      <a:lnTo>
                        <a:pt x="166" y="410"/>
                      </a:lnTo>
                      <a:lnTo>
                        <a:pt x="186" y="414"/>
                      </a:lnTo>
                      <a:lnTo>
                        <a:pt x="207" y="415"/>
                      </a:lnTo>
                      <a:lnTo>
                        <a:pt x="207" y="415"/>
                      </a:lnTo>
                      <a:lnTo>
                        <a:pt x="229" y="414"/>
                      </a:lnTo>
                      <a:lnTo>
                        <a:pt x="249" y="410"/>
                      </a:lnTo>
                      <a:lnTo>
                        <a:pt x="269" y="405"/>
                      </a:lnTo>
                      <a:lnTo>
                        <a:pt x="289" y="399"/>
                      </a:lnTo>
                      <a:lnTo>
                        <a:pt x="306" y="390"/>
                      </a:lnTo>
                      <a:lnTo>
                        <a:pt x="324" y="379"/>
                      </a:lnTo>
                      <a:lnTo>
                        <a:pt x="340" y="368"/>
                      </a:lnTo>
                      <a:lnTo>
                        <a:pt x="355" y="354"/>
                      </a:lnTo>
                      <a:lnTo>
                        <a:pt x="368" y="339"/>
                      </a:lnTo>
                      <a:lnTo>
                        <a:pt x="379" y="323"/>
                      </a:lnTo>
                      <a:lnTo>
                        <a:pt x="391" y="306"/>
                      </a:lnTo>
                      <a:lnTo>
                        <a:pt x="399" y="287"/>
                      </a:lnTo>
                      <a:lnTo>
                        <a:pt x="407" y="269"/>
                      </a:lnTo>
                      <a:lnTo>
                        <a:pt x="412" y="249"/>
                      </a:lnTo>
                      <a:lnTo>
                        <a:pt x="414" y="228"/>
                      </a:lnTo>
                      <a:lnTo>
                        <a:pt x="415" y="207"/>
                      </a:lnTo>
                      <a:lnTo>
                        <a:pt x="415" y="207"/>
                      </a:lnTo>
                      <a:lnTo>
                        <a:pt x="414" y="186"/>
                      </a:lnTo>
                      <a:lnTo>
                        <a:pt x="412" y="165"/>
                      </a:lnTo>
                      <a:lnTo>
                        <a:pt x="407" y="145"/>
                      </a:lnTo>
                      <a:lnTo>
                        <a:pt x="399" y="126"/>
                      </a:lnTo>
                      <a:lnTo>
                        <a:pt x="391" y="107"/>
                      </a:lnTo>
                      <a:lnTo>
                        <a:pt x="379" y="90"/>
                      </a:lnTo>
                      <a:lnTo>
                        <a:pt x="368" y="75"/>
                      </a:lnTo>
                      <a:lnTo>
                        <a:pt x="355" y="60"/>
                      </a:lnTo>
                      <a:lnTo>
                        <a:pt x="340" y="47"/>
                      </a:lnTo>
                      <a:lnTo>
                        <a:pt x="324" y="34"/>
                      </a:lnTo>
                      <a:lnTo>
                        <a:pt x="306" y="24"/>
                      </a:lnTo>
                      <a:lnTo>
                        <a:pt x="289" y="16"/>
                      </a:lnTo>
                      <a:lnTo>
                        <a:pt x="269" y="8"/>
                      </a:lnTo>
                      <a:lnTo>
                        <a:pt x="249" y="3"/>
                      </a:lnTo>
                      <a:lnTo>
                        <a:pt x="229" y="0"/>
                      </a:lnTo>
                      <a:lnTo>
                        <a:pt x="207" y="0"/>
                      </a:lnTo>
                      <a:lnTo>
                        <a:pt x="207" y="0"/>
                      </a:lnTo>
                      <a:lnTo>
                        <a:pt x="186" y="0"/>
                      </a:lnTo>
                      <a:lnTo>
                        <a:pt x="166" y="3"/>
                      </a:lnTo>
                      <a:lnTo>
                        <a:pt x="146" y="8"/>
                      </a:lnTo>
                      <a:lnTo>
                        <a:pt x="127" y="16"/>
                      </a:lnTo>
                      <a:lnTo>
                        <a:pt x="109" y="24"/>
                      </a:lnTo>
                      <a:lnTo>
                        <a:pt x="92" y="34"/>
                      </a:lnTo>
                      <a:lnTo>
                        <a:pt x="76" y="47"/>
                      </a:lnTo>
                      <a:lnTo>
                        <a:pt x="61" y="60"/>
                      </a:lnTo>
                      <a:lnTo>
                        <a:pt x="47" y="75"/>
                      </a:lnTo>
                      <a:lnTo>
                        <a:pt x="35" y="90"/>
                      </a:lnTo>
                      <a:lnTo>
                        <a:pt x="25" y="107"/>
                      </a:lnTo>
                      <a:lnTo>
                        <a:pt x="16" y="126"/>
                      </a:lnTo>
                      <a:lnTo>
                        <a:pt x="9" y="145"/>
                      </a:lnTo>
                      <a:lnTo>
                        <a:pt x="4" y="165"/>
                      </a:lnTo>
                      <a:lnTo>
                        <a:pt x="1" y="186"/>
                      </a:lnTo>
                      <a:lnTo>
                        <a:pt x="0" y="207"/>
                      </a:lnTo>
                      <a:lnTo>
                        <a:pt x="0" y="207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4" name="Freeform 46">
                  <a:extLst>
                    <a:ext uri="{FF2B5EF4-FFF2-40B4-BE49-F238E27FC236}">
                      <a16:creationId xmlns:a16="http://schemas.microsoft.com/office/drawing/2014/main" id="{7A6FE02F-6678-2C5C-1891-B2ADAA2CEF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5313" y="5068888"/>
                  <a:ext cx="152400" cy="152400"/>
                </a:xfrm>
                <a:custGeom>
                  <a:avLst/>
                  <a:gdLst>
                    <a:gd name="T0" fmla="*/ 96 w 96"/>
                    <a:gd name="T1" fmla="*/ 49 h 96"/>
                    <a:gd name="T2" fmla="*/ 96 w 96"/>
                    <a:gd name="T3" fmla="*/ 49 h 96"/>
                    <a:gd name="T4" fmla="*/ 95 w 96"/>
                    <a:gd name="T5" fmla="*/ 57 h 96"/>
                    <a:gd name="T6" fmla="*/ 92 w 96"/>
                    <a:gd name="T7" fmla="*/ 67 h 96"/>
                    <a:gd name="T8" fmla="*/ 87 w 96"/>
                    <a:gd name="T9" fmla="*/ 75 h 96"/>
                    <a:gd name="T10" fmla="*/ 82 w 96"/>
                    <a:gd name="T11" fmla="*/ 82 h 96"/>
                    <a:gd name="T12" fmla="*/ 75 w 96"/>
                    <a:gd name="T13" fmla="*/ 87 h 96"/>
                    <a:gd name="T14" fmla="*/ 66 w 96"/>
                    <a:gd name="T15" fmla="*/ 92 h 96"/>
                    <a:gd name="T16" fmla="*/ 57 w 96"/>
                    <a:gd name="T17" fmla="*/ 95 h 96"/>
                    <a:gd name="T18" fmla="*/ 48 w 96"/>
                    <a:gd name="T19" fmla="*/ 96 h 96"/>
                    <a:gd name="T20" fmla="*/ 48 w 96"/>
                    <a:gd name="T21" fmla="*/ 96 h 96"/>
                    <a:gd name="T22" fmla="*/ 39 w 96"/>
                    <a:gd name="T23" fmla="*/ 95 h 96"/>
                    <a:gd name="T24" fmla="*/ 30 w 96"/>
                    <a:gd name="T25" fmla="*/ 92 h 96"/>
                    <a:gd name="T26" fmla="*/ 21 w 96"/>
                    <a:gd name="T27" fmla="*/ 87 h 96"/>
                    <a:gd name="T28" fmla="*/ 14 w 96"/>
                    <a:gd name="T29" fmla="*/ 82 h 96"/>
                    <a:gd name="T30" fmla="*/ 9 w 96"/>
                    <a:gd name="T31" fmla="*/ 75 h 96"/>
                    <a:gd name="T32" fmla="*/ 4 w 96"/>
                    <a:gd name="T33" fmla="*/ 67 h 96"/>
                    <a:gd name="T34" fmla="*/ 2 w 96"/>
                    <a:gd name="T35" fmla="*/ 57 h 96"/>
                    <a:gd name="T36" fmla="*/ 0 w 96"/>
                    <a:gd name="T37" fmla="*/ 49 h 96"/>
                    <a:gd name="T38" fmla="*/ 0 w 96"/>
                    <a:gd name="T39" fmla="*/ 49 h 96"/>
                    <a:gd name="T40" fmla="*/ 2 w 96"/>
                    <a:gd name="T41" fmla="*/ 39 h 96"/>
                    <a:gd name="T42" fmla="*/ 4 w 96"/>
                    <a:gd name="T43" fmla="*/ 30 h 96"/>
                    <a:gd name="T44" fmla="*/ 9 w 96"/>
                    <a:gd name="T45" fmla="*/ 22 h 96"/>
                    <a:gd name="T46" fmla="*/ 14 w 96"/>
                    <a:gd name="T47" fmla="*/ 14 h 96"/>
                    <a:gd name="T48" fmla="*/ 21 w 96"/>
                    <a:gd name="T49" fmla="*/ 9 h 96"/>
                    <a:gd name="T50" fmla="*/ 30 w 96"/>
                    <a:gd name="T51" fmla="*/ 4 h 96"/>
                    <a:gd name="T52" fmla="*/ 39 w 96"/>
                    <a:gd name="T53" fmla="*/ 2 h 96"/>
                    <a:gd name="T54" fmla="*/ 48 w 96"/>
                    <a:gd name="T55" fmla="*/ 0 h 96"/>
                    <a:gd name="T56" fmla="*/ 48 w 96"/>
                    <a:gd name="T57" fmla="*/ 0 h 96"/>
                    <a:gd name="T58" fmla="*/ 57 w 96"/>
                    <a:gd name="T59" fmla="*/ 2 h 96"/>
                    <a:gd name="T60" fmla="*/ 66 w 96"/>
                    <a:gd name="T61" fmla="*/ 4 h 96"/>
                    <a:gd name="T62" fmla="*/ 75 w 96"/>
                    <a:gd name="T63" fmla="*/ 9 h 96"/>
                    <a:gd name="T64" fmla="*/ 82 w 96"/>
                    <a:gd name="T65" fmla="*/ 14 h 96"/>
                    <a:gd name="T66" fmla="*/ 87 w 96"/>
                    <a:gd name="T67" fmla="*/ 22 h 96"/>
                    <a:gd name="T68" fmla="*/ 92 w 96"/>
                    <a:gd name="T69" fmla="*/ 30 h 96"/>
                    <a:gd name="T70" fmla="*/ 95 w 96"/>
                    <a:gd name="T71" fmla="*/ 39 h 96"/>
                    <a:gd name="T72" fmla="*/ 96 w 96"/>
                    <a:gd name="T73" fmla="*/ 49 h 96"/>
                    <a:gd name="T74" fmla="*/ 96 w 96"/>
                    <a:gd name="T75" fmla="*/ 4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6" h="96">
                      <a:moveTo>
                        <a:pt x="96" y="49"/>
                      </a:moveTo>
                      <a:lnTo>
                        <a:pt x="96" y="49"/>
                      </a:lnTo>
                      <a:lnTo>
                        <a:pt x="95" y="57"/>
                      </a:lnTo>
                      <a:lnTo>
                        <a:pt x="92" y="67"/>
                      </a:lnTo>
                      <a:lnTo>
                        <a:pt x="87" y="75"/>
                      </a:lnTo>
                      <a:lnTo>
                        <a:pt x="82" y="82"/>
                      </a:lnTo>
                      <a:lnTo>
                        <a:pt x="75" y="87"/>
                      </a:lnTo>
                      <a:lnTo>
                        <a:pt x="66" y="92"/>
                      </a:lnTo>
                      <a:lnTo>
                        <a:pt x="57" y="95"/>
                      </a:lnTo>
                      <a:lnTo>
                        <a:pt x="48" y="96"/>
                      </a:lnTo>
                      <a:lnTo>
                        <a:pt x="48" y="96"/>
                      </a:lnTo>
                      <a:lnTo>
                        <a:pt x="39" y="95"/>
                      </a:lnTo>
                      <a:lnTo>
                        <a:pt x="30" y="92"/>
                      </a:lnTo>
                      <a:lnTo>
                        <a:pt x="21" y="87"/>
                      </a:lnTo>
                      <a:lnTo>
                        <a:pt x="14" y="82"/>
                      </a:lnTo>
                      <a:lnTo>
                        <a:pt x="9" y="75"/>
                      </a:lnTo>
                      <a:lnTo>
                        <a:pt x="4" y="67"/>
                      </a:lnTo>
                      <a:lnTo>
                        <a:pt x="2" y="57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2" y="39"/>
                      </a:lnTo>
                      <a:lnTo>
                        <a:pt x="4" y="30"/>
                      </a:lnTo>
                      <a:lnTo>
                        <a:pt x="9" y="22"/>
                      </a:lnTo>
                      <a:lnTo>
                        <a:pt x="14" y="14"/>
                      </a:lnTo>
                      <a:lnTo>
                        <a:pt x="21" y="9"/>
                      </a:lnTo>
                      <a:lnTo>
                        <a:pt x="30" y="4"/>
                      </a:lnTo>
                      <a:lnTo>
                        <a:pt x="39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57" y="2"/>
                      </a:lnTo>
                      <a:lnTo>
                        <a:pt x="66" y="4"/>
                      </a:lnTo>
                      <a:lnTo>
                        <a:pt x="75" y="9"/>
                      </a:lnTo>
                      <a:lnTo>
                        <a:pt x="82" y="14"/>
                      </a:lnTo>
                      <a:lnTo>
                        <a:pt x="87" y="22"/>
                      </a:lnTo>
                      <a:lnTo>
                        <a:pt x="92" y="30"/>
                      </a:lnTo>
                      <a:lnTo>
                        <a:pt x="95" y="39"/>
                      </a:lnTo>
                      <a:lnTo>
                        <a:pt x="96" y="49"/>
                      </a:lnTo>
                      <a:lnTo>
                        <a:pt x="96" y="49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5" name="Freeform 51">
                  <a:extLst>
                    <a:ext uri="{FF2B5EF4-FFF2-40B4-BE49-F238E27FC236}">
                      <a16:creationId xmlns:a16="http://schemas.microsoft.com/office/drawing/2014/main" id="{F30DDD88-4FF7-71C9-7E31-92268F7C35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3588" y="4687888"/>
                  <a:ext cx="784225" cy="241300"/>
                </a:xfrm>
                <a:custGeom>
                  <a:avLst/>
                  <a:gdLst>
                    <a:gd name="T0" fmla="*/ 23 w 494"/>
                    <a:gd name="T1" fmla="*/ 152 h 152"/>
                    <a:gd name="T2" fmla="*/ 470 w 494"/>
                    <a:gd name="T3" fmla="*/ 152 h 152"/>
                    <a:gd name="T4" fmla="*/ 470 w 494"/>
                    <a:gd name="T5" fmla="*/ 152 h 152"/>
                    <a:gd name="T6" fmla="*/ 475 w 494"/>
                    <a:gd name="T7" fmla="*/ 152 h 152"/>
                    <a:gd name="T8" fmla="*/ 480 w 494"/>
                    <a:gd name="T9" fmla="*/ 151 h 152"/>
                    <a:gd name="T10" fmla="*/ 483 w 494"/>
                    <a:gd name="T11" fmla="*/ 149 h 152"/>
                    <a:gd name="T12" fmla="*/ 487 w 494"/>
                    <a:gd name="T13" fmla="*/ 146 h 152"/>
                    <a:gd name="T14" fmla="*/ 490 w 494"/>
                    <a:gd name="T15" fmla="*/ 143 h 152"/>
                    <a:gd name="T16" fmla="*/ 492 w 494"/>
                    <a:gd name="T17" fmla="*/ 138 h 152"/>
                    <a:gd name="T18" fmla="*/ 493 w 494"/>
                    <a:gd name="T19" fmla="*/ 134 h 152"/>
                    <a:gd name="T20" fmla="*/ 494 w 494"/>
                    <a:gd name="T21" fmla="*/ 129 h 152"/>
                    <a:gd name="T22" fmla="*/ 494 w 494"/>
                    <a:gd name="T23" fmla="*/ 23 h 152"/>
                    <a:gd name="T24" fmla="*/ 494 w 494"/>
                    <a:gd name="T25" fmla="*/ 23 h 152"/>
                    <a:gd name="T26" fmla="*/ 493 w 494"/>
                    <a:gd name="T27" fmla="*/ 19 h 152"/>
                    <a:gd name="T28" fmla="*/ 492 w 494"/>
                    <a:gd name="T29" fmla="*/ 15 h 152"/>
                    <a:gd name="T30" fmla="*/ 490 w 494"/>
                    <a:gd name="T31" fmla="*/ 10 h 152"/>
                    <a:gd name="T32" fmla="*/ 487 w 494"/>
                    <a:gd name="T33" fmla="*/ 6 h 152"/>
                    <a:gd name="T34" fmla="*/ 483 w 494"/>
                    <a:gd name="T35" fmla="*/ 4 h 152"/>
                    <a:gd name="T36" fmla="*/ 480 w 494"/>
                    <a:gd name="T37" fmla="*/ 1 h 152"/>
                    <a:gd name="T38" fmla="*/ 475 w 494"/>
                    <a:gd name="T39" fmla="*/ 0 h 152"/>
                    <a:gd name="T40" fmla="*/ 470 w 494"/>
                    <a:gd name="T41" fmla="*/ 0 h 152"/>
                    <a:gd name="T42" fmla="*/ 23 w 494"/>
                    <a:gd name="T43" fmla="*/ 0 h 152"/>
                    <a:gd name="T44" fmla="*/ 23 w 494"/>
                    <a:gd name="T45" fmla="*/ 0 h 152"/>
                    <a:gd name="T46" fmla="*/ 18 w 494"/>
                    <a:gd name="T47" fmla="*/ 0 h 152"/>
                    <a:gd name="T48" fmla="*/ 15 w 494"/>
                    <a:gd name="T49" fmla="*/ 1 h 152"/>
                    <a:gd name="T50" fmla="*/ 10 w 494"/>
                    <a:gd name="T51" fmla="*/ 4 h 152"/>
                    <a:gd name="T52" fmla="*/ 7 w 494"/>
                    <a:gd name="T53" fmla="*/ 6 h 152"/>
                    <a:gd name="T54" fmla="*/ 4 w 494"/>
                    <a:gd name="T55" fmla="*/ 10 h 152"/>
                    <a:gd name="T56" fmla="*/ 1 w 494"/>
                    <a:gd name="T57" fmla="*/ 15 h 152"/>
                    <a:gd name="T58" fmla="*/ 0 w 494"/>
                    <a:gd name="T59" fmla="*/ 19 h 152"/>
                    <a:gd name="T60" fmla="*/ 0 w 494"/>
                    <a:gd name="T61" fmla="*/ 23 h 152"/>
                    <a:gd name="T62" fmla="*/ 0 w 494"/>
                    <a:gd name="T63" fmla="*/ 129 h 152"/>
                    <a:gd name="T64" fmla="*/ 0 w 494"/>
                    <a:gd name="T65" fmla="*/ 129 h 152"/>
                    <a:gd name="T66" fmla="*/ 0 w 494"/>
                    <a:gd name="T67" fmla="*/ 134 h 152"/>
                    <a:gd name="T68" fmla="*/ 1 w 494"/>
                    <a:gd name="T69" fmla="*/ 138 h 152"/>
                    <a:gd name="T70" fmla="*/ 4 w 494"/>
                    <a:gd name="T71" fmla="*/ 143 h 152"/>
                    <a:gd name="T72" fmla="*/ 7 w 494"/>
                    <a:gd name="T73" fmla="*/ 146 h 152"/>
                    <a:gd name="T74" fmla="*/ 10 w 494"/>
                    <a:gd name="T75" fmla="*/ 149 h 152"/>
                    <a:gd name="T76" fmla="*/ 15 w 494"/>
                    <a:gd name="T77" fmla="*/ 151 h 152"/>
                    <a:gd name="T78" fmla="*/ 18 w 494"/>
                    <a:gd name="T79" fmla="*/ 152 h 152"/>
                    <a:gd name="T80" fmla="*/ 23 w 494"/>
                    <a:gd name="T81" fmla="*/ 152 h 152"/>
                    <a:gd name="T82" fmla="*/ 23 w 494"/>
                    <a:gd name="T8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4" h="152">
                      <a:moveTo>
                        <a:pt x="23" y="152"/>
                      </a:moveTo>
                      <a:lnTo>
                        <a:pt x="470" y="152"/>
                      </a:lnTo>
                      <a:lnTo>
                        <a:pt x="470" y="152"/>
                      </a:lnTo>
                      <a:lnTo>
                        <a:pt x="475" y="152"/>
                      </a:lnTo>
                      <a:lnTo>
                        <a:pt x="480" y="151"/>
                      </a:lnTo>
                      <a:lnTo>
                        <a:pt x="483" y="149"/>
                      </a:lnTo>
                      <a:lnTo>
                        <a:pt x="487" y="146"/>
                      </a:lnTo>
                      <a:lnTo>
                        <a:pt x="490" y="143"/>
                      </a:lnTo>
                      <a:lnTo>
                        <a:pt x="492" y="138"/>
                      </a:lnTo>
                      <a:lnTo>
                        <a:pt x="493" y="134"/>
                      </a:lnTo>
                      <a:lnTo>
                        <a:pt x="494" y="129"/>
                      </a:lnTo>
                      <a:lnTo>
                        <a:pt x="494" y="23"/>
                      </a:lnTo>
                      <a:lnTo>
                        <a:pt x="494" y="23"/>
                      </a:lnTo>
                      <a:lnTo>
                        <a:pt x="493" y="19"/>
                      </a:lnTo>
                      <a:lnTo>
                        <a:pt x="492" y="15"/>
                      </a:lnTo>
                      <a:lnTo>
                        <a:pt x="490" y="10"/>
                      </a:lnTo>
                      <a:lnTo>
                        <a:pt x="487" y="6"/>
                      </a:lnTo>
                      <a:lnTo>
                        <a:pt x="483" y="4"/>
                      </a:lnTo>
                      <a:lnTo>
                        <a:pt x="480" y="1"/>
                      </a:lnTo>
                      <a:lnTo>
                        <a:pt x="475" y="0"/>
                      </a:lnTo>
                      <a:lnTo>
                        <a:pt x="47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18" y="0"/>
                      </a:lnTo>
                      <a:lnTo>
                        <a:pt x="15" y="1"/>
                      </a:lnTo>
                      <a:lnTo>
                        <a:pt x="10" y="4"/>
                      </a:lnTo>
                      <a:lnTo>
                        <a:pt x="7" y="6"/>
                      </a:lnTo>
                      <a:lnTo>
                        <a:pt x="4" y="10"/>
                      </a:lnTo>
                      <a:lnTo>
                        <a:pt x="1" y="15"/>
                      </a:lnTo>
                      <a:lnTo>
                        <a:pt x="0" y="19"/>
                      </a:lnTo>
                      <a:lnTo>
                        <a:pt x="0" y="23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34"/>
                      </a:lnTo>
                      <a:lnTo>
                        <a:pt x="1" y="138"/>
                      </a:lnTo>
                      <a:lnTo>
                        <a:pt x="4" y="143"/>
                      </a:lnTo>
                      <a:lnTo>
                        <a:pt x="7" y="146"/>
                      </a:lnTo>
                      <a:lnTo>
                        <a:pt x="10" y="149"/>
                      </a:lnTo>
                      <a:lnTo>
                        <a:pt x="15" y="151"/>
                      </a:lnTo>
                      <a:lnTo>
                        <a:pt x="18" y="152"/>
                      </a:lnTo>
                      <a:lnTo>
                        <a:pt x="23" y="152"/>
                      </a:lnTo>
                      <a:lnTo>
                        <a:pt x="23" y="152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8ED22EE6-A707-9FD8-52C9-BCDD0D55E126}"/>
                  </a:ext>
                </a:extLst>
              </p:cNvPr>
              <p:cNvGrpSpPr/>
              <p:nvPr/>
            </p:nvGrpSpPr>
            <p:grpSpPr>
              <a:xfrm>
                <a:off x="7380055" y="4625976"/>
                <a:ext cx="1549400" cy="1258888"/>
                <a:chOff x="7264401" y="4625976"/>
                <a:chExt cx="1549400" cy="1258888"/>
              </a:xfrm>
              <a:solidFill>
                <a:schemeClr val="accent6"/>
              </a:solidFill>
            </p:grpSpPr>
            <p:sp>
              <p:nvSpPr>
                <p:cNvPr id="37" name="Freeform 22">
                  <a:extLst>
                    <a:ext uri="{FF2B5EF4-FFF2-40B4-BE49-F238E27FC236}">
                      <a16:creationId xmlns:a16="http://schemas.microsoft.com/office/drawing/2014/main" id="{2FAA2577-65CF-9EA0-F179-7A3120A15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54988" y="4625976"/>
                  <a:ext cx="658813" cy="660400"/>
                </a:xfrm>
                <a:custGeom>
                  <a:avLst/>
                  <a:gdLst>
                    <a:gd name="T0" fmla="*/ 0 w 415"/>
                    <a:gd name="T1" fmla="*/ 209 h 416"/>
                    <a:gd name="T2" fmla="*/ 5 w 415"/>
                    <a:gd name="T3" fmla="*/ 251 h 416"/>
                    <a:gd name="T4" fmla="*/ 16 w 415"/>
                    <a:gd name="T5" fmla="*/ 289 h 416"/>
                    <a:gd name="T6" fmla="*/ 36 w 415"/>
                    <a:gd name="T7" fmla="*/ 324 h 416"/>
                    <a:gd name="T8" fmla="*/ 60 w 415"/>
                    <a:gd name="T9" fmla="*/ 355 h 416"/>
                    <a:gd name="T10" fmla="*/ 91 w 415"/>
                    <a:gd name="T11" fmla="*/ 381 h 416"/>
                    <a:gd name="T12" fmla="*/ 127 w 415"/>
                    <a:gd name="T13" fmla="*/ 400 h 416"/>
                    <a:gd name="T14" fmla="*/ 166 w 415"/>
                    <a:gd name="T15" fmla="*/ 412 h 416"/>
                    <a:gd name="T16" fmla="*/ 208 w 415"/>
                    <a:gd name="T17" fmla="*/ 416 h 416"/>
                    <a:gd name="T18" fmla="*/ 229 w 415"/>
                    <a:gd name="T19" fmla="*/ 415 h 416"/>
                    <a:gd name="T20" fmla="*/ 270 w 415"/>
                    <a:gd name="T21" fmla="*/ 407 h 416"/>
                    <a:gd name="T22" fmla="*/ 307 w 415"/>
                    <a:gd name="T23" fmla="*/ 391 h 416"/>
                    <a:gd name="T24" fmla="*/ 339 w 415"/>
                    <a:gd name="T25" fmla="*/ 369 h 416"/>
                    <a:gd name="T26" fmla="*/ 368 w 415"/>
                    <a:gd name="T27" fmla="*/ 340 h 416"/>
                    <a:gd name="T28" fmla="*/ 390 w 415"/>
                    <a:gd name="T29" fmla="*/ 308 h 416"/>
                    <a:gd name="T30" fmla="*/ 406 w 415"/>
                    <a:gd name="T31" fmla="*/ 271 h 416"/>
                    <a:gd name="T32" fmla="*/ 415 w 415"/>
                    <a:gd name="T33" fmla="*/ 230 h 416"/>
                    <a:gd name="T34" fmla="*/ 415 w 415"/>
                    <a:gd name="T35" fmla="*/ 209 h 416"/>
                    <a:gd name="T36" fmla="*/ 411 w 415"/>
                    <a:gd name="T37" fmla="*/ 167 h 416"/>
                    <a:gd name="T38" fmla="*/ 399 w 415"/>
                    <a:gd name="T39" fmla="*/ 127 h 416"/>
                    <a:gd name="T40" fmla="*/ 380 w 415"/>
                    <a:gd name="T41" fmla="*/ 92 h 416"/>
                    <a:gd name="T42" fmla="*/ 354 w 415"/>
                    <a:gd name="T43" fmla="*/ 61 h 416"/>
                    <a:gd name="T44" fmla="*/ 323 w 415"/>
                    <a:gd name="T45" fmla="*/ 36 h 416"/>
                    <a:gd name="T46" fmla="*/ 289 w 415"/>
                    <a:gd name="T47" fmla="*/ 17 h 416"/>
                    <a:gd name="T48" fmla="*/ 250 w 415"/>
                    <a:gd name="T49" fmla="*/ 5 h 416"/>
                    <a:gd name="T50" fmla="*/ 208 w 415"/>
                    <a:gd name="T51" fmla="*/ 0 h 416"/>
                    <a:gd name="T52" fmla="*/ 187 w 415"/>
                    <a:gd name="T53" fmla="*/ 2 h 416"/>
                    <a:gd name="T54" fmla="*/ 146 w 415"/>
                    <a:gd name="T55" fmla="*/ 10 h 416"/>
                    <a:gd name="T56" fmla="*/ 109 w 415"/>
                    <a:gd name="T57" fmla="*/ 25 h 416"/>
                    <a:gd name="T58" fmla="*/ 75 w 415"/>
                    <a:gd name="T59" fmla="*/ 48 h 416"/>
                    <a:gd name="T60" fmla="*/ 47 w 415"/>
                    <a:gd name="T61" fmla="*/ 76 h 416"/>
                    <a:gd name="T62" fmla="*/ 24 w 415"/>
                    <a:gd name="T63" fmla="*/ 110 h 416"/>
                    <a:gd name="T64" fmla="*/ 10 w 415"/>
                    <a:gd name="T65" fmla="*/ 147 h 416"/>
                    <a:gd name="T66" fmla="*/ 1 w 415"/>
                    <a:gd name="T67" fmla="*/ 188 h 416"/>
                    <a:gd name="T68" fmla="*/ 0 w 415"/>
                    <a:gd name="T69" fmla="*/ 209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15" h="416">
                      <a:moveTo>
                        <a:pt x="0" y="209"/>
                      </a:moveTo>
                      <a:lnTo>
                        <a:pt x="0" y="209"/>
                      </a:lnTo>
                      <a:lnTo>
                        <a:pt x="1" y="230"/>
                      </a:lnTo>
                      <a:lnTo>
                        <a:pt x="5" y="251"/>
                      </a:lnTo>
                      <a:lnTo>
                        <a:pt x="10" y="271"/>
                      </a:lnTo>
                      <a:lnTo>
                        <a:pt x="16" y="289"/>
                      </a:lnTo>
                      <a:lnTo>
                        <a:pt x="24" y="308"/>
                      </a:lnTo>
                      <a:lnTo>
                        <a:pt x="36" y="324"/>
                      </a:lnTo>
                      <a:lnTo>
                        <a:pt x="47" y="340"/>
                      </a:lnTo>
                      <a:lnTo>
                        <a:pt x="60" y="355"/>
                      </a:lnTo>
                      <a:lnTo>
                        <a:pt x="75" y="369"/>
                      </a:lnTo>
                      <a:lnTo>
                        <a:pt x="91" y="381"/>
                      </a:lnTo>
                      <a:lnTo>
                        <a:pt x="109" y="391"/>
                      </a:lnTo>
                      <a:lnTo>
                        <a:pt x="127" y="400"/>
                      </a:lnTo>
                      <a:lnTo>
                        <a:pt x="146" y="407"/>
                      </a:lnTo>
                      <a:lnTo>
                        <a:pt x="166" y="412"/>
                      </a:lnTo>
                      <a:lnTo>
                        <a:pt x="187" y="415"/>
                      </a:lnTo>
                      <a:lnTo>
                        <a:pt x="208" y="416"/>
                      </a:lnTo>
                      <a:lnTo>
                        <a:pt x="208" y="416"/>
                      </a:lnTo>
                      <a:lnTo>
                        <a:pt x="229" y="415"/>
                      </a:lnTo>
                      <a:lnTo>
                        <a:pt x="250" y="412"/>
                      </a:lnTo>
                      <a:lnTo>
                        <a:pt x="270" y="407"/>
                      </a:lnTo>
                      <a:lnTo>
                        <a:pt x="289" y="400"/>
                      </a:lnTo>
                      <a:lnTo>
                        <a:pt x="307" y="391"/>
                      </a:lnTo>
                      <a:lnTo>
                        <a:pt x="323" y="381"/>
                      </a:lnTo>
                      <a:lnTo>
                        <a:pt x="339" y="369"/>
                      </a:lnTo>
                      <a:lnTo>
                        <a:pt x="354" y="355"/>
                      </a:lnTo>
                      <a:lnTo>
                        <a:pt x="368" y="340"/>
                      </a:lnTo>
                      <a:lnTo>
                        <a:pt x="380" y="324"/>
                      </a:lnTo>
                      <a:lnTo>
                        <a:pt x="390" y="308"/>
                      </a:lnTo>
                      <a:lnTo>
                        <a:pt x="399" y="289"/>
                      </a:lnTo>
                      <a:lnTo>
                        <a:pt x="406" y="271"/>
                      </a:lnTo>
                      <a:lnTo>
                        <a:pt x="411" y="251"/>
                      </a:lnTo>
                      <a:lnTo>
                        <a:pt x="415" y="230"/>
                      </a:lnTo>
                      <a:lnTo>
                        <a:pt x="415" y="209"/>
                      </a:lnTo>
                      <a:lnTo>
                        <a:pt x="415" y="209"/>
                      </a:lnTo>
                      <a:lnTo>
                        <a:pt x="415" y="188"/>
                      </a:lnTo>
                      <a:lnTo>
                        <a:pt x="411" y="167"/>
                      </a:lnTo>
                      <a:lnTo>
                        <a:pt x="406" y="147"/>
                      </a:lnTo>
                      <a:lnTo>
                        <a:pt x="399" y="127"/>
                      </a:lnTo>
                      <a:lnTo>
                        <a:pt x="390" y="110"/>
                      </a:lnTo>
                      <a:lnTo>
                        <a:pt x="380" y="92"/>
                      </a:lnTo>
                      <a:lnTo>
                        <a:pt x="368" y="76"/>
                      </a:lnTo>
                      <a:lnTo>
                        <a:pt x="354" y="61"/>
                      </a:lnTo>
                      <a:lnTo>
                        <a:pt x="339" y="48"/>
                      </a:lnTo>
                      <a:lnTo>
                        <a:pt x="323" y="36"/>
                      </a:lnTo>
                      <a:lnTo>
                        <a:pt x="307" y="25"/>
                      </a:lnTo>
                      <a:lnTo>
                        <a:pt x="289" y="17"/>
                      </a:lnTo>
                      <a:lnTo>
                        <a:pt x="270" y="10"/>
                      </a:lnTo>
                      <a:lnTo>
                        <a:pt x="250" y="5"/>
                      </a:lnTo>
                      <a:lnTo>
                        <a:pt x="229" y="2"/>
                      </a:lnTo>
                      <a:lnTo>
                        <a:pt x="208" y="0"/>
                      </a:lnTo>
                      <a:lnTo>
                        <a:pt x="208" y="0"/>
                      </a:lnTo>
                      <a:lnTo>
                        <a:pt x="187" y="2"/>
                      </a:lnTo>
                      <a:lnTo>
                        <a:pt x="166" y="5"/>
                      </a:lnTo>
                      <a:lnTo>
                        <a:pt x="146" y="10"/>
                      </a:lnTo>
                      <a:lnTo>
                        <a:pt x="127" y="17"/>
                      </a:lnTo>
                      <a:lnTo>
                        <a:pt x="109" y="25"/>
                      </a:lnTo>
                      <a:lnTo>
                        <a:pt x="91" y="36"/>
                      </a:lnTo>
                      <a:lnTo>
                        <a:pt x="75" y="48"/>
                      </a:lnTo>
                      <a:lnTo>
                        <a:pt x="60" y="61"/>
                      </a:lnTo>
                      <a:lnTo>
                        <a:pt x="47" y="76"/>
                      </a:lnTo>
                      <a:lnTo>
                        <a:pt x="36" y="92"/>
                      </a:lnTo>
                      <a:lnTo>
                        <a:pt x="24" y="110"/>
                      </a:lnTo>
                      <a:lnTo>
                        <a:pt x="16" y="127"/>
                      </a:lnTo>
                      <a:lnTo>
                        <a:pt x="10" y="147"/>
                      </a:lnTo>
                      <a:lnTo>
                        <a:pt x="5" y="167"/>
                      </a:lnTo>
                      <a:lnTo>
                        <a:pt x="1" y="188"/>
                      </a:lnTo>
                      <a:lnTo>
                        <a:pt x="0" y="209"/>
                      </a:lnTo>
                      <a:lnTo>
                        <a:pt x="0" y="209"/>
                      </a:lnTo>
                      <a:close/>
                    </a:path>
                  </a:pathLst>
                </a:custGeom>
                <a:solidFill>
                  <a:srgbClr val="70CA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8" name="Freeform 24">
                  <a:extLst>
                    <a:ext uri="{FF2B5EF4-FFF2-40B4-BE49-F238E27FC236}">
                      <a16:creationId xmlns:a16="http://schemas.microsoft.com/office/drawing/2014/main" id="{CEAA47A4-4917-2CE0-F352-6A8D059603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64401" y="5688013"/>
                  <a:ext cx="152400" cy="150813"/>
                </a:xfrm>
                <a:custGeom>
                  <a:avLst/>
                  <a:gdLst>
                    <a:gd name="T0" fmla="*/ 96 w 96"/>
                    <a:gd name="T1" fmla="*/ 48 h 95"/>
                    <a:gd name="T2" fmla="*/ 96 w 96"/>
                    <a:gd name="T3" fmla="*/ 48 h 95"/>
                    <a:gd name="T4" fmla="*/ 94 w 96"/>
                    <a:gd name="T5" fmla="*/ 57 h 95"/>
                    <a:gd name="T6" fmla="*/ 92 w 96"/>
                    <a:gd name="T7" fmla="*/ 67 h 95"/>
                    <a:gd name="T8" fmla="*/ 88 w 96"/>
                    <a:gd name="T9" fmla="*/ 74 h 95"/>
                    <a:gd name="T10" fmla="*/ 82 w 96"/>
                    <a:gd name="T11" fmla="*/ 82 h 95"/>
                    <a:gd name="T12" fmla="*/ 75 w 96"/>
                    <a:gd name="T13" fmla="*/ 88 h 95"/>
                    <a:gd name="T14" fmla="*/ 67 w 96"/>
                    <a:gd name="T15" fmla="*/ 92 h 95"/>
                    <a:gd name="T16" fmla="*/ 57 w 96"/>
                    <a:gd name="T17" fmla="*/ 94 h 95"/>
                    <a:gd name="T18" fmla="*/ 49 w 96"/>
                    <a:gd name="T19" fmla="*/ 95 h 95"/>
                    <a:gd name="T20" fmla="*/ 49 w 96"/>
                    <a:gd name="T21" fmla="*/ 95 h 95"/>
                    <a:gd name="T22" fmla="*/ 39 w 96"/>
                    <a:gd name="T23" fmla="*/ 94 h 95"/>
                    <a:gd name="T24" fmla="*/ 30 w 96"/>
                    <a:gd name="T25" fmla="*/ 92 h 95"/>
                    <a:gd name="T26" fmla="*/ 21 w 96"/>
                    <a:gd name="T27" fmla="*/ 88 h 95"/>
                    <a:gd name="T28" fmla="*/ 15 w 96"/>
                    <a:gd name="T29" fmla="*/ 82 h 95"/>
                    <a:gd name="T30" fmla="*/ 9 w 96"/>
                    <a:gd name="T31" fmla="*/ 74 h 95"/>
                    <a:gd name="T32" fmla="*/ 4 w 96"/>
                    <a:gd name="T33" fmla="*/ 67 h 95"/>
                    <a:gd name="T34" fmla="*/ 1 w 96"/>
                    <a:gd name="T35" fmla="*/ 57 h 95"/>
                    <a:gd name="T36" fmla="*/ 0 w 96"/>
                    <a:gd name="T37" fmla="*/ 48 h 95"/>
                    <a:gd name="T38" fmla="*/ 0 w 96"/>
                    <a:gd name="T39" fmla="*/ 48 h 95"/>
                    <a:gd name="T40" fmla="*/ 1 w 96"/>
                    <a:gd name="T41" fmla="*/ 38 h 95"/>
                    <a:gd name="T42" fmla="*/ 4 w 96"/>
                    <a:gd name="T43" fmla="*/ 30 h 95"/>
                    <a:gd name="T44" fmla="*/ 9 w 96"/>
                    <a:gd name="T45" fmla="*/ 21 h 95"/>
                    <a:gd name="T46" fmla="*/ 15 w 96"/>
                    <a:gd name="T47" fmla="*/ 15 h 95"/>
                    <a:gd name="T48" fmla="*/ 21 w 96"/>
                    <a:gd name="T49" fmla="*/ 8 h 95"/>
                    <a:gd name="T50" fmla="*/ 30 w 96"/>
                    <a:gd name="T51" fmla="*/ 3 h 95"/>
                    <a:gd name="T52" fmla="*/ 39 w 96"/>
                    <a:gd name="T53" fmla="*/ 1 h 95"/>
                    <a:gd name="T54" fmla="*/ 49 w 96"/>
                    <a:gd name="T55" fmla="*/ 0 h 95"/>
                    <a:gd name="T56" fmla="*/ 49 w 96"/>
                    <a:gd name="T57" fmla="*/ 0 h 95"/>
                    <a:gd name="T58" fmla="*/ 57 w 96"/>
                    <a:gd name="T59" fmla="*/ 1 h 95"/>
                    <a:gd name="T60" fmla="*/ 67 w 96"/>
                    <a:gd name="T61" fmla="*/ 3 h 95"/>
                    <a:gd name="T62" fmla="*/ 75 w 96"/>
                    <a:gd name="T63" fmla="*/ 8 h 95"/>
                    <a:gd name="T64" fmla="*/ 82 w 96"/>
                    <a:gd name="T65" fmla="*/ 15 h 95"/>
                    <a:gd name="T66" fmla="*/ 88 w 96"/>
                    <a:gd name="T67" fmla="*/ 21 h 95"/>
                    <a:gd name="T68" fmla="*/ 92 w 96"/>
                    <a:gd name="T69" fmla="*/ 30 h 95"/>
                    <a:gd name="T70" fmla="*/ 94 w 96"/>
                    <a:gd name="T71" fmla="*/ 38 h 95"/>
                    <a:gd name="T72" fmla="*/ 96 w 96"/>
                    <a:gd name="T73" fmla="*/ 48 h 95"/>
                    <a:gd name="T74" fmla="*/ 96 w 96"/>
                    <a:gd name="T75" fmla="*/ 4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6" h="95">
                      <a:moveTo>
                        <a:pt x="96" y="48"/>
                      </a:moveTo>
                      <a:lnTo>
                        <a:pt x="96" y="48"/>
                      </a:lnTo>
                      <a:lnTo>
                        <a:pt x="94" y="57"/>
                      </a:lnTo>
                      <a:lnTo>
                        <a:pt x="92" y="67"/>
                      </a:lnTo>
                      <a:lnTo>
                        <a:pt x="88" y="74"/>
                      </a:lnTo>
                      <a:lnTo>
                        <a:pt x="82" y="82"/>
                      </a:lnTo>
                      <a:lnTo>
                        <a:pt x="75" y="88"/>
                      </a:lnTo>
                      <a:lnTo>
                        <a:pt x="67" y="92"/>
                      </a:lnTo>
                      <a:lnTo>
                        <a:pt x="57" y="94"/>
                      </a:lnTo>
                      <a:lnTo>
                        <a:pt x="49" y="95"/>
                      </a:lnTo>
                      <a:lnTo>
                        <a:pt x="49" y="95"/>
                      </a:lnTo>
                      <a:lnTo>
                        <a:pt x="39" y="94"/>
                      </a:lnTo>
                      <a:lnTo>
                        <a:pt x="30" y="92"/>
                      </a:lnTo>
                      <a:lnTo>
                        <a:pt x="21" y="88"/>
                      </a:lnTo>
                      <a:lnTo>
                        <a:pt x="15" y="82"/>
                      </a:lnTo>
                      <a:lnTo>
                        <a:pt x="9" y="74"/>
                      </a:lnTo>
                      <a:lnTo>
                        <a:pt x="4" y="67"/>
                      </a:lnTo>
                      <a:lnTo>
                        <a:pt x="1" y="57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" y="38"/>
                      </a:lnTo>
                      <a:lnTo>
                        <a:pt x="4" y="30"/>
                      </a:lnTo>
                      <a:lnTo>
                        <a:pt x="9" y="21"/>
                      </a:lnTo>
                      <a:lnTo>
                        <a:pt x="15" y="15"/>
                      </a:lnTo>
                      <a:lnTo>
                        <a:pt x="21" y="8"/>
                      </a:lnTo>
                      <a:lnTo>
                        <a:pt x="30" y="3"/>
                      </a:lnTo>
                      <a:lnTo>
                        <a:pt x="39" y="1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57" y="1"/>
                      </a:lnTo>
                      <a:lnTo>
                        <a:pt x="67" y="3"/>
                      </a:lnTo>
                      <a:lnTo>
                        <a:pt x="75" y="8"/>
                      </a:lnTo>
                      <a:lnTo>
                        <a:pt x="82" y="15"/>
                      </a:lnTo>
                      <a:lnTo>
                        <a:pt x="88" y="21"/>
                      </a:lnTo>
                      <a:lnTo>
                        <a:pt x="92" y="30"/>
                      </a:lnTo>
                      <a:lnTo>
                        <a:pt x="94" y="38"/>
                      </a:lnTo>
                      <a:lnTo>
                        <a:pt x="96" y="48"/>
                      </a:lnTo>
                      <a:lnTo>
                        <a:pt x="96" y="48"/>
                      </a:lnTo>
                      <a:close/>
                    </a:path>
                  </a:pathLst>
                </a:custGeom>
                <a:solidFill>
                  <a:srgbClr val="0F5F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9" name="Freeform 52">
                  <a:extLst>
                    <a:ext uri="{FF2B5EF4-FFF2-40B4-BE49-F238E27FC236}">
                      <a16:creationId xmlns:a16="http://schemas.microsoft.com/office/drawing/2014/main" id="{EF5CA31C-DB00-3D86-846F-EDE4BE42F0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6188" y="5641976"/>
                  <a:ext cx="784225" cy="242888"/>
                </a:xfrm>
                <a:custGeom>
                  <a:avLst/>
                  <a:gdLst>
                    <a:gd name="T0" fmla="*/ 23 w 494"/>
                    <a:gd name="T1" fmla="*/ 153 h 153"/>
                    <a:gd name="T2" fmla="*/ 471 w 494"/>
                    <a:gd name="T3" fmla="*/ 153 h 153"/>
                    <a:gd name="T4" fmla="*/ 471 w 494"/>
                    <a:gd name="T5" fmla="*/ 153 h 153"/>
                    <a:gd name="T6" fmla="*/ 476 w 494"/>
                    <a:gd name="T7" fmla="*/ 153 h 153"/>
                    <a:gd name="T8" fmla="*/ 479 w 494"/>
                    <a:gd name="T9" fmla="*/ 152 h 153"/>
                    <a:gd name="T10" fmla="*/ 484 w 494"/>
                    <a:gd name="T11" fmla="*/ 149 h 153"/>
                    <a:gd name="T12" fmla="*/ 487 w 494"/>
                    <a:gd name="T13" fmla="*/ 147 h 153"/>
                    <a:gd name="T14" fmla="*/ 491 w 494"/>
                    <a:gd name="T15" fmla="*/ 143 h 153"/>
                    <a:gd name="T16" fmla="*/ 492 w 494"/>
                    <a:gd name="T17" fmla="*/ 139 h 153"/>
                    <a:gd name="T18" fmla="*/ 494 w 494"/>
                    <a:gd name="T19" fmla="*/ 134 h 153"/>
                    <a:gd name="T20" fmla="*/ 494 w 494"/>
                    <a:gd name="T21" fmla="*/ 129 h 153"/>
                    <a:gd name="T22" fmla="*/ 494 w 494"/>
                    <a:gd name="T23" fmla="*/ 24 h 153"/>
                    <a:gd name="T24" fmla="*/ 494 w 494"/>
                    <a:gd name="T25" fmla="*/ 24 h 153"/>
                    <a:gd name="T26" fmla="*/ 494 w 494"/>
                    <a:gd name="T27" fmla="*/ 19 h 153"/>
                    <a:gd name="T28" fmla="*/ 492 w 494"/>
                    <a:gd name="T29" fmla="*/ 15 h 153"/>
                    <a:gd name="T30" fmla="*/ 491 w 494"/>
                    <a:gd name="T31" fmla="*/ 11 h 153"/>
                    <a:gd name="T32" fmla="*/ 487 w 494"/>
                    <a:gd name="T33" fmla="*/ 8 h 153"/>
                    <a:gd name="T34" fmla="*/ 484 w 494"/>
                    <a:gd name="T35" fmla="*/ 4 h 153"/>
                    <a:gd name="T36" fmla="*/ 479 w 494"/>
                    <a:gd name="T37" fmla="*/ 3 h 153"/>
                    <a:gd name="T38" fmla="*/ 476 w 494"/>
                    <a:gd name="T39" fmla="*/ 0 h 153"/>
                    <a:gd name="T40" fmla="*/ 471 w 494"/>
                    <a:gd name="T41" fmla="*/ 0 h 153"/>
                    <a:gd name="T42" fmla="*/ 23 w 494"/>
                    <a:gd name="T43" fmla="*/ 0 h 153"/>
                    <a:gd name="T44" fmla="*/ 23 w 494"/>
                    <a:gd name="T45" fmla="*/ 0 h 153"/>
                    <a:gd name="T46" fmla="*/ 19 w 494"/>
                    <a:gd name="T47" fmla="*/ 0 h 153"/>
                    <a:gd name="T48" fmla="*/ 14 w 494"/>
                    <a:gd name="T49" fmla="*/ 3 h 153"/>
                    <a:gd name="T50" fmla="*/ 11 w 494"/>
                    <a:gd name="T51" fmla="*/ 4 h 153"/>
                    <a:gd name="T52" fmla="*/ 7 w 494"/>
                    <a:gd name="T53" fmla="*/ 8 h 153"/>
                    <a:gd name="T54" fmla="*/ 5 w 494"/>
                    <a:gd name="T55" fmla="*/ 11 h 153"/>
                    <a:gd name="T56" fmla="*/ 2 w 494"/>
                    <a:gd name="T57" fmla="*/ 15 h 153"/>
                    <a:gd name="T58" fmla="*/ 1 w 494"/>
                    <a:gd name="T59" fmla="*/ 19 h 153"/>
                    <a:gd name="T60" fmla="*/ 0 w 494"/>
                    <a:gd name="T61" fmla="*/ 24 h 153"/>
                    <a:gd name="T62" fmla="*/ 0 w 494"/>
                    <a:gd name="T63" fmla="*/ 129 h 153"/>
                    <a:gd name="T64" fmla="*/ 0 w 494"/>
                    <a:gd name="T65" fmla="*/ 129 h 153"/>
                    <a:gd name="T66" fmla="*/ 1 w 494"/>
                    <a:gd name="T67" fmla="*/ 134 h 153"/>
                    <a:gd name="T68" fmla="*/ 2 w 494"/>
                    <a:gd name="T69" fmla="*/ 139 h 153"/>
                    <a:gd name="T70" fmla="*/ 5 w 494"/>
                    <a:gd name="T71" fmla="*/ 143 h 153"/>
                    <a:gd name="T72" fmla="*/ 7 w 494"/>
                    <a:gd name="T73" fmla="*/ 147 h 153"/>
                    <a:gd name="T74" fmla="*/ 11 w 494"/>
                    <a:gd name="T75" fmla="*/ 149 h 153"/>
                    <a:gd name="T76" fmla="*/ 14 w 494"/>
                    <a:gd name="T77" fmla="*/ 152 h 153"/>
                    <a:gd name="T78" fmla="*/ 19 w 494"/>
                    <a:gd name="T79" fmla="*/ 153 h 153"/>
                    <a:gd name="T80" fmla="*/ 23 w 494"/>
                    <a:gd name="T81" fmla="*/ 153 h 153"/>
                    <a:gd name="T82" fmla="*/ 23 w 494"/>
                    <a:gd name="T83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4" h="153">
                      <a:moveTo>
                        <a:pt x="23" y="153"/>
                      </a:moveTo>
                      <a:lnTo>
                        <a:pt x="471" y="153"/>
                      </a:lnTo>
                      <a:lnTo>
                        <a:pt x="471" y="153"/>
                      </a:lnTo>
                      <a:lnTo>
                        <a:pt x="476" y="153"/>
                      </a:lnTo>
                      <a:lnTo>
                        <a:pt x="479" y="152"/>
                      </a:lnTo>
                      <a:lnTo>
                        <a:pt x="484" y="149"/>
                      </a:lnTo>
                      <a:lnTo>
                        <a:pt x="487" y="147"/>
                      </a:lnTo>
                      <a:lnTo>
                        <a:pt x="491" y="143"/>
                      </a:lnTo>
                      <a:lnTo>
                        <a:pt x="492" y="139"/>
                      </a:lnTo>
                      <a:lnTo>
                        <a:pt x="494" y="134"/>
                      </a:lnTo>
                      <a:lnTo>
                        <a:pt x="494" y="129"/>
                      </a:lnTo>
                      <a:lnTo>
                        <a:pt x="494" y="24"/>
                      </a:lnTo>
                      <a:lnTo>
                        <a:pt x="494" y="24"/>
                      </a:lnTo>
                      <a:lnTo>
                        <a:pt x="494" y="19"/>
                      </a:lnTo>
                      <a:lnTo>
                        <a:pt x="492" y="15"/>
                      </a:lnTo>
                      <a:lnTo>
                        <a:pt x="491" y="11"/>
                      </a:lnTo>
                      <a:lnTo>
                        <a:pt x="487" y="8"/>
                      </a:lnTo>
                      <a:lnTo>
                        <a:pt x="484" y="4"/>
                      </a:lnTo>
                      <a:lnTo>
                        <a:pt x="479" y="3"/>
                      </a:lnTo>
                      <a:lnTo>
                        <a:pt x="476" y="0"/>
                      </a:lnTo>
                      <a:lnTo>
                        <a:pt x="47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19" y="0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8"/>
                      </a:lnTo>
                      <a:lnTo>
                        <a:pt x="5" y="11"/>
                      </a:lnTo>
                      <a:lnTo>
                        <a:pt x="2" y="15"/>
                      </a:lnTo>
                      <a:lnTo>
                        <a:pt x="1" y="19"/>
                      </a:lnTo>
                      <a:lnTo>
                        <a:pt x="0" y="24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1" y="134"/>
                      </a:lnTo>
                      <a:lnTo>
                        <a:pt x="2" y="139"/>
                      </a:lnTo>
                      <a:lnTo>
                        <a:pt x="5" y="143"/>
                      </a:lnTo>
                      <a:lnTo>
                        <a:pt x="7" y="147"/>
                      </a:lnTo>
                      <a:lnTo>
                        <a:pt x="11" y="149"/>
                      </a:lnTo>
                      <a:lnTo>
                        <a:pt x="14" y="152"/>
                      </a:lnTo>
                      <a:lnTo>
                        <a:pt x="19" y="153"/>
                      </a:lnTo>
                      <a:lnTo>
                        <a:pt x="23" y="153"/>
                      </a:lnTo>
                      <a:lnTo>
                        <a:pt x="23" y="153"/>
                      </a:lnTo>
                      <a:close/>
                    </a:path>
                  </a:pathLst>
                </a:custGeom>
                <a:solidFill>
                  <a:srgbClr val="70CA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BAFD49A1-51B6-9D94-24A9-40F41FFA4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7467" y="2941638"/>
                <a:ext cx="0" cy="1457325"/>
              </a:xfrm>
              <a:custGeom>
                <a:avLst/>
                <a:gdLst>
                  <a:gd name="T0" fmla="*/ 918 h 918"/>
                  <a:gd name="T1" fmla="*/ 0 h 918"/>
                  <a:gd name="T2" fmla="*/ 918 h 91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918">
                    <a:moveTo>
                      <a:pt x="0" y="918"/>
                    </a:moveTo>
                    <a:lnTo>
                      <a:pt x="0" y="0"/>
                    </a:lnTo>
                    <a:lnTo>
                      <a:pt x="0" y="918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F5305E8A-2E3C-2480-B928-B8571AB1E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0892" y="2941638"/>
                <a:ext cx="0" cy="1457325"/>
              </a:xfrm>
              <a:custGeom>
                <a:avLst/>
                <a:gdLst>
                  <a:gd name="T0" fmla="*/ 918 h 918"/>
                  <a:gd name="T1" fmla="*/ 0 h 918"/>
                  <a:gd name="T2" fmla="*/ 918 h 91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918">
                    <a:moveTo>
                      <a:pt x="0" y="918"/>
                    </a:moveTo>
                    <a:lnTo>
                      <a:pt x="0" y="0"/>
                    </a:lnTo>
                    <a:lnTo>
                      <a:pt x="0" y="918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F790321A-8A59-1D46-ACEF-E75263751EC0}"/>
                  </a:ext>
                </a:extLst>
              </p:cNvPr>
              <p:cNvGrpSpPr/>
              <p:nvPr/>
            </p:nvGrpSpPr>
            <p:grpSpPr>
              <a:xfrm>
                <a:off x="3431942" y="2359026"/>
                <a:ext cx="5330826" cy="2759075"/>
                <a:chOff x="3316288" y="2359026"/>
                <a:chExt cx="5330826" cy="2759075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1034AE60-FEAB-46A0-192E-DED58B8C92C3}"/>
                    </a:ext>
                  </a:extLst>
                </p:cNvPr>
                <p:cNvGrpSpPr/>
                <p:nvPr/>
              </p:nvGrpSpPr>
              <p:grpSpPr>
                <a:xfrm>
                  <a:off x="7321551" y="3570288"/>
                  <a:ext cx="325438" cy="320675"/>
                  <a:chOff x="7321551" y="3570288"/>
                  <a:chExt cx="325438" cy="320675"/>
                </a:xfrm>
              </p:grpSpPr>
              <p:sp>
                <p:nvSpPr>
                  <p:cNvPr id="62" name="Freeform 27">
                    <a:extLst>
                      <a:ext uri="{FF2B5EF4-FFF2-40B4-BE49-F238E27FC236}">
                        <a16:creationId xmlns:a16="http://schemas.microsoft.com/office/drawing/2014/main" id="{24F25C66-EEEE-DE2E-085B-603E4E2609E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359651" y="3603626"/>
                    <a:ext cx="249238" cy="179388"/>
                  </a:xfrm>
                  <a:custGeom>
                    <a:avLst/>
                    <a:gdLst>
                      <a:gd name="T0" fmla="*/ 155 w 157"/>
                      <a:gd name="T1" fmla="*/ 11 h 113"/>
                      <a:gd name="T2" fmla="*/ 157 w 157"/>
                      <a:gd name="T3" fmla="*/ 110 h 113"/>
                      <a:gd name="T4" fmla="*/ 155 w 157"/>
                      <a:gd name="T5" fmla="*/ 113 h 113"/>
                      <a:gd name="T6" fmla="*/ 25 w 157"/>
                      <a:gd name="T7" fmla="*/ 111 h 113"/>
                      <a:gd name="T8" fmla="*/ 2 w 157"/>
                      <a:gd name="T9" fmla="*/ 101 h 113"/>
                      <a:gd name="T10" fmla="*/ 0 w 157"/>
                      <a:gd name="T11" fmla="*/ 99 h 113"/>
                      <a:gd name="T12" fmla="*/ 1 w 157"/>
                      <a:gd name="T13" fmla="*/ 0 h 113"/>
                      <a:gd name="T14" fmla="*/ 130 w 157"/>
                      <a:gd name="T15" fmla="*/ 0 h 113"/>
                      <a:gd name="T16" fmla="*/ 134 w 157"/>
                      <a:gd name="T17" fmla="*/ 11 h 113"/>
                      <a:gd name="T18" fmla="*/ 83 w 157"/>
                      <a:gd name="T19" fmla="*/ 37 h 113"/>
                      <a:gd name="T20" fmla="*/ 79 w 157"/>
                      <a:gd name="T21" fmla="*/ 33 h 113"/>
                      <a:gd name="T22" fmla="*/ 106 w 157"/>
                      <a:gd name="T23" fmla="*/ 31 h 113"/>
                      <a:gd name="T24" fmla="*/ 110 w 157"/>
                      <a:gd name="T25" fmla="*/ 33 h 113"/>
                      <a:gd name="T26" fmla="*/ 106 w 157"/>
                      <a:gd name="T27" fmla="*/ 37 h 113"/>
                      <a:gd name="T28" fmla="*/ 83 w 157"/>
                      <a:gd name="T29" fmla="*/ 53 h 113"/>
                      <a:gd name="T30" fmla="*/ 79 w 157"/>
                      <a:gd name="T31" fmla="*/ 49 h 113"/>
                      <a:gd name="T32" fmla="*/ 83 w 157"/>
                      <a:gd name="T33" fmla="*/ 47 h 113"/>
                      <a:gd name="T34" fmla="*/ 116 w 157"/>
                      <a:gd name="T35" fmla="*/ 47 h 113"/>
                      <a:gd name="T36" fmla="*/ 116 w 157"/>
                      <a:gd name="T37" fmla="*/ 52 h 113"/>
                      <a:gd name="T38" fmla="*/ 83 w 157"/>
                      <a:gd name="T39" fmla="*/ 53 h 113"/>
                      <a:gd name="T40" fmla="*/ 80 w 157"/>
                      <a:gd name="T41" fmla="*/ 63 h 113"/>
                      <a:gd name="T42" fmla="*/ 80 w 157"/>
                      <a:gd name="T43" fmla="*/ 58 h 113"/>
                      <a:gd name="T44" fmla="*/ 106 w 157"/>
                      <a:gd name="T45" fmla="*/ 58 h 113"/>
                      <a:gd name="T46" fmla="*/ 110 w 157"/>
                      <a:gd name="T47" fmla="*/ 61 h 113"/>
                      <a:gd name="T48" fmla="*/ 83 w 157"/>
                      <a:gd name="T49" fmla="*/ 64 h 113"/>
                      <a:gd name="T50" fmla="*/ 83 w 157"/>
                      <a:gd name="T51" fmla="*/ 75 h 113"/>
                      <a:gd name="T52" fmla="*/ 79 w 157"/>
                      <a:gd name="T53" fmla="*/ 72 h 113"/>
                      <a:gd name="T54" fmla="*/ 115 w 157"/>
                      <a:gd name="T55" fmla="*/ 69 h 113"/>
                      <a:gd name="T56" fmla="*/ 118 w 157"/>
                      <a:gd name="T57" fmla="*/ 72 h 113"/>
                      <a:gd name="T58" fmla="*/ 115 w 157"/>
                      <a:gd name="T59" fmla="*/ 75 h 113"/>
                      <a:gd name="T60" fmla="*/ 83 w 157"/>
                      <a:gd name="T61" fmla="*/ 87 h 113"/>
                      <a:gd name="T62" fmla="*/ 79 w 157"/>
                      <a:gd name="T63" fmla="*/ 83 h 113"/>
                      <a:gd name="T64" fmla="*/ 83 w 157"/>
                      <a:gd name="T65" fmla="*/ 80 h 113"/>
                      <a:gd name="T66" fmla="*/ 100 w 157"/>
                      <a:gd name="T67" fmla="*/ 80 h 113"/>
                      <a:gd name="T68" fmla="*/ 100 w 157"/>
                      <a:gd name="T69" fmla="*/ 85 h 113"/>
                      <a:gd name="T70" fmla="*/ 83 w 157"/>
                      <a:gd name="T71" fmla="*/ 87 h 113"/>
                      <a:gd name="T72" fmla="*/ 151 w 157"/>
                      <a:gd name="T73" fmla="*/ 106 h 113"/>
                      <a:gd name="T74" fmla="*/ 134 w 157"/>
                      <a:gd name="T75" fmla="*/ 99 h 113"/>
                      <a:gd name="T76" fmla="*/ 130 w 157"/>
                      <a:gd name="T77" fmla="*/ 101 h 113"/>
                      <a:gd name="T78" fmla="*/ 6 w 157"/>
                      <a:gd name="T79" fmla="*/ 16 h 113"/>
                      <a:gd name="T80" fmla="*/ 6 w 157"/>
                      <a:gd name="T81" fmla="*/ 95 h 113"/>
                      <a:gd name="T82" fmla="*/ 149 w 157"/>
                      <a:gd name="T83" fmla="*/ 16 h 113"/>
                      <a:gd name="T84" fmla="*/ 151 w 157"/>
                      <a:gd name="T85" fmla="*/ 18 h 113"/>
                      <a:gd name="T86" fmla="*/ 149 w 157"/>
                      <a:gd name="T87" fmla="*/ 22 h 113"/>
                      <a:gd name="T88" fmla="*/ 137 w 157"/>
                      <a:gd name="T89" fmla="*/ 21 h 113"/>
                      <a:gd name="T90" fmla="*/ 137 w 157"/>
                      <a:gd name="T91" fmla="*/ 16 h 113"/>
                      <a:gd name="T92" fmla="*/ 149 w 157"/>
                      <a:gd name="T93" fmla="*/ 16 h 113"/>
                      <a:gd name="T94" fmla="*/ 126 w 157"/>
                      <a:gd name="T95" fmla="*/ 5 h 113"/>
                      <a:gd name="T96" fmla="*/ 126 w 157"/>
                      <a:gd name="T97" fmla="*/ 10 h 113"/>
                      <a:gd name="T98" fmla="*/ 116 w 157"/>
                      <a:gd name="T99" fmla="*/ 11 h 113"/>
                      <a:gd name="T100" fmla="*/ 113 w 157"/>
                      <a:gd name="T101" fmla="*/ 7 h 113"/>
                      <a:gd name="T102" fmla="*/ 124 w 157"/>
                      <a:gd name="T103" fmla="*/ 5 h 113"/>
                      <a:gd name="T104" fmla="*/ 10 w 157"/>
                      <a:gd name="T105" fmla="*/ 11 h 113"/>
                      <a:gd name="T106" fmla="*/ 6 w 157"/>
                      <a:gd name="T107" fmla="*/ 7 h 113"/>
                      <a:gd name="T108" fmla="*/ 25 w 157"/>
                      <a:gd name="T109" fmla="*/ 5 h 113"/>
                      <a:gd name="T110" fmla="*/ 28 w 157"/>
                      <a:gd name="T111" fmla="*/ 7 h 113"/>
                      <a:gd name="T112" fmla="*/ 25 w 157"/>
                      <a:gd name="T113" fmla="*/ 11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57" h="113">
                        <a:moveTo>
                          <a:pt x="134" y="11"/>
                        </a:moveTo>
                        <a:lnTo>
                          <a:pt x="155" y="11"/>
                        </a:lnTo>
                        <a:lnTo>
                          <a:pt x="155" y="11"/>
                        </a:lnTo>
                        <a:lnTo>
                          <a:pt x="156" y="11"/>
                        </a:lnTo>
                        <a:lnTo>
                          <a:pt x="157" y="13"/>
                        </a:lnTo>
                        <a:lnTo>
                          <a:pt x="157" y="110"/>
                        </a:lnTo>
                        <a:lnTo>
                          <a:pt x="157" y="110"/>
                        </a:lnTo>
                        <a:lnTo>
                          <a:pt x="156" y="111"/>
                        </a:lnTo>
                        <a:lnTo>
                          <a:pt x="155" y="113"/>
                        </a:lnTo>
                        <a:lnTo>
                          <a:pt x="27" y="113"/>
                        </a:lnTo>
                        <a:lnTo>
                          <a:pt x="27" y="113"/>
                        </a:lnTo>
                        <a:lnTo>
                          <a:pt x="25" y="111"/>
                        </a:lnTo>
                        <a:lnTo>
                          <a:pt x="23" y="110"/>
                        </a:lnTo>
                        <a:lnTo>
                          <a:pt x="23" y="101"/>
                        </a:lnTo>
                        <a:lnTo>
                          <a:pt x="2" y="101"/>
                        </a:lnTo>
                        <a:lnTo>
                          <a:pt x="2" y="101"/>
                        </a:lnTo>
                        <a:lnTo>
                          <a:pt x="1" y="100"/>
                        </a:lnTo>
                        <a:lnTo>
                          <a:pt x="0" y="99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1" y="0"/>
                        </a:lnTo>
                        <a:lnTo>
                          <a:pt x="2" y="0"/>
                        </a:lnTo>
                        <a:lnTo>
                          <a:pt x="130" y="0"/>
                        </a:lnTo>
                        <a:lnTo>
                          <a:pt x="130" y="0"/>
                        </a:lnTo>
                        <a:lnTo>
                          <a:pt x="132" y="0"/>
                        </a:lnTo>
                        <a:lnTo>
                          <a:pt x="134" y="2"/>
                        </a:lnTo>
                        <a:lnTo>
                          <a:pt x="134" y="11"/>
                        </a:lnTo>
                        <a:lnTo>
                          <a:pt x="134" y="11"/>
                        </a:lnTo>
                        <a:close/>
                        <a:moveTo>
                          <a:pt x="83" y="37"/>
                        </a:moveTo>
                        <a:lnTo>
                          <a:pt x="83" y="37"/>
                        </a:lnTo>
                        <a:lnTo>
                          <a:pt x="80" y="36"/>
                        </a:lnTo>
                        <a:lnTo>
                          <a:pt x="79" y="33"/>
                        </a:lnTo>
                        <a:lnTo>
                          <a:pt x="79" y="33"/>
                        </a:lnTo>
                        <a:lnTo>
                          <a:pt x="80" y="32"/>
                        </a:lnTo>
                        <a:lnTo>
                          <a:pt x="83" y="31"/>
                        </a:lnTo>
                        <a:lnTo>
                          <a:pt x="106" y="31"/>
                        </a:lnTo>
                        <a:lnTo>
                          <a:pt x="106" y="31"/>
                        </a:lnTo>
                        <a:lnTo>
                          <a:pt x="109" y="32"/>
                        </a:lnTo>
                        <a:lnTo>
                          <a:pt x="110" y="33"/>
                        </a:lnTo>
                        <a:lnTo>
                          <a:pt x="110" y="33"/>
                        </a:lnTo>
                        <a:lnTo>
                          <a:pt x="109" y="36"/>
                        </a:lnTo>
                        <a:lnTo>
                          <a:pt x="106" y="37"/>
                        </a:lnTo>
                        <a:lnTo>
                          <a:pt x="83" y="37"/>
                        </a:lnTo>
                        <a:lnTo>
                          <a:pt x="83" y="37"/>
                        </a:lnTo>
                        <a:close/>
                        <a:moveTo>
                          <a:pt x="83" y="53"/>
                        </a:moveTo>
                        <a:lnTo>
                          <a:pt x="83" y="53"/>
                        </a:lnTo>
                        <a:lnTo>
                          <a:pt x="80" y="52"/>
                        </a:lnTo>
                        <a:lnTo>
                          <a:pt x="79" y="49"/>
                        </a:lnTo>
                        <a:lnTo>
                          <a:pt x="79" y="49"/>
                        </a:lnTo>
                        <a:lnTo>
                          <a:pt x="80" y="47"/>
                        </a:lnTo>
                        <a:lnTo>
                          <a:pt x="83" y="47"/>
                        </a:lnTo>
                        <a:lnTo>
                          <a:pt x="115" y="47"/>
                        </a:lnTo>
                        <a:lnTo>
                          <a:pt x="115" y="47"/>
                        </a:lnTo>
                        <a:lnTo>
                          <a:pt x="116" y="47"/>
                        </a:lnTo>
                        <a:lnTo>
                          <a:pt x="118" y="49"/>
                        </a:lnTo>
                        <a:lnTo>
                          <a:pt x="118" y="49"/>
                        </a:lnTo>
                        <a:lnTo>
                          <a:pt x="116" y="52"/>
                        </a:lnTo>
                        <a:lnTo>
                          <a:pt x="115" y="53"/>
                        </a:lnTo>
                        <a:lnTo>
                          <a:pt x="83" y="53"/>
                        </a:lnTo>
                        <a:lnTo>
                          <a:pt x="83" y="53"/>
                        </a:lnTo>
                        <a:close/>
                        <a:moveTo>
                          <a:pt x="83" y="64"/>
                        </a:moveTo>
                        <a:lnTo>
                          <a:pt x="83" y="64"/>
                        </a:lnTo>
                        <a:lnTo>
                          <a:pt x="80" y="63"/>
                        </a:lnTo>
                        <a:lnTo>
                          <a:pt x="79" y="61"/>
                        </a:lnTo>
                        <a:lnTo>
                          <a:pt x="79" y="61"/>
                        </a:lnTo>
                        <a:lnTo>
                          <a:pt x="80" y="58"/>
                        </a:lnTo>
                        <a:lnTo>
                          <a:pt x="83" y="58"/>
                        </a:lnTo>
                        <a:lnTo>
                          <a:pt x="106" y="58"/>
                        </a:lnTo>
                        <a:lnTo>
                          <a:pt x="106" y="58"/>
                        </a:lnTo>
                        <a:lnTo>
                          <a:pt x="109" y="58"/>
                        </a:lnTo>
                        <a:lnTo>
                          <a:pt x="110" y="61"/>
                        </a:lnTo>
                        <a:lnTo>
                          <a:pt x="110" y="61"/>
                        </a:lnTo>
                        <a:lnTo>
                          <a:pt x="109" y="63"/>
                        </a:lnTo>
                        <a:lnTo>
                          <a:pt x="106" y="64"/>
                        </a:lnTo>
                        <a:lnTo>
                          <a:pt x="83" y="64"/>
                        </a:lnTo>
                        <a:lnTo>
                          <a:pt x="83" y="64"/>
                        </a:lnTo>
                        <a:close/>
                        <a:moveTo>
                          <a:pt x="83" y="75"/>
                        </a:moveTo>
                        <a:lnTo>
                          <a:pt x="83" y="75"/>
                        </a:lnTo>
                        <a:lnTo>
                          <a:pt x="80" y="74"/>
                        </a:lnTo>
                        <a:lnTo>
                          <a:pt x="79" y="72"/>
                        </a:lnTo>
                        <a:lnTo>
                          <a:pt x="79" y="72"/>
                        </a:lnTo>
                        <a:lnTo>
                          <a:pt x="80" y="69"/>
                        </a:lnTo>
                        <a:lnTo>
                          <a:pt x="83" y="69"/>
                        </a:lnTo>
                        <a:lnTo>
                          <a:pt x="115" y="69"/>
                        </a:lnTo>
                        <a:lnTo>
                          <a:pt x="115" y="69"/>
                        </a:lnTo>
                        <a:lnTo>
                          <a:pt x="116" y="69"/>
                        </a:lnTo>
                        <a:lnTo>
                          <a:pt x="118" y="72"/>
                        </a:lnTo>
                        <a:lnTo>
                          <a:pt x="118" y="72"/>
                        </a:lnTo>
                        <a:lnTo>
                          <a:pt x="116" y="74"/>
                        </a:lnTo>
                        <a:lnTo>
                          <a:pt x="115" y="75"/>
                        </a:lnTo>
                        <a:lnTo>
                          <a:pt x="83" y="75"/>
                        </a:lnTo>
                        <a:lnTo>
                          <a:pt x="83" y="75"/>
                        </a:lnTo>
                        <a:close/>
                        <a:moveTo>
                          <a:pt x="83" y="87"/>
                        </a:moveTo>
                        <a:lnTo>
                          <a:pt x="83" y="87"/>
                        </a:lnTo>
                        <a:lnTo>
                          <a:pt x="80" y="85"/>
                        </a:lnTo>
                        <a:lnTo>
                          <a:pt x="79" y="83"/>
                        </a:lnTo>
                        <a:lnTo>
                          <a:pt x="79" y="83"/>
                        </a:lnTo>
                        <a:lnTo>
                          <a:pt x="80" y="80"/>
                        </a:lnTo>
                        <a:lnTo>
                          <a:pt x="83" y="80"/>
                        </a:lnTo>
                        <a:lnTo>
                          <a:pt x="99" y="80"/>
                        </a:lnTo>
                        <a:lnTo>
                          <a:pt x="99" y="80"/>
                        </a:lnTo>
                        <a:lnTo>
                          <a:pt x="100" y="80"/>
                        </a:lnTo>
                        <a:lnTo>
                          <a:pt x="101" y="83"/>
                        </a:lnTo>
                        <a:lnTo>
                          <a:pt x="101" y="83"/>
                        </a:lnTo>
                        <a:lnTo>
                          <a:pt x="100" y="85"/>
                        </a:lnTo>
                        <a:lnTo>
                          <a:pt x="99" y="87"/>
                        </a:lnTo>
                        <a:lnTo>
                          <a:pt x="83" y="87"/>
                        </a:lnTo>
                        <a:lnTo>
                          <a:pt x="83" y="87"/>
                        </a:lnTo>
                        <a:close/>
                        <a:moveTo>
                          <a:pt x="30" y="101"/>
                        </a:moveTo>
                        <a:lnTo>
                          <a:pt x="30" y="106"/>
                        </a:lnTo>
                        <a:lnTo>
                          <a:pt x="151" y="106"/>
                        </a:lnTo>
                        <a:lnTo>
                          <a:pt x="151" y="27"/>
                        </a:lnTo>
                        <a:lnTo>
                          <a:pt x="134" y="27"/>
                        </a:lnTo>
                        <a:lnTo>
                          <a:pt x="134" y="99"/>
                        </a:lnTo>
                        <a:lnTo>
                          <a:pt x="134" y="99"/>
                        </a:lnTo>
                        <a:lnTo>
                          <a:pt x="132" y="100"/>
                        </a:lnTo>
                        <a:lnTo>
                          <a:pt x="130" y="101"/>
                        </a:lnTo>
                        <a:lnTo>
                          <a:pt x="30" y="101"/>
                        </a:lnTo>
                        <a:lnTo>
                          <a:pt x="30" y="101"/>
                        </a:lnTo>
                        <a:close/>
                        <a:moveTo>
                          <a:pt x="6" y="16"/>
                        </a:moveTo>
                        <a:lnTo>
                          <a:pt x="127" y="16"/>
                        </a:lnTo>
                        <a:lnTo>
                          <a:pt x="127" y="95"/>
                        </a:lnTo>
                        <a:lnTo>
                          <a:pt x="6" y="95"/>
                        </a:lnTo>
                        <a:lnTo>
                          <a:pt x="6" y="16"/>
                        </a:lnTo>
                        <a:lnTo>
                          <a:pt x="6" y="16"/>
                        </a:lnTo>
                        <a:close/>
                        <a:moveTo>
                          <a:pt x="149" y="16"/>
                        </a:moveTo>
                        <a:lnTo>
                          <a:pt x="149" y="16"/>
                        </a:lnTo>
                        <a:lnTo>
                          <a:pt x="150" y="16"/>
                        </a:lnTo>
                        <a:lnTo>
                          <a:pt x="151" y="18"/>
                        </a:lnTo>
                        <a:lnTo>
                          <a:pt x="151" y="18"/>
                        </a:lnTo>
                        <a:lnTo>
                          <a:pt x="150" y="21"/>
                        </a:lnTo>
                        <a:lnTo>
                          <a:pt x="149" y="22"/>
                        </a:lnTo>
                        <a:lnTo>
                          <a:pt x="140" y="22"/>
                        </a:lnTo>
                        <a:lnTo>
                          <a:pt x="140" y="22"/>
                        </a:lnTo>
                        <a:lnTo>
                          <a:pt x="137" y="21"/>
                        </a:lnTo>
                        <a:lnTo>
                          <a:pt x="137" y="18"/>
                        </a:lnTo>
                        <a:lnTo>
                          <a:pt x="137" y="18"/>
                        </a:lnTo>
                        <a:lnTo>
                          <a:pt x="137" y="16"/>
                        </a:lnTo>
                        <a:lnTo>
                          <a:pt x="140" y="16"/>
                        </a:lnTo>
                        <a:lnTo>
                          <a:pt x="149" y="16"/>
                        </a:lnTo>
                        <a:lnTo>
                          <a:pt x="149" y="16"/>
                        </a:lnTo>
                        <a:close/>
                        <a:moveTo>
                          <a:pt x="124" y="5"/>
                        </a:moveTo>
                        <a:lnTo>
                          <a:pt x="124" y="5"/>
                        </a:lnTo>
                        <a:lnTo>
                          <a:pt x="126" y="5"/>
                        </a:lnTo>
                        <a:lnTo>
                          <a:pt x="127" y="7"/>
                        </a:lnTo>
                        <a:lnTo>
                          <a:pt x="127" y="7"/>
                        </a:lnTo>
                        <a:lnTo>
                          <a:pt x="126" y="10"/>
                        </a:lnTo>
                        <a:lnTo>
                          <a:pt x="124" y="11"/>
                        </a:lnTo>
                        <a:lnTo>
                          <a:pt x="116" y="11"/>
                        </a:lnTo>
                        <a:lnTo>
                          <a:pt x="116" y="11"/>
                        </a:lnTo>
                        <a:lnTo>
                          <a:pt x="114" y="10"/>
                        </a:lnTo>
                        <a:lnTo>
                          <a:pt x="113" y="7"/>
                        </a:lnTo>
                        <a:lnTo>
                          <a:pt x="113" y="7"/>
                        </a:lnTo>
                        <a:lnTo>
                          <a:pt x="114" y="5"/>
                        </a:lnTo>
                        <a:lnTo>
                          <a:pt x="116" y="5"/>
                        </a:lnTo>
                        <a:lnTo>
                          <a:pt x="124" y="5"/>
                        </a:lnTo>
                        <a:lnTo>
                          <a:pt x="124" y="5"/>
                        </a:lnTo>
                        <a:close/>
                        <a:moveTo>
                          <a:pt x="10" y="11"/>
                        </a:moveTo>
                        <a:lnTo>
                          <a:pt x="10" y="11"/>
                        </a:lnTo>
                        <a:lnTo>
                          <a:pt x="7" y="10"/>
                        </a:lnTo>
                        <a:lnTo>
                          <a:pt x="6" y="7"/>
                        </a:lnTo>
                        <a:lnTo>
                          <a:pt x="6" y="7"/>
                        </a:lnTo>
                        <a:lnTo>
                          <a:pt x="7" y="5"/>
                        </a:lnTo>
                        <a:lnTo>
                          <a:pt x="10" y="5"/>
                        </a:lnTo>
                        <a:lnTo>
                          <a:pt x="25" y="5"/>
                        </a:lnTo>
                        <a:lnTo>
                          <a:pt x="25" y="5"/>
                        </a:lnTo>
                        <a:lnTo>
                          <a:pt x="27" y="5"/>
                        </a:lnTo>
                        <a:lnTo>
                          <a:pt x="28" y="7"/>
                        </a:lnTo>
                        <a:lnTo>
                          <a:pt x="28" y="7"/>
                        </a:lnTo>
                        <a:lnTo>
                          <a:pt x="27" y="10"/>
                        </a:lnTo>
                        <a:lnTo>
                          <a:pt x="25" y="11"/>
                        </a:lnTo>
                        <a:lnTo>
                          <a:pt x="10" y="11"/>
                        </a:lnTo>
                        <a:lnTo>
                          <a:pt x="10" y="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63" name="Freeform 28">
                    <a:extLst>
                      <a:ext uri="{FF2B5EF4-FFF2-40B4-BE49-F238E27FC236}">
                        <a16:creationId xmlns:a16="http://schemas.microsoft.com/office/drawing/2014/main" id="{86DAF6EF-59C1-FC62-F3A6-89D30CB420C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386638" y="3638551"/>
                    <a:ext cx="73025" cy="103188"/>
                  </a:xfrm>
                  <a:custGeom>
                    <a:avLst/>
                    <a:gdLst>
                      <a:gd name="T0" fmla="*/ 46 w 46"/>
                      <a:gd name="T1" fmla="*/ 65 h 65"/>
                      <a:gd name="T2" fmla="*/ 44 w 46"/>
                      <a:gd name="T3" fmla="*/ 42 h 65"/>
                      <a:gd name="T4" fmla="*/ 44 w 46"/>
                      <a:gd name="T5" fmla="*/ 42 h 65"/>
                      <a:gd name="T6" fmla="*/ 42 w 46"/>
                      <a:gd name="T7" fmla="*/ 39 h 65"/>
                      <a:gd name="T8" fmla="*/ 41 w 46"/>
                      <a:gd name="T9" fmla="*/ 37 h 65"/>
                      <a:gd name="T10" fmla="*/ 37 w 46"/>
                      <a:gd name="T11" fmla="*/ 35 h 65"/>
                      <a:gd name="T12" fmla="*/ 31 w 46"/>
                      <a:gd name="T13" fmla="*/ 32 h 65"/>
                      <a:gd name="T14" fmla="*/ 31 w 46"/>
                      <a:gd name="T15" fmla="*/ 32 h 65"/>
                      <a:gd name="T16" fmla="*/ 29 w 46"/>
                      <a:gd name="T17" fmla="*/ 40 h 65"/>
                      <a:gd name="T18" fmla="*/ 26 w 46"/>
                      <a:gd name="T19" fmla="*/ 47 h 65"/>
                      <a:gd name="T20" fmla="*/ 25 w 46"/>
                      <a:gd name="T21" fmla="*/ 36 h 65"/>
                      <a:gd name="T22" fmla="*/ 22 w 46"/>
                      <a:gd name="T23" fmla="*/ 35 h 65"/>
                      <a:gd name="T24" fmla="*/ 21 w 46"/>
                      <a:gd name="T25" fmla="*/ 36 h 65"/>
                      <a:gd name="T26" fmla="*/ 19 w 46"/>
                      <a:gd name="T27" fmla="*/ 47 h 65"/>
                      <a:gd name="T28" fmla="*/ 19 w 46"/>
                      <a:gd name="T29" fmla="*/ 47 h 65"/>
                      <a:gd name="T30" fmla="*/ 16 w 46"/>
                      <a:gd name="T31" fmla="*/ 40 h 65"/>
                      <a:gd name="T32" fmla="*/ 14 w 46"/>
                      <a:gd name="T33" fmla="*/ 32 h 65"/>
                      <a:gd name="T34" fmla="*/ 8 w 46"/>
                      <a:gd name="T35" fmla="*/ 35 h 65"/>
                      <a:gd name="T36" fmla="*/ 8 w 46"/>
                      <a:gd name="T37" fmla="*/ 35 h 65"/>
                      <a:gd name="T38" fmla="*/ 4 w 46"/>
                      <a:gd name="T39" fmla="*/ 37 h 65"/>
                      <a:gd name="T40" fmla="*/ 3 w 46"/>
                      <a:gd name="T41" fmla="*/ 39 h 65"/>
                      <a:gd name="T42" fmla="*/ 1 w 46"/>
                      <a:gd name="T43" fmla="*/ 42 h 65"/>
                      <a:gd name="T44" fmla="*/ 0 w 46"/>
                      <a:gd name="T45" fmla="*/ 65 h 65"/>
                      <a:gd name="T46" fmla="*/ 46 w 46"/>
                      <a:gd name="T47" fmla="*/ 65 h 65"/>
                      <a:gd name="T48" fmla="*/ 46 w 46"/>
                      <a:gd name="T49" fmla="*/ 65 h 65"/>
                      <a:gd name="T50" fmla="*/ 22 w 46"/>
                      <a:gd name="T51" fmla="*/ 29 h 65"/>
                      <a:gd name="T52" fmla="*/ 22 w 46"/>
                      <a:gd name="T53" fmla="*/ 29 h 65"/>
                      <a:gd name="T54" fmla="*/ 26 w 46"/>
                      <a:gd name="T55" fmla="*/ 27 h 65"/>
                      <a:gd name="T56" fmla="*/ 30 w 46"/>
                      <a:gd name="T57" fmla="*/ 24 h 65"/>
                      <a:gd name="T58" fmla="*/ 32 w 46"/>
                      <a:gd name="T59" fmla="*/ 19 h 65"/>
                      <a:gd name="T60" fmla="*/ 34 w 46"/>
                      <a:gd name="T61" fmla="*/ 14 h 65"/>
                      <a:gd name="T62" fmla="*/ 34 w 46"/>
                      <a:gd name="T63" fmla="*/ 9 h 65"/>
                      <a:gd name="T64" fmla="*/ 31 w 46"/>
                      <a:gd name="T65" fmla="*/ 4 h 65"/>
                      <a:gd name="T66" fmla="*/ 29 w 46"/>
                      <a:gd name="T67" fmla="*/ 1 h 65"/>
                      <a:gd name="T68" fmla="*/ 22 w 46"/>
                      <a:gd name="T69" fmla="*/ 0 h 65"/>
                      <a:gd name="T70" fmla="*/ 22 w 46"/>
                      <a:gd name="T71" fmla="*/ 0 h 65"/>
                      <a:gd name="T72" fmla="*/ 17 w 46"/>
                      <a:gd name="T73" fmla="*/ 1 h 65"/>
                      <a:gd name="T74" fmla="*/ 14 w 46"/>
                      <a:gd name="T75" fmla="*/ 4 h 65"/>
                      <a:gd name="T76" fmla="*/ 11 w 46"/>
                      <a:gd name="T77" fmla="*/ 9 h 65"/>
                      <a:gd name="T78" fmla="*/ 11 w 46"/>
                      <a:gd name="T79" fmla="*/ 14 h 65"/>
                      <a:gd name="T80" fmla="*/ 14 w 46"/>
                      <a:gd name="T81" fmla="*/ 19 h 65"/>
                      <a:gd name="T82" fmla="*/ 15 w 46"/>
                      <a:gd name="T83" fmla="*/ 24 h 65"/>
                      <a:gd name="T84" fmla="*/ 19 w 46"/>
                      <a:gd name="T85" fmla="*/ 27 h 65"/>
                      <a:gd name="T86" fmla="*/ 22 w 46"/>
                      <a:gd name="T87" fmla="*/ 29 h 65"/>
                      <a:gd name="T88" fmla="*/ 22 w 46"/>
                      <a:gd name="T89" fmla="*/ 29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6" h="65">
                        <a:moveTo>
                          <a:pt x="46" y="65"/>
                        </a:moveTo>
                        <a:lnTo>
                          <a:pt x="44" y="42"/>
                        </a:lnTo>
                        <a:lnTo>
                          <a:pt x="44" y="42"/>
                        </a:lnTo>
                        <a:lnTo>
                          <a:pt x="42" y="39"/>
                        </a:lnTo>
                        <a:lnTo>
                          <a:pt x="41" y="37"/>
                        </a:lnTo>
                        <a:lnTo>
                          <a:pt x="37" y="35"/>
                        </a:lnTo>
                        <a:lnTo>
                          <a:pt x="31" y="32"/>
                        </a:lnTo>
                        <a:lnTo>
                          <a:pt x="31" y="32"/>
                        </a:lnTo>
                        <a:lnTo>
                          <a:pt x="29" y="40"/>
                        </a:lnTo>
                        <a:lnTo>
                          <a:pt x="26" y="47"/>
                        </a:lnTo>
                        <a:lnTo>
                          <a:pt x="25" y="36"/>
                        </a:lnTo>
                        <a:lnTo>
                          <a:pt x="22" y="35"/>
                        </a:lnTo>
                        <a:lnTo>
                          <a:pt x="21" y="36"/>
                        </a:lnTo>
                        <a:lnTo>
                          <a:pt x="19" y="47"/>
                        </a:lnTo>
                        <a:lnTo>
                          <a:pt x="19" y="47"/>
                        </a:lnTo>
                        <a:lnTo>
                          <a:pt x="16" y="40"/>
                        </a:lnTo>
                        <a:lnTo>
                          <a:pt x="14" y="32"/>
                        </a:lnTo>
                        <a:lnTo>
                          <a:pt x="8" y="35"/>
                        </a:lnTo>
                        <a:lnTo>
                          <a:pt x="8" y="35"/>
                        </a:lnTo>
                        <a:lnTo>
                          <a:pt x="4" y="37"/>
                        </a:lnTo>
                        <a:lnTo>
                          <a:pt x="3" y="39"/>
                        </a:lnTo>
                        <a:lnTo>
                          <a:pt x="1" y="42"/>
                        </a:lnTo>
                        <a:lnTo>
                          <a:pt x="0" y="65"/>
                        </a:lnTo>
                        <a:lnTo>
                          <a:pt x="46" y="65"/>
                        </a:lnTo>
                        <a:lnTo>
                          <a:pt x="46" y="65"/>
                        </a:lnTo>
                        <a:close/>
                        <a:moveTo>
                          <a:pt x="22" y="29"/>
                        </a:moveTo>
                        <a:lnTo>
                          <a:pt x="22" y="29"/>
                        </a:lnTo>
                        <a:lnTo>
                          <a:pt x="26" y="27"/>
                        </a:lnTo>
                        <a:lnTo>
                          <a:pt x="30" y="24"/>
                        </a:lnTo>
                        <a:lnTo>
                          <a:pt x="32" y="19"/>
                        </a:lnTo>
                        <a:lnTo>
                          <a:pt x="34" y="14"/>
                        </a:lnTo>
                        <a:lnTo>
                          <a:pt x="34" y="9"/>
                        </a:lnTo>
                        <a:lnTo>
                          <a:pt x="31" y="4"/>
                        </a:lnTo>
                        <a:lnTo>
                          <a:pt x="29" y="1"/>
                        </a:lnTo>
                        <a:lnTo>
                          <a:pt x="22" y="0"/>
                        </a:lnTo>
                        <a:lnTo>
                          <a:pt x="22" y="0"/>
                        </a:lnTo>
                        <a:lnTo>
                          <a:pt x="17" y="1"/>
                        </a:lnTo>
                        <a:lnTo>
                          <a:pt x="14" y="4"/>
                        </a:lnTo>
                        <a:lnTo>
                          <a:pt x="11" y="9"/>
                        </a:lnTo>
                        <a:lnTo>
                          <a:pt x="11" y="14"/>
                        </a:lnTo>
                        <a:lnTo>
                          <a:pt x="14" y="19"/>
                        </a:lnTo>
                        <a:lnTo>
                          <a:pt x="15" y="24"/>
                        </a:lnTo>
                        <a:lnTo>
                          <a:pt x="19" y="27"/>
                        </a:lnTo>
                        <a:lnTo>
                          <a:pt x="22" y="29"/>
                        </a:lnTo>
                        <a:lnTo>
                          <a:pt x="22" y="2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64" name="Freeform 29">
                    <a:extLst>
                      <a:ext uri="{FF2B5EF4-FFF2-40B4-BE49-F238E27FC236}">
                        <a16:creationId xmlns:a16="http://schemas.microsoft.com/office/drawing/2014/main" id="{14866CEF-2FAC-ADF9-08A4-75FD99D21F4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321551" y="3570288"/>
                    <a:ext cx="325438" cy="320675"/>
                  </a:xfrm>
                  <a:custGeom>
                    <a:avLst/>
                    <a:gdLst>
                      <a:gd name="T0" fmla="*/ 161 w 205"/>
                      <a:gd name="T1" fmla="*/ 192 h 202"/>
                      <a:gd name="T2" fmla="*/ 160 w 205"/>
                      <a:gd name="T3" fmla="*/ 191 h 202"/>
                      <a:gd name="T4" fmla="*/ 112 w 205"/>
                      <a:gd name="T5" fmla="*/ 189 h 202"/>
                      <a:gd name="T6" fmla="*/ 93 w 205"/>
                      <a:gd name="T7" fmla="*/ 172 h 202"/>
                      <a:gd name="T8" fmla="*/ 46 w 205"/>
                      <a:gd name="T9" fmla="*/ 189 h 202"/>
                      <a:gd name="T10" fmla="*/ 45 w 205"/>
                      <a:gd name="T11" fmla="*/ 191 h 202"/>
                      <a:gd name="T12" fmla="*/ 44 w 205"/>
                      <a:gd name="T13" fmla="*/ 192 h 202"/>
                      <a:gd name="T14" fmla="*/ 40 w 205"/>
                      <a:gd name="T15" fmla="*/ 199 h 202"/>
                      <a:gd name="T16" fmla="*/ 41 w 205"/>
                      <a:gd name="T17" fmla="*/ 201 h 202"/>
                      <a:gd name="T18" fmla="*/ 44 w 205"/>
                      <a:gd name="T19" fmla="*/ 202 h 202"/>
                      <a:gd name="T20" fmla="*/ 161 w 205"/>
                      <a:gd name="T21" fmla="*/ 202 h 202"/>
                      <a:gd name="T22" fmla="*/ 164 w 205"/>
                      <a:gd name="T23" fmla="*/ 201 h 202"/>
                      <a:gd name="T24" fmla="*/ 164 w 205"/>
                      <a:gd name="T25" fmla="*/ 198 h 202"/>
                      <a:gd name="T26" fmla="*/ 191 w 205"/>
                      <a:gd name="T27" fmla="*/ 0 h 202"/>
                      <a:gd name="T28" fmla="*/ 197 w 205"/>
                      <a:gd name="T29" fmla="*/ 1 h 202"/>
                      <a:gd name="T30" fmla="*/ 204 w 205"/>
                      <a:gd name="T31" fmla="*/ 7 h 202"/>
                      <a:gd name="T32" fmla="*/ 205 w 205"/>
                      <a:gd name="T33" fmla="*/ 151 h 202"/>
                      <a:gd name="T34" fmla="*/ 204 w 205"/>
                      <a:gd name="T35" fmla="*/ 156 h 202"/>
                      <a:gd name="T36" fmla="*/ 197 w 205"/>
                      <a:gd name="T37" fmla="*/ 163 h 202"/>
                      <a:gd name="T38" fmla="*/ 14 w 205"/>
                      <a:gd name="T39" fmla="*/ 165 h 202"/>
                      <a:gd name="T40" fmla="*/ 9 w 205"/>
                      <a:gd name="T41" fmla="*/ 163 h 202"/>
                      <a:gd name="T42" fmla="*/ 1 w 205"/>
                      <a:gd name="T43" fmla="*/ 156 h 202"/>
                      <a:gd name="T44" fmla="*/ 0 w 205"/>
                      <a:gd name="T45" fmla="*/ 12 h 202"/>
                      <a:gd name="T46" fmla="*/ 1 w 205"/>
                      <a:gd name="T47" fmla="*/ 7 h 202"/>
                      <a:gd name="T48" fmla="*/ 9 w 205"/>
                      <a:gd name="T49" fmla="*/ 1 h 202"/>
                      <a:gd name="T50" fmla="*/ 14 w 205"/>
                      <a:gd name="T51" fmla="*/ 0 h 202"/>
                      <a:gd name="T52" fmla="*/ 10 w 205"/>
                      <a:gd name="T53" fmla="*/ 142 h 202"/>
                      <a:gd name="T54" fmla="*/ 13 w 205"/>
                      <a:gd name="T55" fmla="*/ 145 h 202"/>
                      <a:gd name="T56" fmla="*/ 192 w 205"/>
                      <a:gd name="T57" fmla="*/ 145 h 202"/>
                      <a:gd name="T58" fmla="*/ 195 w 205"/>
                      <a:gd name="T59" fmla="*/ 142 h 202"/>
                      <a:gd name="T60" fmla="*/ 195 w 205"/>
                      <a:gd name="T61" fmla="*/ 12 h 202"/>
                      <a:gd name="T62" fmla="*/ 191 w 205"/>
                      <a:gd name="T63" fmla="*/ 10 h 202"/>
                      <a:gd name="T64" fmla="*/ 14 w 205"/>
                      <a:gd name="T65" fmla="*/ 10 h 202"/>
                      <a:gd name="T66" fmla="*/ 10 w 205"/>
                      <a:gd name="T67" fmla="*/ 12 h 202"/>
                      <a:gd name="T68" fmla="*/ 10 w 205"/>
                      <a:gd name="T69" fmla="*/ 142 h 2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5" h="202">
                        <a:moveTo>
                          <a:pt x="164" y="198"/>
                        </a:moveTo>
                        <a:lnTo>
                          <a:pt x="161" y="192"/>
                        </a:lnTo>
                        <a:lnTo>
                          <a:pt x="161" y="192"/>
                        </a:lnTo>
                        <a:lnTo>
                          <a:pt x="160" y="191"/>
                        </a:lnTo>
                        <a:lnTo>
                          <a:pt x="159" y="189"/>
                        </a:lnTo>
                        <a:lnTo>
                          <a:pt x="112" y="189"/>
                        </a:lnTo>
                        <a:lnTo>
                          <a:pt x="112" y="172"/>
                        </a:lnTo>
                        <a:lnTo>
                          <a:pt x="93" y="172"/>
                        </a:lnTo>
                        <a:lnTo>
                          <a:pt x="93" y="189"/>
                        </a:lnTo>
                        <a:lnTo>
                          <a:pt x="46" y="189"/>
                        </a:lnTo>
                        <a:lnTo>
                          <a:pt x="46" y="189"/>
                        </a:lnTo>
                        <a:lnTo>
                          <a:pt x="45" y="191"/>
                        </a:lnTo>
                        <a:lnTo>
                          <a:pt x="44" y="192"/>
                        </a:lnTo>
                        <a:lnTo>
                          <a:pt x="44" y="192"/>
                        </a:lnTo>
                        <a:lnTo>
                          <a:pt x="41" y="197"/>
                        </a:lnTo>
                        <a:lnTo>
                          <a:pt x="40" y="199"/>
                        </a:lnTo>
                        <a:lnTo>
                          <a:pt x="41" y="201"/>
                        </a:lnTo>
                        <a:lnTo>
                          <a:pt x="41" y="201"/>
                        </a:lnTo>
                        <a:lnTo>
                          <a:pt x="42" y="202"/>
                        </a:lnTo>
                        <a:lnTo>
                          <a:pt x="44" y="202"/>
                        </a:lnTo>
                        <a:lnTo>
                          <a:pt x="161" y="202"/>
                        </a:lnTo>
                        <a:lnTo>
                          <a:pt x="161" y="202"/>
                        </a:lnTo>
                        <a:lnTo>
                          <a:pt x="163" y="202"/>
                        </a:lnTo>
                        <a:lnTo>
                          <a:pt x="164" y="201"/>
                        </a:lnTo>
                        <a:lnTo>
                          <a:pt x="164" y="198"/>
                        </a:lnTo>
                        <a:lnTo>
                          <a:pt x="164" y="198"/>
                        </a:lnTo>
                        <a:close/>
                        <a:moveTo>
                          <a:pt x="14" y="0"/>
                        </a:moveTo>
                        <a:lnTo>
                          <a:pt x="191" y="0"/>
                        </a:lnTo>
                        <a:lnTo>
                          <a:pt x="191" y="0"/>
                        </a:lnTo>
                        <a:lnTo>
                          <a:pt x="197" y="1"/>
                        </a:lnTo>
                        <a:lnTo>
                          <a:pt x="201" y="3"/>
                        </a:lnTo>
                        <a:lnTo>
                          <a:pt x="204" y="7"/>
                        </a:lnTo>
                        <a:lnTo>
                          <a:pt x="205" y="12"/>
                        </a:lnTo>
                        <a:lnTo>
                          <a:pt x="205" y="151"/>
                        </a:lnTo>
                        <a:lnTo>
                          <a:pt x="205" y="151"/>
                        </a:lnTo>
                        <a:lnTo>
                          <a:pt x="204" y="156"/>
                        </a:lnTo>
                        <a:lnTo>
                          <a:pt x="201" y="160"/>
                        </a:lnTo>
                        <a:lnTo>
                          <a:pt x="197" y="163"/>
                        </a:lnTo>
                        <a:lnTo>
                          <a:pt x="191" y="165"/>
                        </a:lnTo>
                        <a:lnTo>
                          <a:pt x="14" y="165"/>
                        </a:lnTo>
                        <a:lnTo>
                          <a:pt x="14" y="165"/>
                        </a:lnTo>
                        <a:lnTo>
                          <a:pt x="9" y="163"/>
                        </a:lnTo>
                        <a:lnTo>
                          <a:pt x="4" y="160"/>
                        </a:lnTo>
                        <a:lnTo>
                          <a:pt x="1" y="156"/>
                        </a:lnTo>
                        <a:lnTo>
                          <a:pt x="0" y="151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1" y="7"/>
                        </a:lnTo>
                        <a:lnTo>
                          <a:pt x="4" y="3"/>
                        </a:lnTo>
                        <a:lnTo>
                          <a:pt x="9" y="1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  <a:moveTo>
                          <a:pt x="10" y="142"/>
                        </a:moveTo>
                        <a:lnTo>
                          <a:pt x="10" y="142"/>
                        </a:lnTo>
                        <a:lnTo>
                          <a:pt x="11" y="144"/>
                        </a:lnTo>
                        <a:lnTo>
                          <a:pt x="13" y="145"/>
                        </a:lnTo>
                        <a:lnTo>
                          <a:pt x="192" y="145"/>
                        </a:lnTo>
                        <a:lnTo>
                          <a:pt x="192" y="145"/>
                        </a:lnTo>
                        <a:lnTo>
                          <a:pt x="194" y="144"/>
                        </a:lnTo>
                        <a:lnTo>
                          <a:pt x="195" y="142"/>
                        </a:lnTo>
                        <a:lnTo>
                          <a:pt x="195" y="12"/>
                        </a:lnTo>
                        <a:lnTo>
                          <a:pt x="195" y="12"/>
                        </a:lnTo>
                        <a:lnTo>
                          <a:pt x="194" y="11"/>
                        </a:lnTo>
                        <a:lnTo>
                          <a:pt x="191" y="10"/>
                        </a:lnTo>
                        <a:lnTo>
                          <a:pt x="14" y="10"/>
                        </a:lnTo>
                        <a:lnTo>
                          <a:pt x="14" y="10"/>
                        </a:lnTo>
                        <a:lnTo>
                          <a:pt x="11" y="11"/>
                        </a:lnTo>
                        <a:lnTo>
                          <a:pt x="10" y="12"/>
                        </a:lnTo>
                        <a:lnTo>
                          <a:pt x="10" y="142"/>
                        </a:lnTo>
                        <a:lnTo>
                          <a:pt x="10" y="14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B6387C47-AFFA-A95A-949E-FF1C3868779E}"/>
                    </a:ext>
                  </a:extLst>
                </p:cNvPr>
                <p:cNvGrpSpPr/>
                <p:nvPr/>
              </p:nvGrpSpPr>
              <p:grpSpPr>
                <a:xfrm>
                  <a:off x="5465763" y="2374901"/>
                  <a:ext cx="292100" cy="322263"/>
                  <a:chOff x="5465763" y="2374901"/>
                  <a:chExt cx="292100" cy="322263"/>
                </a:xfrm>
              </p:grpSpPr>
              <p:sp>
                <p:nvSpPr>
                  <p:cNvPr id="60" name="Freeform 30">
                    <a:extLst>
                      <a:ext uri="{FF2B5EF4-FFF2-40B4-BE49-F238E27FC236}">
                        <a16:creationId xmlns:a16="http://schemas.microsoft.com/office/drawing/2014/main" id="{8CE323EC-6A93-5147-937E-CBA7E50B025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465763" y="2400301"/>
                    <a:ext cx="292100" cy="271463"/>
                  </a:xfrm>
                  <a:custGeom>
                    <a:avLst/>
                    <a:gdLst>
                      <a:gd name="T0" fmla="*/ 149 w 184"/>
                      <a:gd name="T1" fmla="*/ 155 h 171"/>
                      <a:gd name="T2" fmla="*/ 158 w 184"/>
                      <a:gd name="T3" fmla="*/ 134 h 171"/>
                      <a:gd name="T4" fmla="*/ 158 w 184"/>
                      <a:gd name="T5" fmla="*/ 134 h 171"/>
                      <a:gd name="T6" fmla="*/ 164 w 184"/>
                      <a:gd name="T7" fmla="*/ 125 h 171"/>
                      <a:gd name="T8" fmla="*/ 169 w 184"/>
                      <a:gd name="T9" fmla="*/ 116 h 171"/>
                      <a:gd name="T10" fmla="*/ 174 w 184"/>
                      <a:gd name="T11" fmla="*/ 94 h 171"/>
                      <a:gd name="T12" fmla="*/ 174 w 184"/>
                      <a:gd name="T13" fmla="*/ 81 h 171"/>
                      <a:gd name="T14" fmla="*/ 167 w 184"/>
                      <a:gd name="T15" fmla="*/ 55 h 171"/>
                      <a:gd name="T16" fmla="*/ 161 w 184"/>
                      <a:gd name="T17" fmla="*/ 42 h 171"/>
                      <a:gd name="T18" fmla="*/ 144 w 184"/>
                      <a:gd name="T19" fmla="*/ 23 h 171"/>
                      <a:gd name="T20" fmla="*/ 120 w 184"/>
                      <a:gd name="T21" fmla="*/ 9 h 171"/>
                      <a:gd name="T22" fmla="*/ 119 w 184"/>
                      <a:gd name="T23" fmla="*/ 8 h 171"/>
                      <a:gd name="T24" fmla="*/ 118 w 184"/>
                      <a:gd name="T25" fmla="*/ 5 h 171"/>
                      <a:gd name="T26" fmla="*/ 118 w 184"/>
                      <a:gd name="T27" fmla="*/ 3 h 171"/>
                      <a:gd name="T28" fmla="*/ 120 w 184"/>
                      <a:gd name="T29" fmla="*/ 0 h 171"/>
                      <a:gd name="T30" fmla="*/ 124 w 184"/>
                      <a:gd name="T31" fmla="*/ 0 h 171"/>
                      <a:gd name="T32" fmla="*/ 138 w 184"/>
                      <a:gd name="T33" fmla="*/ 6 h 171"/>
                      <a:gd name="T34" fmla="*/ 161 w 184"/>
                      <a:gd name="T35" fmla="*/ 26 h 171"/>
                      <a:gd name="T36" fmla="*/ 170 w 184"/>
                      <a:gd name="T37" fmla="*/ 37 h 171"/>
                      <a:gd name="T38" fmla="*/ 181 w 184"/>
                      <a:gd name="T39" fmla="*/ 65 h 171"/>
                      <a:gd name="T40" fmla="*/ 182 w 184"/>
                      <a:gd name="T41" fmla="*/ 96 h 171"/>
                      <a:gd name="T42" fmla="*/ 181 w 184"/>
                      <a:gd name="T43" fmla="*/ 107 h 171"/>
                      <a:gd name="T44" fmla="*/ 177 w 184"/>
                      <a:gd name="T45" fmla="*/ 118 h 171"/>
                      <a:gd name="T46" fmla="*/ 166 w 184"/>
                      <a:gd name="T47" fmla="*/ 139 h 171"/>
                      <a:gd name="T48" fmla="*/ 165 w 184"/>
                      <a:gd name="T49" fmla="*/ 140 h 171"/>
                      <a:gd name="T50" fmla="*/ 176 w 184"/>
                      <a:gd name="T51" fmla="*/ 148 h 171"/>
                      <a:gd name="T52" fmla="*/ 62 w 184"/>
                      <a:gd name="T53" fmla="*/ 163 h 171"/>
                      <a:gd name="T54" fmla="*/ 65 w 184"/>
                      <a:gd name="T55" fmla="*/ 165 h 171"/>
                      <a:gd name="T56" fmla="*/ 65 w 184"/>
                      <a:gd name="T57" fmla="*/ 169 h 171"/>
                      <a:gd name="T58" fmla="*/ 63 w 184"/>
                      <a:gd name="T59" fmla="*/ 170 h 171"/>
                      <a:gd name="T60" fmla="*/ 61 w 184"/>
                      <a:gd name="T61" fmla="*/ 171 h 171"/>
                      <a:gd name="T62" fmla="*/ 58 w 184"/>
                      <a:gd name="T63" fmla="*/ 171 h 171"/>
                      <a:gd name="T64" fmla="*/ 32 w 184"/>
                      <a:gd name="T65" fmla="*/ 156 h 171"/>
                      <a:gd name="T66" fmla="*/ 14 w 184"/>
                      <a:gd name="T67" fmla="*/ 134 h 171"/>
                      <a:gd name="T68" fmla="*/ 6 w 184"/>
                      <a:gd name="T69" fmla="*/ 121 h 171"/>
                      <a:gd name="T70" fmla="*/ 0 w 184"/>
                      <a:gd name="T71" fmla="*/ 92 h 171"/>
                      <a:gd name="T72" fmla="*/ 0 w 184"/>
                      <a:gd name="T73" fmla="*/ 76 h 171"/>
                      <a:gd name="T74" fmla="*/ 6 w 184"/>
                      <a:gd name="T75" fmla="*/ 54 h 171"/>
                      <a:gd name="T76" fmla="*/ 11 w 184"/>
                      <a:gd name="T77" fmla="*/ 42 h 171"/>
                      <a:gd name="T78" fmla="*/ 17 w 184"/>
                      <a:gd name="T79" fmla="*/ 32 h 171"/>
                      <a:gd name="T80" fmla="*/ 7 w 184"/>
                      <a:gd name="T81" fmla="*/ 24 h 171"/>
                      <a:gd name="T82" fmla="*/ 35 w 184"/>
                      <a:gd name="T83" fmla="*/ 45 h 171"/>
                      <a:gd name="T84" fmla="*/ 25 w 184"/>
                      <a:gd name="T85" fmla="*/ 37 h 171"/>
                      <a:gd name="T86" fmla="*/ 25 w 184"/>
                      <a:gd name="T87" fmla="*/ 37 h 171"/>
                      <a:gd name="T88" fmla="*/ 15 w 184"/>
                      <a:gd name="T89" fmla="*/ 56 h 171"/>
                      <a:gd name="T90" fmla="*/ 11 w 184"/>
                      <a:gd name="T91" fmla="*/ 67 h 171"/>
                      <a:gd name="T92" fmla="*/ 10 w 184"/>
                      <a:gd name="T93" fmla="*/ 77 h 171"/>
                      <a:gd name="T94" fmla="*/ 11 w 184"/>
                      <a:gd name="T95" fmla="*/ 104 h 171"/>
                      <a:gd name="T96" fmla="*/ 21 w 184"/>
                      <a:gd name="T97" fmla="*/ 129 h 171"/>
                      <a:gd name="T98" fmla="*/ 29 w 184"/>
                      <a:gd name="T99" fmla="*/ 139 h 171"/>
                      <a:gd name="T100" fmla="*/ 50 w 184"/>
                      <a:gd name="T101" fmla="*/ 156 h 171"/>
                      <a:gd name="T102" fmla="*/ 62 w 184"/>
                      <a:gd name="T103" fmla="*/ 163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84" h="171">
                        <a:moveTo>
                          <a:pt x="176" y="148"/>
                        </a:moveTo>
                        <a:lnTo>
                          <a:pt x="149" y="155"/>
                        </a:lnTo>
                        <a:lnTo>
                          <a:pt x="148" y="127"/>
                        </a:lnTo>
                        <a:lnTo>
                          <a:pt x="158" y="134"/>
                        </a:lnTo>
                        <a:lnTo>
                          <a:pt x="158" y="134"/>
                        </a:lnTo>
                        <a:lnTo>
                          <a:pt x="158" y="134"/>
                        </a:lnTo>
                        <a:lnTo>
                          <a:pt x="158" y="134"/>
                        </a:lnTo>
                        <a:lnTo>
                          <a:pt x="164" y="125"/>
                        </a:lnTo>
                        <a:lnTo>
                          <a:pt x="169" y="116"/>
                        </a:lnTo>
                        <a:lnTo>
                          <a:pt x="169" y="116"/>
                        </a:lnTo>
                        <a:lnTo>
                          <a:pt x="171" y="104"/>
                        </a:lnTo>
                        <a:lnTo>
                          <a:pt x="174" y="94"/>
                        </a:lnTo>
                        <a:lnTo>
                          <a:pt x="174" y="94"/>
                        </a:lnTo>
                        <a:lnTo>
                          <a:pt x="174" y="81"/>
                        </a:lnTo>
                        <a:lnTo>
                          <a:pt x="171" y="67"/>
                        </a:lnTo>
                        <a:lnTo>
                          <a:pt x="167" y="55"/>
                        </a:lnTo>
                        <a:lnTo>
                          <a:pt x="161" y="42"/>
                        </a:lnTo>
                        <a:lnTo>
                          <a:pt x="161" y="42"/>
                        </a:lnTo>
                        <a:lnTo>
                          <a:pt x="154" y="32"/>
                        </a:lnTo>
                        <a:lnTo>
                          <a:pt x="144" y="23"/>
                        </a:lnTo>
                        <a:lnTo>
                          <a:pt x="133" y="15"/>
                        </a:lnTo>
                        <a:lnTo>
                          <a:pt x="120" y="9"/>
                        </a:lnTo>
                        <a:lnTo>
                          <a:pt x="120" y="9"/>
                        </a:lnTo>
                        <a:lnTo>
                          <a:pt x="119" y="8"/>
                        </a:lnTo>
                        <a:lnTo>
                          <a:pt x="118" y="6"/>
                        </a:lnTo>
                        <a:lnTo>
                          <a:pt x="118" y="5"/>
                        </a:lnTo>
                        <a:lnTo>
                          <a:pt x="118" y="3"/>
                        </a:lnTo>
                        <a:lnTo>
                          <a:pt x="118" y="3"/>
                        </a:lnTo>
                        <a:lnTo>
                          <a:pt x="119" y="2"/>
                        </a:lnTo>
                        <a:lnTo>
                          <a:pt x="120" y="0"/>
                        </a:lnTo>
                        <a:lnTo>
                          <a:pt x="123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38" y="6"/>
                        </a:lnTo>
                        <a:lnTo>
                          <a:pt x="150" y="15"/>
                        </a:lnTo>
                        <a:lnTo>
                          <a:pt x="161" y="26"/>
                        </a:lnTo>
                        <a:lnTo>
                          <a:pt x="170" y="37"/>
                        </a:lnTo>
                        <a:lnTo>
                          <a:pt x="170" y="37"/>
                        </a:lnTo>
                        <a:lnTo>
                          <a:pt x="176" y="51"/>
                        </a:lnTo>
                        <a:lnTo>
                          <a:pt x="181" y="65"/>
                        </a:lnTo>
                        <a:lnTo>
                          <a:pt x="184" y="80"/>
                        </a:lnTo>
                        <a:lnTo>
                          <a:pt x="182" y="96"/>
                        </a:lnTo>
                        <a:lnTo>
                          <a:pt x="182" y="96"/>
                        </a:lnTo>
                        <a:lnTo>
                          <a:pt x="181" y="107"/>
                        </a:lnTo>
                        <a:lnTo>
                          <a:pt x="177" y="118"/>
                        </a:lnTo>
                        <a:lnTo>
                          <a:pt x="177" y="118"/>
                        </a:lnTo>
                        <a:lnTo>
                          <a:pt x="172" y="129"/>
                        </a:lnTo>
                        <a:lnTo>
                          <a:pt x="166" y="139"/>
                        </a:lnTo>
                        <a:lnTo>
                          <a:pt x="166" y="139"/>
                        </a:lnTo>
                        <a:lnTo>
                          <a:pt x="165" y="140"/>
                        </a:lnTo>
                        <a:lnTo>
                          <a:pt x="176" y="148"/>
                        </a:lnTo>
                        <a:lnTo>
                          <a:pt x="176" y="148"/>
                        </a:lnTo>
                        <a:close/>
                        <a:moveTo>
                          <a:pt x="62" y="163"/>
                        </a:moveTo>
                        <a:lnTo>
                          <a:pt x="62" y="163"/>
                        </a:lnTo>
                        <a:lnTo>
                          <a:pt x="63" y="164"/>
                        </a:lnTo>
                        <a:lnTo>
                          <a:pt x="65" y="165"/>
                        </a:lnTo>
                        <a:lnTo>
                          <a:pt x="65" y="166"/>
                        </a:lnTo>
                        <a:lnTo>
                          <a:pt x="65" y="169"/>
                        </a:lnTo>
                        <a:lnTo>
                          <a:pt x="65" y="169"/>
                        </a:lnTo>
                        <a:lnTo>
                          <a:pt x="63" y="170"/>
                        </a:lnTo>
                        <a:lnTo>
                          <a:pt x="62" y="171"/>
                        </a:lnTo>
                        <a:lnTo>
                          <a:pt x="61" y="171"/>
                        </a:lnTo>
                        <a:lnTo>
                          <a:pt x="58" y="171"/>
                        </a:lnTo>
                        <a:lnTo>
                          <a:pt x="58" y="171"/>
                        </a:lnTo>
                        <a:lnTo>
                          <a:pt x="45" y="165"/>
                        </a:lnTo>
                        <a:lnTo>
                          <a:pt x="32" y="156"/>
                        </a:lnTo>
                        <a:lnTo>
                          <a:pt x="22" y="145"/>
                        </a:lnTo>
                        <a:lnTo>
                          <a:pt x="14" y="134"/>
                        </a:lnTo>
                        <a:lnTo>
                          <a:pt x="14" y="134"/>
                        </a:lnTo>
                        <a:lnTo>
                          <a:pt x="6" y="121"/>
                        </a:lnTo>
                        <a:lnTo>
                          <a:pt x="3" y="107"/>
                        </a:lnTo>
                        <a:lnTo>
                          <a:pt x="0" y="92"/>
                        </a:lnTo>
                        <a:lnTo>
                          <a:pt x="0" y="76"/>
                        </a:lnTo>
                        <a:lnTo>
                          <a:pt x="0" y="76"/>
                        </a:lnTo>
                        <a:lnTo>
                          <a:pt x="3" y="65"/>
                        </a:lnTo>
                        <a:lnTo>
                          <a:pt x="6" y="54"/>
                        </a:lnTo>
                        <a:lnTo>
                          <a:pt x="6" y="54"/>
                        </a:lnTo>
                        <a:lnTo>
                          <a:pt x="11" y="42"/>
                        </a:lnTo>
                        <a:lnTo>
                          <a:pt x="17" y="32"/>
                        </a:lnTo>
                        <a:lnTo>
                          <a:pt x="17" y="32"/>
                        </a:lnTo>
                        <a:lnTo>
                          <a:pt x="17" y="31"/>
                        </a:lnTo>
                        <a:lnTo>
                          <a:pt x="7" y="24"/>
                        </a:lnTo>
                        <a:lnTo>
                          <a:pt x="35" y="16"/>
                        </a:lnTo>
                        <a:lnTo>
                          <a:pt x="35" y="45"/>
                        </a:lnTo>
                        <a:lnTo>
                          <a:pt x="25" y="37"/>
                        </a:lnTo>
                        <a:lnTo>
                          <a:pt x="25" y="37"/>
                        </a:lnTo>
                        <a:lnTo>
                          <a:pt x="25" y="37"/>
                        </a:lnTo>
                        <a:lnTo>
                          <a:pt x="25" y="37"/>
                        </a:lnTo>
                        <a:lnTo>
                          <a:pt x="19" y="46"/>
                        </a:lnTo>
                        <a:lnTo>
                          <a:pt x="15" y="56"/>
                        </a:lnTo>
                        <a:lnTo>
                          <a:pt x="15" y="56"/>
                        </a:lnTo>
                        <a:lnTo>
                          <a:pt x="11" y="67"/>
                        </a:lnTo>
                        <a:lnTo>
                          <a:pt x="10" y="77"/>
                        </a:lnTo>
                        <a:lnTo>
                          <a:pt x="10" y="77"/>
                        </a:lnTo>
                        <a:lnTo>
                          <a:pt x="10" y="91"/>
                        </a:lnTo>
                        <a:lnTo>
                          <a:pt x="11" y="104"/>
                        </a:lnTo>
                        <a:lnTo>
                          <a:pt x="15" y="117"/>
                        </a:lnTo>
                        <a:lnTo>
                          <a:pt x="21" y="129"/>
                        </a:lnTo>
                        <a:lnTo>
                          <a:pt x="21" y="129"/>
                        </a:lnTo>
                        <a:lnTo>
                          <a:pt x="29" y="139"/>
                        </a:lnTo>
                        <a:lnTo>
                          <a:pt x="38" y="149"/>
                        </a:lnTo>
                        <a:lnTo>
                          <a:pt x="50" y="156"/>
                        </a:lnTo>
                        <a:lnTo>
                          <a:pt x="62" y="163"/>
                        </a:lnTo>
                        <a:lnTo>
                          <a:pt x="62" y="16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61" name="Freeform 31">
                    <a:extLst>
                      <a:ext uri="{FF2B5EF4-FFF2-40B4-BE49-F238E27FC236}">
                        <a16:creationId xmlns:a16="http://schemas.microsoft.com/office/drawing/2014/main" id="{F09A8A1F-CB2A-4D9D-EE9F-6D2437F11E6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529263" y="2374901"/>
                    <a:ext cx="163513" cy="322263"/>
                  </a:xfrm>
                  <a:custGeom>
                    <a:avLst/>
                    <a:gdLst>
                      <a:gd name="T0" fmla="*/ 31 w 103"/>
                      <a:gd name="T1" fmla="*/ 72 h 203"/>
                      <a:gd name="T2" fmla="*/ 22 w 103"/>
                      <a:gd name="T3" fmla="*/ 48 h 203"/>
                      <a:gd name="T4" fmla="*/ 8 w 103"/>
                      <a:gd name="T5" fmla="*/ 53 h 203"/>
                      <a:gd name="T6" fmla="*/ 3 w 103"/>
                      <a:gd name="T7" fmla="*/ 63 h 203"/>
                      <a:gd name="T8" fmla="*/ 0 w 103"/>
                      <a:gd name="T9" fmla="*/ 94 h 203"/>
                      <a:gd name="T10" fmla="*/ 3 w 103"/>
                      <a:gd name="T11" fmla="*/ 97 h 203"/>
                      <a:gd name="T12" fmla="*/ 70 w 103"/>
                      <a:gd name="T13" fmla="*/ 96 h 203"/>
                      <a:gd name="T14" fmla="*/ 70 w 103"/>
                      <a:gd name="T15" fmla="*/ 94 h 203"/>
                      <a:gd name="T16" fmla="*/ 65 w 103"/>
                      <a:gd name="T17" fmla="*/ 57 h 203"/>
                      <a:gd name="T18" fmla="*/ 58 w 103"/>
                      <a:gd name="T19" fmla="*/ 51 h 203"/>
                      <a:gd name="T20" fmla="*/ 44 w 103"/>
                      <a:gd name="T21" fmla="*/ 61 h 203"/>
                      <a:gd name="T22" fmla="*/ 36 w 103"/>
                      <a:gd name="T23" fmla="*/ 52 h 203"/>
                      <a:gd name="T24" fmla="*/ 64 w 103"/>
                      <a:gd name="T25" fmla="*/ 161 h 203"/>
                      <a:gd name="T26" fmla="*/ 58 w 103"/>
                      <a:gd name="T27" fmla="*/ 168 h 203"/>
                      <a:gd name="T28" fmla="*/ 44 w 103"/>
                      <a:gd name="T29" fmla="*/ 158 h 203"/>
                      <a:gd name="T30" fmla="*/ 37 w 103"/>
                      <a:gd name="T31" fmla="*/ 164 h 203"/>
                      <a:gd name="T32" fmla="*/ 32 w 103"/>
                      <a:gd name="T33" fmla="*/ 201 h 203"/>
                      <a:gd name="T34" fmla="*/ 33 w 103"/>
                      <a:gd name="T35" fmla="*/ 203 h 203"/>
                      <a:gd name="T36" fmla="*/ 100 w 103"/>
                      <a:gd name="T37" fmla="*/ 203 h 203"/>
                      <a:gd name="T38" fmla="*/ 103 w 103"/>
                      <a:gd name="T39" fmla="*/ 201 h 203"/>
                      <a:gd name="T40" fmla="*/ 100 w 103"/>
                      <a:gd name="T41" fmla="*/ 171 h 203"/>
                      <a:gd name="T42" fmla="*/ 95 w 103"/>
                      <a:gd name="T43" fmla="*/ 160 h 203"/>
                      <a:gd name="T44" fmla="*/ 80 w 103"/>
                      <a:gd name="T45" fmla="*/ 155 h 203"/>
                      <a:gd name="T46" fmla="*/ 70 w 103"/>
                      <a:gd name="T47" fmla="*/ 161 h 203"/>
                      <a:gd name="T48" fmla="*/ 68 w 103"/>
                      <a:gd name="T49" fmla="*/ 150 h 203"/>
                      <a:gd name="T50" fmla="*/ 73 w 103"/>
                      <a:gd name="T51" fmla="*/ 149 h 203"/>
                      <a:gd name="T52" fmla="*/ 84 w 103"/>
                      <a:gd name="T53" fmla="*/ 129 h 203"/>
                      <a:gd name="T54" fmla="*/ 82 w 103"/>
                      <a:gd name="T55" fmla="*/ 113 h 203"/>
                      <a:gd name="T56" fmla="*/ 72 w 103"/>
                      <a:gd name="T57" fmla="*/ 107 h 203"/>
                      <a:gd name="T58" fmla="*/ 63 w 103"/>
                      <a:gd name="T59" fmla="*/ 107 h 203"/>
                      <a:gd name="T60" fmla="*/ 53 w 103"/>
                      <a:gd name="T61" fmla="*/ 113 h 203"/>
                      <a:gd name="T62" fmla="*/ 51 w 103"/>
                      <a:gd name="T63" fmla="*/ 129 h 203"/>
                      <a:gd name="T64" fmla="*/ 62 w 103"/>
                      <a:gd name="T65" fmla="*/ 149 h 203"/>
                      <a:gd name="T66" fmla="*/ 68 w 103"/>
                      <a:gd name="T67" fmla="*/ 150 h 203"/>
                      <a:gd name="T68" fmla="*/ 38 w 103"/>
                      <a:gd name="T69" fmla="*/ 44 h 203"/>
                      <a:gd name="T70" fmla="*/ 49 w 103"/>
                      <a:gd name="T71" fmla="*/ 30 h 203"/>
                      <a:gd name="T72" fmla="*/ 51 w 103"/>
                      <a:gd name="T73" fmla="*/ 10 h 203"/>
                      <a:gd name="T74" fmla="*/ 44 w 103"/>
                      <a:gd name="T75" fmla="*/ 1 h 203"/>
                      <a:gd name="T76" fmla="*/ 36 w 103"/>
                      <a:gd name="T77" fmla="*/ 0 h 203"/>
                      <a:gd name="T78" fmla="*/ 23 w 103"/>
                      <a:gd name="T79" fmla="*/ 4 h 203"/>
                      <a:gd name="T80" fmla="*/ 20 w 103"/>
                      <a:gd name="T81" fmla="*/ 14 h 203"/>
                      <a:gd name="T82" fmla="*/ 25 w 103"/>
                      <a:gd name="T83" fmla="*/ 37 h 203"/>
                      <a:gd name="T84" fmla="*/ 36 w 103"/>
                      <a:gd name="T85" fmla="*/ 44 h 2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03" h="203">
                        <a:moveTo>
                          <a:pt x="36" y="52"/>
                        </a:moveTo>
                        <a:lnTo>
                          <a:pt x="33" y="55"/>
                        </a:lnTo>
                        <a:lnTo>
                          <a:pt x="31" y="72"/>
                        </a:lnTo>
                        <a:lnTo>
                          <a:pt x="31" y="72"/>
                        </a:lnTo>
                        <a:lnTo>
                          <a:pt x="26" y="61"/>
                        </a:lnTo>
                        <a:lnTo>
                          <a:pt x="22" y="48"/>
                        </a:lnTo>
                        <a:lnTo>
                          <a:pt x="22" y="48"/>
                        </a:lnTo>
                        <a:lnTo>
                          <a:pt x="12" y="51"/>
                        </a:lnTo>
                        <a:lnTo>
                          <a:pt x="8" y="53"/>
                        </a:lnTo>
                        <a:lnTo>
                          <a:pt x="5" y="57"/>
                        </a:lnTo>
                        <a:lnTo>
                          <a:pt x="5" y="57"/>
                        </a:lnTo>
                        <a:lnTo>
                          <a:pt x="3" y="63"/>
                        </a:lnTo>
                        <a:lnTo>
                          <a:pt x="1" y="73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1" y="96"/>
                        </a:lnTo>
                        <a:lnTo>
                          <a:pt x="1" y="96"/>
                        </a:lnTo>
                        <a:lnTo>
                          <a:pt x="3" y="97"/>
                        </a:lnTo>
                        <a:lnTo>
                          <a:pt x="68" y="97"/>
                        </a:lnTo>
                        <a:lnTo>
                          <a:pt x="68" y="97"/>
                        </a:lnTo>
                        <a:lnTo>
                          <a:pt x="70" y="96"/>
                        </a:lnTo>
                        <a:lnTo>
                          <a:pt x="70" y="96"/>
                        </a:lnTo>
                        <a:lnTo>
                          <a:pt x="70" y="94"/>
                        </a:lnTo>
                        <a:lnTo>
                          <a:pt x="70" y="94"/>
                        </a:lnTo>
                        <a:lnTo>
                          <a:pt x="69" y="73"/>
                        </a:lnTo>
                        <a:lnTo>
                          <a:pt x="68" y="63"/>
                        </a:lnTo>
                        <a:lnTo>
                          <a:pt x="65" y="57"/>
                        </a:lnTo>
                        <a:lnTo>
                          <a:pt x="65" y="57"/>
                        </a:lnTo>
                        <a:lnTo>
                          <a:pt x="63" y="53"/>
                        </a:lnTo>
                        <a:lnTo>
                          <a:pt x="58" y="51"/>
                        </a:lnTo>
                        <a:lnTo>
                          <a:pt x="49" y="48"/>
                        </a:lnTo>
                        <a:lnTo>
                          <a:pt x="49" y="48"/>
                        </a:lnTo>
                        <a:lnTo>
                          <a:pt x="44" y="61"/>
                        </a:lnTo>
                        <a:lnTo>
                          <a:pt x="39" y="72"/>
                        </a:lnTo>
                        <a:lnTo>
                          <a:pt x="38" y="55"/>
                        </a:lnTo>
                        <a:lnTo>
                          <a:pt x="36" y="52"/>
                        </a:lnTo>
                        <a:lnTo>
                          <a:pt x="36" y="52"/>
                        </a:lnTo>
                        <a:close/>
                        <a:moveTo>
                          <a:pt x="68" y="160"/>
                        </a:moveTo>
                        <a:lnTo>
                          <a:pt x="64" y="161"/>
                        </a:lnTo>
                        <a:lnTo>
                          <a:pt x="63" y="179"/>
                        </a:lnTo>
                        <a:lnTo>
                          <a:pt x="63" y="179"/>
                        </a:lnTo>
                        <a:lnTo>
                          <a:pt x="58" y="168"/>
                        </a:lnTo>
                        <a:lnTo>
                          <a:pt x="54" y="155"/>
                        </a:lnTo>
                        <a:lnTo>
                          <a:pt x="54" y="155"/>
                        </a:lnTo>
                        <a:lnTo>
                          <a:pt x="44" y="158"/>
                        </a:lnTo>
                        <a:lnTo>
                          <a:pt x="39" y="160"/>
                        </a:lnTo>
                        <a:lnTo>
                          <a:pt x="37" y="164"/>
                        </a:lnTo>
                        <a:lnTo>
                          <a:pt x="37" y="164"/>
                        </a:lnTo>
                        <a:lnTo>
                          <a:pt x="34" y="171"/>
                        </a:lnTo>
                        <a:lnTo>
                          <a:pt x="33" y="181"/>
                        </a:lnTo>
                        <a:lnTo>
                          <a:pt x="32" y="201"/>
                        </a:lnTo>
                        <a:lnTo>
                          <a:pt x="32" y="201"/>
                        </a:lnTo>
                        <a:lnTo>
                          <a:pt x="33" y="203"/>
                        </a:lnTo>
                        <a:lnTo>
                          <a:pt x="33" y="203"/>
                        </a:lnTo>
                        <a:lnTo>
                          <a:pt x="34" y="203"/>
                        </a:lnTo>
                        <a:lnTo>
                          <a:pt x="100" y="203"/>
                        </a:lnTo>
                        <a:lnTo>
                          <a:pt x="100" y="203"/>
                        </a:lnTo>
                        <a:lnTo>
                          <a:pt x="101" y="203"/>
                        </a:lnTo>
                        <a:lnTo>
                          <a:pt x="101" y="203"/>
                        </a:lnTo>
                        <a:lnTo>
                          <a:pt x="103" y="201"/>
                        </a:lnTo>
                        <a:lnTo>
                          <a:pt x="103" y="201"/>
                        </a:lnTo>
                        <a:lnTo>
                          <a:pt x="101" y="181"/>
                        </a:lnTo>
                        <a:lnTo>
                          <a:pt x="100" y="171"/>
                        </a:lnTo>
                        <a:lnTo>
                          <a:pt x="98" y="164"/>
                        </a:lnTo>
                        <a:lnTo>
                          <a:pt x="98" y="164"/>
                        </a:lnTo>
                        <a:lnTo>
                          <a:pt x="95" y="160"/>
                        </a:lnTo>
                        <a:lnTo>
                          <a:pt x="90" y="158"/>
                        </a:lnTo>
                        <a:lnTo>
                          <a:pt x="80" y="155"/>
                        </a:lnTo>
                        <a:lnTo>
                          <a:pt x="80" y="155"/>
                        </a:lnTo>
                        <a:lnTo>
                          <a:pt x="77" y="168"/>
                        </a:lnTo>
                        <a:lnTo>
                          <a:pt x="72" y="179"/>
                        </a:lnTo>
                        <a:lnTo>
                          <a:pt x="70" y="161"/>
                        </a:lnTo>
                        <a:lnTo>
                          <a:pt x="68" y="160"/>
                        </a:lnTo>
                        <a:lnTo>
                          <a:pt x="68" y="160"/>
                        </a:lnTo>
                        <a:close/>
                        <a:moveTo>
                          <a:pt x="68" y="150"/>
                        </a:moveTo>
                        <a:lnTo>
                          <a:pt x="68" y="150"/>
                        </a:lnTo>
                        <a:lnTo>
                          <a:pt x="70" y="150"/>
                        </a:lnTo>
                        <a:lnTo>
                          <a:pt x="73" y="149"/>
                        </a:lnTo>
                        <a:lnTo>
                          <a:pt x="78" y="144"/>
                        </a:lnTo>
                        <a:lnTo>
                          <a:pt x="82" y="137"/>
                        </a:lnTo>
                        <a:lnTo>
                          <a:pt x="84" y="129"/>
                        </a:lnTo>
                        <a:lnTo>
                          <a:pt x="84" y="120"/>
                        </a:lnTo>
                        <a:lnTo>
                          <a:pt x="83" y="117"/>
                        </a:lnTo>
                        <a:lnTo>
                          <a:pt x="82" y="113"/>
                        </a:lnTo>
                        <a:lnTo>
                          <a:pt x="79" y="110"/>
                        </a:lnTo>
                        <a:lnTo>
                          <a:pt x="75" y="108"/>
                        </a:lnTo>
                        <a:lnTo>
                          <a:pt x="72" y="107"/>
                        </a:lnTo>
                        <a:lnTo>
                          <a:pt x="68" y="107"/>
                        </a:lnTo>
                        <a:lnTo>
                          <a:pt x="68" y="107"/>
                        </a:lnTo>
                        <a:lnTo>
                          <a:pt x="63" y="107"/>
                        </a:lnTo>
                        <a:lnTo>
                          <a:pt x="59" y="108"/>
                        </a:lnTo>
                        <a:lnTo>
                          <a:pt x="56" y="110"/>
                        </a:lnTo>
                        <a:lnTo>
                          <a:pt x="53" y="113"/>
                        </a:lnTo>
                        <a:lnTo>
                          <a:pt x="52" y="117"/>
                        </a:lnTo>
                        <a:lnTo>
                          <a:pt x="51" y="120"/>
                        </a:lnTo>
                        <a:lnTo>
                          <a:pt x="51" y="129"/>
                        </a:lnTo>
                        <a:lnTo>
                          <a:pt x="53" y="137"/>
                        </a:lnTo>
                        <a:lnTo>
                          <a:pt x="57" y="144"/>
                        </a:lnTo>
                        <a:lnTo>
                          <a:pt x="62" y="149"/>
                        </a:lnTo>
                        <a:lnTo>
                          <a:pt x="64" y="150"/>
                        </a:lnTo>
                        <a:lnTo>
                          <a:pt x="68" y="150"/>
                        </a:lnTo>
                        <a:lnTo>
                          <a:pt x="68" y="150"/>
                        </a:lnTo>
                        <a:close/>
                        <a:moveTo>
                          <a:pt x="36" y="44"/>
                        </a:moveTo>
                        <a:lnTo>
                          <a:pt x="36" y="44"/>
                        </a:lnTo>
                        <a:lnTo>
                          <a:pt x="38" y="44"/>
                        </a:lnTo>
                        <a:lnTo>
                          <a:pt x="41" y="42"/>
                        </a:lnTo>
                        <a:lnTo>
                          <a:pt x="46" y="37"/>
                        </a:lnTo>
                        <a:lnTo>
                          <a:pt x="49" y="30"/>
                        </a:lnTo>
                        <a:lnTo>
                          <a:pt x="52" y="21"/>
                        </a:lnTo>
                        <a:lnTo>
                          <a:pt x="52" y="14"/>
                        </a:lnTo>
                        <a:lnTo>
                          <a:pt x="51" y="10"/>
                        </a:lnTo>
                        <a:lnTo>
                          <a:pt x="49" y="6"/>
                        </a:lnTo>
                        <a:lnTo>
                          <a:pt x="47" y="4"/>
                        </a:lnTo>
                        <a:lnTo>
                          <a:pt x="44" y="1"/>
                        </a:lnTo>
                        <a:lnTo>
                          <a:pt x="41" y="0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31" y="0"/>
                        </a:lnTo>
                        <a:lnTo>
                          <a:pt x="27" y="1"/>
                        </a:lnTo>
                        <a:lnTo>
                          <a:pt x="23" y="4"/>
                        </a:lnTo>
                        <a:lnTo>
                          <a:pt x="22" y="6"/>
                        </a:lnTo>
                        <a:lnTo>
                          <a:pt x="20" y="10"/>
                        </a:lnTo>
                        <a:lnTo>
                          <a:pt x="20" y="14"/>
                        </a:lnTo>
                        <a:lnTo>
                          <a:pt x="20" y="21"/>
                        </a:lnTo>
                        <a:lnTo>
                          <a:pt x="21" y="30"/>
                        </a:lnTo>
                        <a:lnTo>
                          <a:pt x="25" y="37"/>
                        </a:lnTo>
                        <a:lnTo>
                          <a:pt x="29" y="42"/>
                        </a:lnTo>
                        <a:lnTo>
                          <a:pt x="32" y="44"/>
                        </a:lnTo>
                        <a:lnTo>
                          <a:pt x="36" y="44"/>
                        </a:lnTo>
                        <a:lnTo>
                          <a:pt x="36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5FEF0C8D-7BA0-898A-6899-43157A217E8C}"/>
                    </a:ext>
                  </a:extLst>
                </p:cNvPr>
                <p:cNvGrpSpPr/>
                <p:nvPr/>
              </p:nvGrpSpPr>
              <p:grpSpPr>
                <a:xfrm>
                  <a:off x="6188076" y="2359026"/>
                  <a:ext cx="314325" cy="325438"/>
                  <a:chOff x="6188076" y="2359026"/>
                  <a:chExt cx="314325" cy="325438"/>
                </a:xfrm>
              </p:grpSpPr>
              <p:sp>
                <p:nvSpPr>
                  <p:cNvPr id="57" name="Freeform 32">
                    <a:extLst>
                      <a:ext uri="{FF2B5EF4-FFF2-40B4-BE49-F238E27FC236}">
                        <a16:creationId xmlns:a16="http://schemas.microsoft.com/office/drawing/2014/main" id="{7782456D-246C-B4BE-AAAF-9B679CE98BC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321426" y="2359026"/>
                    <a:ext cx="180975" cy="325438"/>
                  </a:xfrm>
                  <a:custGeom>
                    <a:avLst/>
                    <a:gdLst>
                      <a:gd name="T0" fmla="*/ 29 w 114"/>
                      <a:gd name="T1" fmla="*/ 153 h 205"/>
                      <a:gd name="T2" fmla="*/ 20 w 114"/>
                      <a:gd name="T3" fmla="*/ 201 h 205"/>
                      <a:gd name="T4" fmla="*/ 18 w 114"/>
                      <a:gd name="T5" fmla="*/ 205 h 205"/>
                      <a:gd name="T6" fmla="*/ 3 w 114"/>
                      <a:gd name="T7" fmla="*/ 204 h 205"/>
                      <a:gd name="T8" fmla="*/ 7 w 114"/>
                      <a:gd name="T9" fmla="*/ 143 h 205"/>
                      <a:gd name="T10" fmla="*/ 13 w 114"/>
                      <a:gd name="T11" fmla="*/ 132 h 205"/>
                      <a:gd name="T12" fmla="*/ 56 w 114"/>
                      <a:gd name="T13" fmla="*/ 112 h 205"/>
                      <a:gd name="T14" fmla="*/ 7 w 114"/>
                      <a:gd name="T15" fmla="*/ 119 h 205"/>
                      <a:gd name="T16" fmla="*/ 0 w 114"/>
                      <a:gd name="T17" fmla="*/ 112 h 205"/>
                      <a:gd name="T18" fmla="*/ 2 w 114"/>
                      <a:gd name="T19" fmla="*/ 107 h 205"/>
                      <a:gd name="T20" fmla="*/ 51 w 114"/>
                      <a:gd name="T21" fmla="*/ 93 h 205"/>
                      <a:gd name="T22" fmla="*/ 66 w 114"/>
                      <a:gd name="T23" fmla="*/ 65 h 205"/>
                      <a:gd name="T24" fmla="*/ 80 w 114"/>
                      <a:gd name="T25" fmla="*/ 51 h 205"/>
                      <a:gd name="T26" fmla="*/ 90 w 114"/>
                      <a:gd name="T27" fmla="*/ 49 h 205"/>
                      <a:gd name="T28" fmla="*/ 97 w 114"/>
                      <a:gd name="T29" fmla="*/ 50 h 205"/>
                      <a:gd name="T30" fmla="*/ 102 w 114"/>
                      <a:gd name="T31" fmla="*/ 58 h 205"/>
                      <a:gd name="T32" fmla="*/ 78 w 114"/>
                      <a:gd name="T33" fmla="*/ 123 h 205"/>
                      <a:gd name="T34" fmla="*/ 80 w 114"/>
                      <a:gd name="T35" fmla="*/ 145 h 205"/>
                      <a:gd name="T36" fmla="*/ 80 w 114"/>
                      <a:gd name="T37" fmla="*/ 147 h 205"/>
                      <a:gd name="T38" fmla="*/ 69 w 114"/>
                      <a:gd name="T39" fmla="*/ 147 h 205"/>
                      <a:gd name="T40" fmla="*/ 85 w 114"/>
                      <a:gd name="T41" fmla="*/ 41 h 205"/>
                      <a:gd name="T42" fmla="*/ 91 w 114"/>
                      <a:gd name="T43" fmla="*/ 41 h 205"/>
                      <a:gd name="T44" fmla="*/ 105 w 114"/>
                      <a:gd name="T45" fmla="*/ 24 h 205"/>
                      <a:gd name="T46" fmla="*/ 103 w 114"/>
                      <a:gd name="T47" fmla="*/ 6 h 205"/>
                      <a:gd name="T48" fmla="*/ 92 w 114"/>
                      <a:gd name="T49" fmla="*/ 0 h 205"/>
                      <a:gd name="T50" fmla="*/ 85 w 114"/>
                      <a:gd name="T51" fmla="*/ 1 h 205"/>
                      <a:gd name="T52" fmla="*/ 75 w 114"/>
                      <a:gd name="T53" fmla="*/ 10 h 205"/>
                      <a:gd name="T54" fmla="*/ 76 w 114"/>
                      <a:gd name="T55" fmla="*/ 34 h 205"/>
                      <a:gd name="T56" fmla="*/ 85 w 114"/>
                      <a:gd name="T57" fmla="*/ 41 h 205"/>
                      <a:gd name="T58" fmla="*/ 114 w 114"/>
                      <a:gd name="T59" fmla="*/ 81 h 205"/>
                      <a:gd name="T60" fmla="*/ 111 w 114"/>
                      <a:gd name="T61" fmla="*/ 77 h 205"/>
                      <a:gd name="T62" fmla="*/ 107 w 114"/>
                      <a:gd name="T63" fmla="*/ 77 h 205"/>
                      <a:gd name="T64" fmla="*/ 85 w 114"/>
                      <a:gd name="T65" fmla="*/ 125 h 205"/>
                      <a:gd name="T66" fmla="*/ 86 w 114"/>
                      <a:gd name="T67" fmla="*/ 144 h 205"/>
                      <a:gd name="T68" fmla="*/ 88 w 114"/>
                      <a:gd name="T69" fmla="*/ 148 h 205"/>
                      <a:gd name="T70" fmla="*/ 91 w 114"/>
                      <a:gd name="T71" fmla="*/ 156 h 205"/>
                      <a:gd name="T72" fmla="*/ 75 w 114"/>
                      <a:gd name="T73" fmla="*/ 151 h 205"/>
                      <a:gd name="T74" fmla="*/ 39 w 114"/>
                      <a:gd name="T75" fmla="*/ 158 h 205"/>
                      <a:gd name="T76" fmla="*/ 34 w 114"/>
                      <a:gd name="T77" fmla="*/ 161 h 205"/>
                      <a:gd name="T78" fmla="*/ 36 w 114"/>
                      <a:gd name="T79" fmla="*/ 165 h 205"/>
                      <a:gd name="T80" fmla="*/ 56 w 114"/>
                      <a:gd name="T81" fmla="*/ 166 h 205"/>
                      <a:gd name="T82" fmla="*/ 59 w 114"/>
                      <a:gd name="T83" fmla="*/ 170 h 205"/>
                      <a:gd name="T84" fmla="*/ 77 w 114"/>
                      <a:gd name="T85" fmla="*/ 169 h 205"/>
                      <a:gd name="T86" fmla="*/ 95 w 114"/>
                      <a:gd name="T87" fmla="*/ 166 h 205"/>
                      <a:gd name="T88" fmla="*/ 100 w 114"/>
                      <a:gd name="T89" fmla="*/ 163 h 205"/>
                      <a:gd name="T90" fmla="*/ 70 w 114"/>
                      <a:gd name="T91" fmla="*/ 176 h 205"/>
                      <a:gd name="T92" fmla="*/ 83 w 114"/>
                      <a:gd name="T93" fmla="*/ 181 h 205"/>
                      <a:gd name="T94" fmla="*/ 90 w 114"/>
                      <a:gd name="T95" fmla="*/ 182 h 205"/>
                      <a:gd name="T96" fmla="*/ 96 w 114"/>
                      <a:gd name="T97" fmla="*/ 200 h 205"/>
                      <a:gd name="T98" fmla="*/ 95 w 114"/>
                      <a:gd name="T99" fmla="*/ 205 h 205"/>
                      <a:gd name="T100" fmla="*/ 90 w 114"/>
                      <a:gd name="T101" fmla="*/ 202 h 205"/>
                      <a:gd name="T102" fmla="*/ 86 w 114"/>
                      <a:gd name="T103" fmla="*/ 189 h 205"/>
                      <a:gd name="T104" fmla="*/ 70 w 114"/>
                      <a:gd name="T105" fmla="*/ 187 h 205"/>
                      <a:gd name="T106" fmla="*/ 70 w 114"/>
                      <a:gd name="T107" fmla="*/ 204 h 205"/>
                      <a:gd name="T108" fmla="*/ 65 w 114"/>
                      <a:gd name="T109" fmla="*/ 204 h 205"/>
                      <a:gd name="T110" fmla="*/ 50 w 114"/>
                      <a:gd name="T111" fmla="*/ 187 h 205"/>
                      <a:gd name="T112" fmla="*/ 49 w 114"/>
                      <a:gd name="T113" fmla="*/ 189 h 205"/>
                      <a:gd name="T114" fmla="*/ 44 w 114"/>
                      <a:gd name="T115" fmla="*/ 202 h 205"/>
                      <a:gd name="T116" fmla="*/ 40 w 114"/>
                      <a:gd name="T117" fmla="*/ 205 h 205"/>
                      <a:gd name="T118" fmla="*/ 41 w 114"/>
                      <a:gd name="T119" fmla="*/ 187 h 205"/>
                      <a:gd name="T120" fmla="*/ 45 w 114"/>
                      <a:gd name="T121" fmla="*/ 182 h 205"/>
                      <a:gd name="T122" fmla="*/ 50 w 114"/>
                      <a:gd name="T123" fmla="*/ 181 h 205"/>
                      <a:gd name="T124" fmla="*/ 70 w 114"/>
                      <a:gd name="T125" fmla="*/ 176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14" h="205">
                        <a:moveTo>
                          <a:pt x="33" y="151"/>
                        </a:moveTo>
                        <a:lnTo>
                          <a:pt x="33" y="151"/>
                        </a:lnTo>
                        <a:lnTo>
                          <a:pt x="29" y="153"/>
                        </a:lnTo>
                        <a:lnTo>
                          <a:pt x="28" y="154"/>
                        </a:lnTo>
                        <a:lnTo>
                          <a:pt x="28" y="156"/>
                        </a:lnTo>
                        <a:lnTo>
                          <a:pt x="20" y="201"/>
                        </a:lnTo>
                        <a:lnTo>
                          <a:pt x="20" y="201"/>
                        </a:lnTo>
                        <a:lnTo>
                          <a:pt x="20" y="204"/>
                        </a:lnTo>
                        <a:lnTo>
                          <a:pt x="18" y="205"/>
                        </a:lnTo>
                        <a:lnTo>
                          <a:pt x="5" y="205"/>
                        </a:lnTo>
                        <a:lnTo>
                          <a:pt x="5" y="205"/>
                        </a:lnTo>
                        <a:lnTo>
                          <a:pt x="3" y="204"/>
                        </a:lnTo>
                        <a:lnTo>
                          <a:pt x="3" y="201"/>
                        </a:lnTo>
                        <a:lnTo>
                          <a:pt x="7" y="143"/>
                        </a:lnTo>
                        <a:lnTo>
                          <a:pt x="7" y="143"/>
                        </a:lnTo>
                        <a:lnTo>
                          <a:pt x="8" y="138"/>
                        </a:lnTo>
                        <a:lnTo>
                          <a:pt x="10" y="135"/>
                        </a:lnTo>
                        <a:lnTo>
                          <a:pt x="13" y="132"/>
                        </a:lnTo>
                        <a:lnTo>
                          <a:pt x="18" y="130"/>
                        </a:lnTo>
                        <a:lnTo>
                          <a:pt x="55" y="122"/>
                        </a:lnTo>
                        <a:lnTo>
                          <a:pt x="56" y="112"/>
                        </a:lnTo>
                        <a:lnTo>
                          <a:pt x="10" y="119"/>
                        </a:lnTo>
                        <a:lnTo>
                          <a:pt x="10" y="119"/>
                        </a:lnTo>
                        <a:lnTo>
                          <a:pt x="7" y="119"/>
                        </a:lnTo>
                        <a:lnTo>
                          <a:pt x="4" y="118"/>
                        </a:lnTo>
                        <a:lnTo>
                          <a:pt x="2" y="116"/>
                        </a:lnTo>
                        <a:lnTo>
                          <a:pt x="0" y="112"/>
                        </a:lnTo>
                        <a:lnTo>
                          <a:pt x="0" y="112"/>
                        </a:lnTo>
                        <a:lnTo>
                          <a:pt x="0" y="109"/>
                        </a:lnTo>
                        <a:lnTo>
                          <a:pt x="2" y="107"/>
                        </a:lnTo>
                        <a:lnTo>
                          <a:pt x="4" y="104"/>
                        </a:lnTo>
                        <a:lnTo>
                          <a:pt x="7" y="103"/>
                        </a:lnTo>
                        <a:lnTo>
                          <a:pt x="51" y="93"/>
                        </a:lnTo>
                        <a:lnTo>
                          <a:pt x="62" y="75"/>
                        </a:lnTo>
                        <a:lnTo>
                          <a:pt x="62" y="75"/>
                        </a:lnTo>
                        <a:lnTo>
                          <a:pt x="66" y="65"/>
                        </a:lnTo>
                        <a:lnTo>
                          <a:pt x="72" y="57"/>
                        </a:lnTo>
                        <a:lnTo>
                          <a:pt x="76" y="54"/>
                        </a:lnTo>
                        <a:lnTo>
                          <a:pt x="80" y="51"/>
                        </a:lnTo>
                        <a:lnTo>
                          <a:pt x="85" y="49"/>
                        </a:lnTo>
                        <a:lnTo>
                          <a:pt x="90" y="49"/>
                        </a:lnTo>
                        <a:lnTo>
                          <a:pt x="90" y="49"/>
                        </a:lnTo>
                        <a:lnTo>
                          <a:pt x="95" y="49"/>
                        </a:lnTo>
                        <a:lnTo>
                          <a:pt x="95" y="49"/>
                        </a:lnTo>
                        <a:lnTo>
                          <a:pt x="97" y="50"/>
                        </a:lnTo>
                        <a:lnTo>
                          <a:pt x="100" y="51"/>
                        </a:lnTo>
                        <a:lnTo>
                          <a:pt x="101" y="55"/>
                        </a:lnTo>
                        <a:lnTo>
                          <a:pt x="102" y="58"/>
                        </a:lnTo>
                        <a:lnTo>
                          <a:pt x="98" y="77"/>
                        </a:lnTo>
                        <a:lnTo>
                          <a:pt x="78" y="123"/>
                        </a:lnTo>
                        <a:lnTo>
                          <a:pt x="78" y="123"/>
                        </a:lnTo>
                        <a:lnTo>
                          <a:pt x="76" y="130"/>
                        </a:lnTo>
                        <a:lnTo>
                          <a:pt x="77" y="139"/>
                        </a:lnTo>
                        <a:lnTo>
                          <a:pt x="80" y="145"/>
                        </a:lnTo>
                        <a:lnTo>
                          <a:pt x="80" y="145"/>
                        </a:lnTo>
                        <a:lnTo>
                          <a:pt x="80" y="147"/>
                        </a:lnTo>
                        <a:lnTo>
                          <a:pt x="80" y="147"/>
                        </a:lnTo>
                        <a:lnTo>
                          <a:pt x="75" y="145"/>
                        </a:lnTo>
                        <a:lnTo>
                          <a:pt x="75" y="145"/>
                        </a:lnTo>
                        <a:lnTo>
                          <a:pt x="69" y="147"/>
                        </a:lnTo>
                        <a:lnTo>
                          <a:pt x="33" y="151"/>
                        </a:lnTo>
                        <a:lnTo>
                          <a:pt x="33" y="151"/>
                        </a:lnTo>
                        <a:close/>
                        <a:moveTo>
                          <a:pt x="85" y="41"/>
                        </a:moveTo>
                        <a:lnTo>
                          <a:pt x="85" y="41"/>
                        </a:lnTo>
                        <a:lnTo>
                          <a:pt x="87" y="41"/>
                        </a:lnTo>
                        <a:lnTo>
                          <a:pt x="91" y="41"/>
                        </a:lnTo>
                        <a:lnTo>
                          <a:pt x="96" y="37"/>
                        </a:lnTo>
                        <a:lnTo>
                          <a:pt x="101" y="31"/>
                        </a:lnTo>
                        <a:lnTo>
                          <a:pt x="105" y="24"/>
                        </a:lnTo>
                        <a:lnTo>
                          <a:pt x="106" y="16"/>
                        </a:lnTo>
                        <a:lnTo>
                          <a:pt x="105" y="10"/>
                        </a:lnTo>
                        <a:lnTo>
                          <a:pt x="103" y="6"/>
                        </a:lnTo>
                        <a:lnTo>
                          <a:pt x="101" y="4"/>
                        </a:lnTo>
                        <a:lnTo>
                          <a:pt x="97" y="1"/>
                        </a:lnTo>
                        <a:lnTo>
                          <a:pt x="92" y="0"/>
                        </a:lnTo>
                        <a:lnTo>
                          <a:pt x="92" y="0"/>
                        </a:lnTo>
                        <a:lnTo>
                          <a:pt x="88" y="0"/>
                        </a:lnTo>
                        <a:lnTo>
                          <a:pt x="85" y="1"/>
                        </a:lnTo>
                        <a:lnTo>
                          <a:pt x="81" y="3"/>
                        </a:lnTo>
                        <a:lnTo>
                          <a:pt x="78" y="4"/>
                        </a:lnTo>
                        <a:lnTo>
                          <a:pt x="75" y="10"/>
                        </a:lnTo>
                        <a:lnTo>
                          <a:pt x="74" y="18"/>
                        </a:lnTo>
                        <a:lnTo>
                          <a:pt x="74" y="26"/>
                        </a:lnTo>
                        <a:lnTo>
                          <a:pt x="76" y="34"/>
                        </a:lnTo>
                        <a:lnTo>
                          <a:pt x="80" y="39"/>
                        </a:lnTo>
                        <a:lnTo>
                          <a:pt x="82" y="41"/>
                        </a:lnTo>
                        <a:lnTo>
                          <a:pt x="85" y="41"/>
                        </a:lnTo>
                        <a:lnTo>
                          <a:pt x="85" y="41"/>
                        </a:lnTo>
                        <a:close/>
                        <a:moveTo>
                          <a:pt x="109" y="107"/>
                        </a:moveTo>
                        <a:lnTo>
                          <a:pt x="114" y="81"/>
                        </a:lnTo>
                        <a:lnTo>
                          <a:pt x="114" y="81"/>
                        </a:lnTo>
                        <a:lnTo>
                          <a:pt x="113" y="78"/>
                        </a:lnTo>
                        <a:lnTo>
                          <a:pt x="111" y="77"/>
                        </a:lnTo>
                        <a:lnTo>
                          <a:pt x="109" y="77"/>
                        </a:lnTo>
                        <a:lnTo>
                          <a:pt x="109" y="77"/>
                        </a:lnTo>
                        <a:lnTo>
                          <a:pt x="107" y="77"/>
                        </a:lnTo>
                        <a:lnTo>
                          <a:pt x="105" y="80"/>
                        </a:lnTo>
                        <a:lnTo>
                          <a:pt x="85" y="125"/>
                        </a:lnTo>
                        <a:lnTo>
                          <a:pt x="85" y="125"/>
                        </a:lnTo>
                        <a:lnTo>
                          <a:pt x="83" y="132"/>
                        </a:lnTo>
                        <a:lnTo>
                          <a:pt x="83" y="138"/>
                        </a:lnTo>
                        <a:lnTo>
                          <a:pt x="86" y="144"/>
                        </a:lnTo>
                        <a:lnTo>
                          <a:pt x="86" y="144"/>
                        </a:lnTo>
                        <a:lnTo>
                          <a:pt x="86" y="147"/>
                        </a:lnTo>
                        <a:lnTo>
                          <a:pt x="88" y="148"/>
                        </a:lnTo>
                        <a:lnTo>
                          <a:pt x="90" y="149"/>
                        </a:lnTo>
                        <a:lnTo>
                          <a:pt x="92" y="149"/>
                        </a:lnTo>
                        <a:lnTo>
                          <a:pt x="91" y="156"/>
                        </a:lnTo>
                        <a:lnTo>
                          <a:pt x="78" y="153"/>
                        </a:lnTo>
                        <a:lnTo>
                          <a:pt x="78" y="153"/>
                        </a:lnTo>
                        <a:lnTo>
                          <a:pt x="75" y="151"/>
                        </a:lnTo>
                        <a:lnTo>
                          <a:pt x="70" y="153"/>
                        </a:lnTo>
                        <a:lnTo>
                          <a:pt x="39" y="158"/>
                        </a:lnTo>
                        <a:lnTo>
                          <a:pt x="39" y="158"/>
                        </a:lnTo>
                        <a:lnTo>
                          <a:pt x="36" y="158"/>
                        </a:lnTo>
                        <a:lnTo>
                          <a:pt x="35" y="159"/>
                        </a:lnTo>
                        <a:lnTo>
                          <a:pt x="34" y="161"/>
                        </a:lnTo>
                        <a:lnTo>
                          <a:pt x="34" y="163"/>
                        </a:lnTo>
                        <a:lnTo>
                          <a:pt x="34" y="163"/>
                        </a:lnTo>
                        <a:lnTo>
                          <a:pt x="36" y="165"/>
                        </a:lnTo>
                        <a:lnTo>
                          <a:pt x="39" y="166"/>
                        </a:lnTo>
                        <a:lnTo>
                          <a:pt x="56" y="166"/>
                        </a:lnTo>
                        <a:lnTo>
                          <a:pt x="56" y="166"/>
                        </a:lnTo>
                        <a:lnTo>
                          <a:pt x="56" y="166"/>
                        </a:lnTo>
                        <a:lnTo>
                          <a:pt x="56" y="169"/>
                        </a:lnTo>
                        <a:lnTo>
                          <a:pt x="59" y="170"/>
                        </a:lnTo>
                        <a:lnTo>
                          <a:pt x="75" y="170"/>
                        </a:lnTo>
                        <a:lnTo>
                          <a:pt x="75" y="170"/>
                        </a:lnTo>
                        <a:lnTo>
                          <a:pt x="77" y="169"/>
                        </a:lnTo>
                        <a:lnTo>
                          <a:pt x="78" y="166"/>
                        </a:lnTo>
                        <a:lnTo>
                          <a:pt x="78" y="166"/>
                        </a:lnTo>
                        <a:lnTo>
                          <a:pt x="95" y="166"/>
                        </a:lnTo>
                        <a:lnTo>
                          <a:pt x="95" y="166"/>
                        </a:lnTo>
                        <a:lnTo>
                          <a:pt x="98" y="165"/>
                        </a:lnTo>
                        <a:lnTo>
                          <a:pt x="100" y="163"/>
                        </a:lnTo>
                        <a:lnTo>
                          <a:pt x="109" y="107"/>
                        </a:lnTo>
                        <a:lnTo>
                          <a:pt x="109" y="107"/>
                        </a:lnTo>
                        <a:close/>
                        <a:moveTo>
                          <a:pt x="70" y="176"/>
                        </a:moveTo>
                        <a:lnTo>
                          <a:pt x="70" y="181"/>
                        </a:lnTo>
                        <a:lnTo>
                          <a:pt x="83" y="181"/>
                        </a:lnTo>
                        <a:lnTo>
                          <a:pt x="83" y="181"/>
                        </a:lnTo>
                        <a:lnTo>
                          <a:pt x="87" y="181"/>
                        </a:lnTo>
                        <a:lnTo>
                          <a:pt x="90" y="182"/>
                        </a:lnTo>
                        <a:lnTo>
                          <a:pt x="90" y="182"/>
                        </a:lnTo>
                        <a:lnTo>
                          <a:pt x="91" y="185"/>
                        </a:lnTo>
                        <a:lnTo>
                          <a:pt x="92" y="187"/>
                        </a:lnTo>
                        <a:lnTo>
                          <a:pt x="96" y="200"/>
                        </a:lnTo>
                        <a:lnTo>
                          <a:pt x="96" y="200"/>
                        </a:lnTo>
                        <a:lnTo>
                          <a:pt x="96" y="202"/>
                        </a:lnTo>
                        <a:lnTo>
                          <a:pt x="95" y="205"/>
                        </a:lnTo>
                        <a:lnTo>
                          <a:pt x="95" y="205"/>
                        </a:lnTo>
                        <a:lnTo>
                          <a:pt x="92" y="204"/>
                        </a:lnTo>
                        <a:lnTo>
                          <a:pt x="90" y="202"/>
                        </a:lnTo>
                        <a:lnTo>
                          <a:pt x="86" y="190"/>
                        </a:lnTo>
                        <a:lnTo>
                          <a:pt x="86" y="190"/>
                        </a:lnTo>
                        <a:lnTo>
                          <a:pt x="86" y="189"/>
                        </a:lnTo>
                        <a:lnTo>
                          <a:pt x="86" y="189"/>
                        </a:lnTo>
                        <a:lnTo>
                          <a:pt x="83" y="187"/>
                        </a:lnTo>
                        <a:lnTo>
                          <a:pt x="70" y="187"/>
                        </a:lnTo>
                        <a:lnTo>
                          <a:pt x="70" y="201"/>
                        </a:lnTo>
                        <a:lnTo>
                          <a:pt x="70" y="201"/>
                        </a:lnTo>
                        <a:lnTo>
                          <a:pt x="70" y="204"/>
                        </a:lnTo>
                        <a:lnTo>
                          <a:pt x="67" y="205"/>
                        </a:lnTo>
                        <a:lnTo>
                          <a:pt x="67" y="205"/>
                        </a:lnTo>
                        <a:lnTo>
                          <a:pt x="65" y="204"/>
                        </a:lnTo>
                        <a:lnTo>
                          <a:pt x="64" y="201"/>
                        </a:lnTo>
                        <a:lnTo>
                          <a:pt x="64" y="187"/>
                        </a:lnTo>
                        <a:lnTo>
                          <a:pt x="50" y="187"/>
                        </a:lnTo>
                        <a:lnTo>
                          <a:pt x="50" y="187"/>
                        </a:lnTo>
                        <a:lnTo>
                          <a:pt x="49" y="189"/>
                        </a:lnTo>
                        <a:lnTo>
                          <a:pt x="49" y="189"/>
                        </a:lnTo>
                        <a:lnTo>
                          <a:pt x="47" y="190"/>
                        </a:lnTo>
                        <a:lnTo>
                          <a:pt x="44" y="202"/>
                        </a:lnTo>
                        <a:lnTo>
                          <a:pt x="44" y="202"/>
                        </a:lnTo>
                        <a:lnTo>
                          <a:pt x="43" y="204"/>
                        </a:lnTo>
                        <a:lnTo>
                          <a:pt x="40" y="205"/>
                        </a:lnTo>
                        <a:lnTo>
                          <a:pt x="40" y="205"/>
                        </a:lnTo>
                        <a:lnTo>
                          <a:pt x="38" y="202"/>
                        </a:lnTo>
                        <a:lnTo>
                          <a:pt x="38" y="200"/>
                        </a:lnTo>
                        <a:lnTo>
                          <a:pt x="41" y="187"/>
                        </a:lnTo>
                        <a:lnTo>
                          <a:pt x="41" y="187"/>
                        </a:lnTo>
                        <a:lnTo>
                          <a:pt x="43" y="185"/>
                        </a:lnTo>
                        <a:lnTo>
                          <a:pt x="45" y="182"/>
                        </a:lnTo>
                        <a:lnTo>
                          <a:pt x="45" y="182"/>
                        </a:lnTo>
                        <a:lnTo>
                          <a:pt x="47" y="181"/>
                        </a:lnTo>
                        <a:lnTo>
                          <a:pt x="50" y="181"/>
                        </a:lnTo>
                        <a:lnTo>
                          <a:pt x="64" y="181"/>
                        </a:lnTo>
                        <a:lnTo>
                          <a:pt x="64" y="176"/>
                        </a:lnTo>
                        <a:lnTo>
                          <a:pt x="70" y="176"/>
                        </a:lnTo>
                        <a:lnTo>
                          <a:pt x="70" y="1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8" name="Freeform 33">
                    <a:extLst>
                      <a:ext uri="{FF2B5EF4-FFF2-40B4-BE49-F238E27FC236}">
                        <a16:creationId xmlns:a16="http://schemas.microsoft.com/office/drawing/2014/main" id="{9AA05C61-8A7C-8818-A6B8-2DA63FDEF4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88076" y="2546351"/>
                    <a:ext cx="152400" cy="138113"/>
                  </a:xfrm>
                  <a:custGeom>
                    <a:avLst/>
                    <a:gdLst>
                      <a:gd name="T0" fmla="*/ 16 w 96"/>
                      <a:gd name="T1" fmla="*/ 81 h 87"/>
                      <a:gd name="T2" fmla="*/ 16 w 96"/>
                      <a:gd name="T3" fmla="*/ 10 h 87"/>
                      <a:gd name="T4" fmla="*/ 6 w 96"/>
                      <a:gd name="T5" fmla="*/ 10 h 87"/>
                      <a:gd name="T6" fmla="*/ 6 w 96"/>
                      <a:gd name="T7" fmla="*/ 10 h 87"/>
                      <a:gd name="T8" fmla="*/ 4 w 96"/>
                      <a:gd name="T9" fmla="*/ 9 h 87"/>
                      <a:gd name="T10" fmla="*/ 3 w 96"/>
                      <a:gd name="T11" fmla="*/ 7 h 87"/>
                      <a:gd name="T12" fmla="*/ 0 w 96"/>
                      <a:gd name="T13" fmla="*/ 6 h 87"/>
                      <a:gd name="T14" fmla="*/ 0 w 96"/>
                      <a:gd name="T15" fmla="*/ 4 h 87"/>
                      <a:gd name="T16" fmla="*/ 0 w 96"/>
                      <a:gd name="T17" fmla="*/ 0 h 87"/>
                      <a:gd name="T18" fmla="*/ 96 w 96"/>
                      <a:gd name="T19" fmla="*/ 0 h 87"/>
                      <a:gd name="T20" fmla="*/ 96 w 96"/>
                      <a:gd name="T21" fmla="*/ 4 h 87"/>
                      <a:gd name="T22" fmla="*/ 96 w 96"/>
                      <a:gd name="T23" fmla="*/ 4 h 87"/>
                      <a:gd name="T24" fmla="*/ 94 w 96"/>
                      <a:gd name="T25" fmla="*/ 6 h 87"/>
                      <a:gd name="T26" fmla="*/ 93 w 96"/>
                      <a:gd name="T27" fmla="*/ 7 h 87"/>
                      <a:gd name="T28" fmla="*/ 92 w 96"/>
                      <a:gd name="T29" fmla="*/ 9 h 87"/>
                      <a:gd name="T30" fmla="*/ 89 w 96"/>
                      <a:gd name="T31" fmla="*/ 10 h 87"/>
                      <a:gd name="T32" fmla="*/ 69 w 96"/>
                      <a:gd name="T33" fmla="*/ 10 h 87"/>
                      <a:gd name="T34" fmla="*/ 69 w 96"/>
                      <a:gd name="T35" fmla="*/ 81 h 87"/>
                      <a:gd name="T36" fmla="*/ 71 w 96"/>
                      <a:gd name="T37" fmla="*/ 81 h 87"/>
                      <a:gd name="T38" fmla="*/ 71 w 96"/>
                      <a:gd name="T39" fmla="*/ 81 h 87"/>
                      <a:gd name="T40" fmla="*/ 72 w 96"/>
                      <a:gd name="T41" fmla="*/ 81 h 87"/>
                      <a:gd name="T42" fmla="*/ 73 w 96"/>
                      <a:gd name="T43" fmla="*/ 82 h 87"/>
                      <a:gd name="T44" fmla="*/ 74 w 96"/>
                      <a:gd name="T45" fmla="*/ 83 h 87"/>
                      <a:gd name="T46" fmla="*/ 76 w 96"/>
                      <a:gd name="T47" fmla="*/ 84 h 87"/>
                      <a:gd name="T48" fmla="*/ 76 w 96"/>
                      <a:gd name="T49" fmla="*/ 87 h 87"/>
                      <a:gd name="T50" fmla="*/ 0 w 96"/>
                      <a:gd name="T51" fmla="*/ 87 h 87"/>
                      <a:gd name="T52" fmla="*/ 0 w 96"/>
                      <a:gd name="T53" fmla="*/ 84 h 87"/>
                      <a:gd name="T54" fmla="*/ 0 w 96"/>
                      <a:gd name="T55" fmla="*/ 84 h 87"/>
                      <a:gd name="T56" fmla="*/ 0 w 96"/>
                      <a:gd name="T57" fmla="*/ 83 h 87"/>
                      <a:gd name="T58" fmla="*/ 1 w 96"/>
                      <a:gd name="T59" fmla="*/ 82 h 87"/>
                      <a:gd name="T60" fmla="*/ 3 w 96"/>
                      <a:gd name="T61" fmla="*/ 81 h 87"/>
                      <a:gd name="T62" fmla="*/ 5 w 96"/>
                      <a:gd name="T63" fmla="*/ 81 h 87"/>
                      <a:gd name="T64" fmla="*/ 16 w 96"/>
                      <a:gd name="T65" fmla="*/ 81 h 87"/>
                      <a:gd name="T66" fmla="*/ 16 w 96"/>
                      <a:gd name="T67" fmla="*/ 81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96" h="87">
                        <a:moveTo>
                          <a:pt x="16" y="81"/>
                        </a:moveTo>
                        <a:lnTo>
                          <a:pt x="16" y="10"/>
                        </a:lnTo>
                        <a:lnTo>
                          <a:pt x="6" y="10"/>
                        </a:lnTo>
                        <a:lnTo>
                          <a:pt x="6" y="10"/>
                        </a:lnTo>
                        <a:lnTo>
                          <a:pt x="4" y="9"/>
                        </a:lnTo>
                        <a:lnTo>
                          <a:pt x="3" y="7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96" y="0"/>
                        </a:lnTo>
                        <a:lnTo>
                          <a:pt x="96" y="4"/>
                        </a:lnTo>
                        <a:lnTo>
                          <a:pt x="96" y="4"/>
                        </a:lnTo>
                        <a:lnTo>
                          <a:pt x="94" y="6"/>
                        </a:lnTo>
                        <a:lnTo>
                          <a:pt x="93" y="7"/>
                        </a:lnTo>
                        <a:lnTo>
                          <a:pt x="92" y="9"/>
                        </a:lnTo>
                        <a:lnTo>
                          <a:pt x="89" y="10"/>
                        </a:lnTo>
                        <a:lnTo>
                          <a:pt x="69" y="10"/>
                        </a:lnTo>
                        <a:lnTo>
                          <a:pt x="69" y="81"/>
                        </a:lnTo>
                        <a:lnTo>
                          <a:pt x="71" y="81"/>
                        </a:lnTo>
                        <a:lnTo>
                          <a:pt x="71" y="81"/>
                        </a:lnTo>
                        <a:lnTo>
                          <a:pt x="72" y="81"/>
                        </a:lnTo>
                        <a:lnTo>
                          <a:pt x="73" y="82"/>
                        </a:lnTo>
                        <a:lnTo>
                          <a:pt x="74" y="83"/>
                        </a:lnTo>
                        <a:lnTo>
                          <a:pt x="76" y="84"/>
                        </a:lnTo>
                        <a:lnTo>
                          <a:pt x="76" y="87"/>
                        </a:lnTo>
                        <a:lnTo>
                          <a:pt x="0" y="87"/>
                        </a:lnTo>
                        <a:lnTo>
                          <a:pt x="0" y="84"/>
                        </a:lnTo>
                        <a:lnTo>
                          <a:pt x="0" y="84"/>
                        </a:lnTo>
                        <a:lnTo>
                          <a:pt x="0" y="83"/>
                        </a:lnTo>
                        <a:lnTo>
                          <a:pt x="1" y="82"/>
                        </a:lnTo>
                        <a:lnTo>
                          <a:pt x="3" y="81"/>
                        </a:lnTo>
                        <a:lnTo>
                          <a:pt x="5" y="81"/>
                        </a:lnTo>
                        <a:lnTo>
                          <a:pt x="16" y="81"/>
                        </a:lnTo>
                        <a:lnTo>
                          <a:pt x="16" y="8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9" name="Freeform 34">
                    <a:extLst>
                      <a:ext uri="{FF2B5EF4-FFF2-40B4-BE49-F238E27FC236}">
                        <a16:creationId xmlns:a16="http://schemas.microsoft.com/office/drawing/2014/main" id="{EC3F2BE0-E959-E8C6-6718-73805C5F25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29351" y="2417763"/>
                    <a:ext cx="63500" cy="119063"/>
                  </a:xfrm>
                  <a:custGeom>
                    <a:avLst/>
                    <a:gdLst>
                      <a:gd name="T0" fmla="*/ 10 w 40"/>
                      <a:gd name="T1" fmla="*/ 2 h 75"/>
                      <a:gd name="T2" fmla="*/ 16 w 40"/>
                      <a:gd name="T3" fmla="*/ 0 h 75"/>
                      <a:gd name="T4" fmla="*/ 16 w 40"/>
                      <a:gd name="T5" fmla="*/ 0 h 75"/>
                      <a:gd name="T6" fmla="*/ 17 w 40"/>
                      <a:gd name="T7" fmla="*/ 0 h 75"/>
                      <a:gd name="T8" fmla="*/ 17 w 40"/>
                      <a:gd name="T9" fmla="*/ 2 h 75"/>
                      <a:gd name="T10" fmla="*/ 32 w 40"/>
                      <a:gd name="T11" fmla="*/ 56 h 75"/>
                      <a:gd name="T12" fmla="*/ 32 w 40"/>
                      <a:gd name="T13" fmla="*/ 56 h 75"/>
                      <a:gd name="T14" fmla="*/ 32 w 40"/>
                      <a:gd name="T15" fmla="*/ 57 h 75"/>
                      <a:gd name="T16" fmla="*/ 31 w 40"/>
                      <a:gd name="T17" fmla="*/ 59 h 75"/>
                      <a:gd name="T18" fmla="*/ 25 w 40"/>
                      <a:gd name="T19" fmla="*/ 60 h 75"/>
                      <a:gd name="T20" fmla="*/ 25 w 40"/>
                      <a:gd name="T21" fmla="*/ 60 h 75"/>
                      <a:gd name="T22" fmla="*/ 24 w 40"/>
                      <a:gd name="T23" fmla="*/ 60 h 75"/>
                      <a:gd name="T24" fmla="*/ 24 w 40"/>
                      <a:gd name="T25" fmla="*/ 59 h 75"/>
                      <a:gd name="T26" fmla="*/ 16 w 40"/>
                      <a:gd name="T27" fmla="*/ 34 h 75"/>
                      <a:gd name="T28" fmla="*/ 11 w 40"/>
                      <a:gd name="T29" fmla="*/ 34 h 75"/>
                      <a:gd name="T30" fmla="*/ 11 w 40"/>
                      <a:gd name="T31" fmla="*/ 66 h 75"/>
                      <a:gd name="T32" fmla="*/ 36 w 40"/>
                      <a:gd name="T33" fmla="*/ 69 h 75"/>
                      <a:gd name="T34" fmla="*/ 36 w 40"/>
                      <a:gd name="T35" fmla="*/ 69 h 75"/>
                      <a:gd name="T36" fmla="*/ 39 w 40"/>
                      <a:gd name="T37" fmla="*/ 70 h 75"/>
                      <a:gd name="T38" fmla="*/ 40 w 40"/>
                      <a:gd name="T39" fmla="*/ 72 h 75"/>
                      <a:gd name="T40" fmla="*/ 39 w 40"/>
                      <a:gd name="T41" fmla="*/ 74 h 75"/>
                      <a:gd name="T42" fmla="*/ 36 w 40"/>
                      <a:gd name="T43" fmla="*/ 75 h 75"/>
                      <a:gd name="T44" fmla="*/ 4 w 40"/>
                      <a:gd name="T45" fmla="*/ 75 h 75"/>
                      <a:gd name="T46" fmla="*/ 4 w 40"/>
                      <a:gd name="T47" fmla="*/ 75 h 75"/>
                      <a:gd name="T48" fmla="*/ 1 w 40"/>
                      <a:gd name="T49" fmla="*/ 74 h 75"/>
                      <a:gd name="T50" fmla="*/ 0 w 40"/>
                      <a:gd name="T51" fmla="*/ 71 h 75"/>
                      <a:gd name="T52" fmla="*/ 5 w 40"/>
                      <a:gd name="T53" fmla="*/ 30 h 75"/>
                      <a:gd name="T54" fmla="*/ 5 w 40"/>
                      <a:gd name="T55" fmla="*/ 30 h 75"/>
                      <a:gd name="T56" fmla="*/ 5 w 40"/>
                      <a:gd name="T57" fmla="*/ 28 h 75"/>
                      <a:gd name="T58" fmla="*/ 8 w 40"/>
                      <a:gd name="T59" fmla="*/ 26 h 75"/>
                      <a:gd name="T60" fmla="*/ 15 w 40"/>
                      <a:gd name="T61" fmla="*/ 26 h 75"/>
                      <a:gd name="T62" fmla="*/ 9 w 40"/>
                      <a:gd name="T63" fmla="*/ 4 h 75"/>
                      <a:gd name="T64" fmla="*/ 9 w 40"/>
                      <a:gd name="T65" fmla="*/ 4 h 75"/>
                      <a:gd name="T66" fmla="*/ 9 w 40"/>
                      <a:gd name="T67" fmla="*/ 3 h 75"/>
                      <a:gd name="T68" fmla="*/ 10 w 40"/>
                      <a:gd name="T69" fmla="*/ 2 h 75"/>
                      <a:gd name="T70" fmla="*/ 10 w 40"/>
                      <a:gd name="T71" fmla="*/ 2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40" h="75">
                        <a:moveTo>
                          <a:pt x="10" y="2"/>
                        </a:moveTo>
                        <a:lnTo>
                          <a:pt x="16" y="0"/>
                        </a:lnTo>
                        <a:lnTo>
                          <a:pt x="16" y="0"/>
                        </a:lnTo>
                        <a:lnTo>
                          <a:pt x="17" y="0"/>
                        </a:lnTo>
                        <a:lnTo>
                          <a:pt x="17" y="2"/>
                        </a:lnTo>
                        <a:lnTo>
                          <a:pt x="32" y="56"/>
                        </a:lnTo>
                        <a:lnTo>
                          <a:pt x="32" y="56"/>
                        </a:lnTo>
                        <a:lnTo>
                          <a:pt x="32" y="57"/>
                        </a:lnTo>
                        <a:lnTo>
                          <a:pt x="31" y="59"/>
                        </a:lnTo>
                        <a:lnTo>
                          <a:pt x="25" y="60"/>
                        </a:lnTo>
                        <a:lnTo>
                          <a:pt x="25" y="60"/>
                        </a:lnTo>
                        <a:lnTo>
                          <a:pt x="24" y="60"/>
                        </a:lnTo>
                        <a:lnTo>
                          <a:pt x="24" y="59"/>
                        </a:lnTo>
                        <a:lnTo>
                          <a:pt x="16" y="34"/>
                        </a:lnTo>
                        <a:lnTo>
                          <a:pt x="11" y="34"/>
                        </a:lnTo>
                        <a:lnTo>
                          <a:pt x="11" y="66"/>
                        </a:lnTo>
                        <a:lnTo>
                          <a:pt x="36" y="69"/>
                        </a:lnTo>
                        <a:lnTo>
                          <a:pt x="36" y="69"/>
                        </a:lnTo>
                        <a:lnTo>
                          <a:pt x="39" y="70"/>
                        </a:lnTo>
                        <a:lnTo>
                          <a:pt x="40" y="72"/>
                        </a:lnTo>
                        <a:lnTo>
                          <a:pt x="39" y="74"/>
                        </a:lnTo>
                        <a:lnTo>
                          <a:pt x="36" y="75"/>
                        </a:lnTo>
                        <a:lnTo>
                          <a:pt x="4" y="75"/>
                        </a:lnTo>
                        <a:lnTo>
                          <a:pt x="4" y="75"/>
                        </a:lnTo>
                        <a:lnTo>
                          <a:pt x="1" y="74"/>
                        </a:lnTo>
                        <a:lnTo>
                          <a:pt x="0" y="71"/>
                        </a:lnTo>
                        <a:lnTo>
                          <a:pt x="5" y="30"/>
                        </a:lnTo>
                        <a:lnTo>
                          <a:pt x="5" y="30"/>
                        </a:lnTo>
                        <a:lnTo>
                          <a:pt x="5" y="28"/>
                        </a:lnTo>
                        <a:lnTo>
                          <a:pt x="8" y="26"/>
                        </a:lnTo>
                        <a:lnTo>
                          <a:pt x="15" y="26"/>
                        </a:lnTo>
                        <a:lnTo>
                          <a:pt x="9" y="4"/>
                        </a:lnTo>
                        <a:lnTo>
                          <a:pt x="9" y="4"/>
                        </a:lnTo>
                        <a:lnTo>
                          <a:pt x="9" y="3"/>
                        </a:lnTo>
                        <a:lnTo>
                          <a:pt x="1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16131AC8-66A3-040A-4F42-C9C5AE917874}"/>
                    </a:ext>
                  </a:extLst>
                </p:cNvPr>
                <p:cNvGrpSpPr/>
                <p:nvPr/>
              </p:nvGrpSpPr>
              <p:grpSpPr>
                <a:xfrm>
                  <a:off x="4310063" y="3570288"/>
                  <a:ext cx="325437" cy="322263"/>
                  <a:chOff x="4310063" y="3570288"/>
                  <a:chExt cx="325437" cy="322263"/>
                </a:xfrm>
              </p:grpSpPr>
              <p:sp>
                <p:nvSpPr>
                  <p:cNvPr id="53" name="Freeform 35">
                    <a:extLst>
                      <a:ext uri="{FF2B5EF4-FFF2-40B4-BE49-F238E27FC236}">
                        <a16:creationId xmlns:a16="http://schemas.microsoft.com/office/drawing/2014/main" id="{A787DA63-55EE-7254-7E66-959F028E25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9125" y="3579813"/>
                    <a:ext cx="206375" cy="312738"/>
                  </a:xfrm>
                  <a:custGeom>
                    <a:avLst/>
                    <a:gdLst>
                      <a:gd name="T0" fmla="*/ 27 w 130"/>
                      <a:gd name="T1" fmla="*/ 196 h 197"/>
                      <a:gd name="T2" fmla="*/ 24 w 130"/>
                      <a:gd name="T3" fmla="*/ 197 h 197"/>
                      <a:gd name="T4" fmla="*/ 22 w 130"/>
                      <a:gd name="T5" fmla="*/ 196 h 197"/>
                      <a:gd name="T6" fmla="*/ 22 w 130"/>
                      <a:gd name="T7" fmla="*/ 191 h 197"/>
                      <a:gd name="T8" fmla="*/ 60 w 130"/>
                      <a:gd name="T9" fmla="*/ 99 h 197"/>
                      <a:gd name="T10" fmla="*/ 3 w 130"/>
                      <a:gd name="T11" fmla="*/ 99 h 197"/>
                      <a:gd name="T12" fmla="*/ 1 w 130"/>
                      <a:gd name="T13" fmla="*/ 97 h 197"/>
                      <a:gd name="T14" fmla="*/ 1 w 130"/>
                      <a:gd name="T15" fmla="*/ 93 h 197"/>
                      <a:gd name="T16" fmla="*/ 2 w 130"/>
                      <a:gd name="T17" fmla="*/ 92 h 197"/>
                      <a:gd name="T18" fmla="*/ 3 w 130"/>
                      <a:gd name="T19" fmla="*/ 76 h 197"/>
                      <a:gd name="T20" fmla="*/ 6 w 130"/>
                      <a:gd name="T21" fmla="*/ 76 h 197"/>
                      <a:gd name="T22" fmla="*/ 10 w 130"/>
                      <a:gd name="T23" fmla="*/ 92 h 197"/>
                      <a:gd name="T24" fmla="*/ 120 w 130"/>
                      <a:gd name="T25" fmla="*/ 20 h 197"/>
                      <a:gd name="T26" fmla="*/ 10 w 130"/>
                      <a:gd name="T27" fmla="*/ 20 h 197"/>
                      <a:gd name="T28" fmla="*/ 10 w 130"/>
                      <a:gd name="T29" fmla="*/ 50 h 197"/>
                      <a:gd name="T30" fmla="*/ 8 w 130"/>
                      <a:gd name="T31" fmla="*/ 50 h 197"/>
                      <a:gd name="T32" fmla="*/ 8 w 130"/>
                      <a:gd name="T33" fmla="*/ 50 h 197"/>
                      <a:gd name="T34" fmla="*/ 3 w 130"/>
                      <a:gd name="T35" fmla="*/ 20 h 197"/>
                      <a:gd name="T36" fmla="*/ 1 w 130"/>
                      <a:gd name="T37" fmla="*/ 17 h 197"/>
                      <a:gd name="T38" fmla="*/ 0 w 130"/>
                      <a:gd name="T39" fmla="*/ 15 h 197"/>
                      <a:gd name="T40" fmla="*/ 3 w 130"/>
                      <a:gd name="T41" fmla="*/ 11 h 197"/>
                      <a:gd name="T42" fmla="*/ 60 w 130"/>
                      <a:gd name="T43" fmla="*/ 4 h 197"/>
                      <a:gd name="T44" fmla="*/ 62 w 130"/>
                      <a:gd name="T45" fmla="*/ 1 h 197"/>
                      <a:gd name="T46" fmla="*/ 64 w 130"/>
                      <a:gd name="T47" fmla="*/ 0 h 197"/>
                      <a:gd name="T48" fmla="*/ 69 w 130"/>
                      <a:gd name="T49" fmla="*/ 4 h 197"/>
                      <a:gd name="T50" fmla="*/ 125 w 130"/>
                      <a:gd name="T51" fmla="*/ 11 h 197"/>
                      <a:gd name="T52" fmla="*/ 129 w 130"/>
                      <a:gd name="T53" fmla="*/ 12 h 197"/>
                      <a:gd name="T54" fmla="*/ 130 w 130"/>
                      <a:gd name="T55" fmla="*/ 15 h 197"/>
                      <a:gd name="T56" fmla="*/ 126 w 130"/>
                      <a:gd name="T57" fmla="*/ 20 h 197"/>
                      <a:gd name="T58" fmla="*/ 126 w 130"/>
                      <a:gd name="T59" fmla="*/ 92 h 197"/>
                      <a:gd name="T60" fmla="*/ 130 w 130"/>
                      <a:gd name="T61" fmla="*/ 95 h 197"/>
                      <a:gd name="T62" fmla="*/ 129 w 130"/>
                      <a:gd name="T63" fmla="*/ 98 h 197"/>
                      <a:gd name="T64" fmla="*/ 69 w 130"/>
                      <a:gd name="T65" fmla="*/ 99 h 197"/>
                      <a:gd name="T66" fmla="*/ 108 w 130"/>
                      <a:gd name="T67" fmla="*/ 191 h 197"/>
                      <a:gd name="T68" fmla="*/ 109 w 130"/>
                      <a:gd name="T69" fmla="*/ 193 h 197"/>
                      <a:gd name="T70" fmla="*/ 108 w 130"/>
                      <a:gd name="T71" fmla="*/ 196 h 197"/>
                      <a:gd name="T72" fmla="*/ 103 w 130"/>
                      <a:gd name="T73" fmla="*/ 196 h 197"/>
                      <a:gd name="T74" fmla="*/ 69 w 130"/>
                      <a:gd name="T75" fmla="*/ 178 h 197"/>
                      <a:gd name="T76" fmla="*/ 68 w 130"/>
                      <a:gd name="T77" fmla="*/ 181 h 197"/>
                      <a:gd name="T78" fmla="*/ 64 w 130"/>
                      <a:gd name="T79" fmla="*/ 182 h 197"/>
                      <a:gd name="T80" fmla="*/ 60 w 130"/>
                      <a:gd name="T81" fmla="*/ 178 h 197"/>
                      <a:gd name="T82" fmla="*/ 60 w 130"/>
                      <a:gd name="T83" fmla="*/ 160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30" h="197">
                        <a:moveTo>
                          <a:pt x="60" y="160"/>
                        </a:moveTo>
                        <a:lnTo>
                          <a:pt x="27" y="196"/>
                        </a:lnTo>
                        <a:lnTo>
                          <a:pt x="27" y="196"/>
                        </a:lnTo>
                        <a:lnTo>
                          <a:pt x="24" y="197"/>
                        </a:lnTo>
                        <a:lnTo>
                          <a:pt x="22" y="196"/>
                        </a:lnTo>
                        <a:lnTo>
                          <a:pt x="22" y="196"/>
                        </a:lnTo>
                        <a:lnTo>
                          <a:pt x="21" y="193"/>
                        </a:lnTo>
                        <a:lnTo>
                          <a:pt x="22" y="191"/>
                        </a:lnTo>
                        <a:lnTo>
                          <a:pt x="60" y="150"/>
                        </a:lnTo>
                        <a:lnTo>
                          <a:pt x="60" y="99"/>
                        </a:lnTo>
                        <a:lnTo>
                          <a:pt x="3" y="99"/>
                        </a:lnTo>
                        <a:lnTo>
                          <a:pt x="3" y="99"/>
                        </a:lnTo>
                        <a:lnTo>
                          <a:pt x="2" y="99"/>
                        </a:lnTo>
                        <a:lnTo>
                          <a:pt x="1" y="97"/>
                        </a:lnTo>
                        <a:lnTo>
                          <a:pt x="1" y="97"/>
                        </a:lnTo>
                        <a:lnTo>
                          <a:pt x="1" y="93"/>
                        </a:lnTo>
                        <a:lnTo>
                          <a:pt x="1" y="93"/>
                        </a:lnTo>
                        <a:lnTo>
                          <a:pt x="2" y="92"/>
                        </a:lnTo>
                        <a:lnTo>
                          <a:pt x="3" y="92"/>
                        </a:lnTo>
                        <a:lnTo>
                          <a:pt x="3" y="76"/>
                        </a:lnTo>
                        <a:lnTo>
                          <a:pt x="3" y="76"/>
                        </a:lnTo>
                        <a:lnTo>
                          <a:pt x="6" y="76"/>
                        </a:lnTo>
                        <a:lnTo>
                          <a:pt x="10" y="76"/>
                        </a:lnTo>
                        <a:lnTo>
                          <a:pt x="10" y="92"/>
                        </a:lnTo>
                        <a:lnTo>
                          <a:pt x="120" y="92"/>
                        </a:lnTo>
                        <a:lnTo>
                          <a:pt x="120" y="20"/>
                        </a:lnTo>
                        <a:lnTo>
                          <a:pt x="64" y="20"/>
                        </a:lnTo>
                        <a:lnTo>
                          <a:pt x="10" y="20"/>
                        </a:lnTo>
                        <a:lnTo>
                          <a:pt x="10" y="50"/>
                        </a:lnTo>
                        <a:lnTo>
                          <a:pt x="10" y="50"/>
                        </a:lnTo>
                        <a:lnTo>
                          <a:pt x="8" y="50"/>
                        </a:lnTo>
                        <a:lnTo>
                          <a:pt x="8" y="50"/>
                        </a:lnTo>
                        <a:lnTo>
                          <a:pt x="8" y="50"/>
                        </a:lnTo>
                        <a:lnTo>
                          <a:pt x="8" y="50"/>
                        </a:lnTo>
                        <a:lnTo>
                          <a:pt x="3" y="45"/>
                        </a:lnTo>
                        <a:lnTo>
                          <a:pt x="3" y="20"/>
                        </a:lnTo>
                        <a:lnTo>
                          <a:pt x="3" y="20"/>
                        </a:lnTo>
                        <a:lnTo>
                          <a:pt x="1" y="17"/>
                        </a:lnTo>
                        <a:lnTo>
                          <a:pt x="0" y="15"/>
                        </a:lnTo>
                        <a:lnTo>
                          <a:pt x="0" y="15"/>
                        </a:lnTo>
                        <a:lnTo>
                          <a:pt x="1" y="12"/>
                        </a:lnTo>
                        <a:lnTo>
                          <a:pt x="3" y="11"/>
                        </a:lnTo>
                        <a:lnTo>
                          <a:pt x="60" y="11"/>
                        </a:lnTo>
                        <a:lnTo>
                          <a:pt x="60" y="4"/>
                        </a:lnTo>
                        <a:lnTo>
                          <a:pt x="60" y="4"/>
                        </a:lnTo>
                        <a:lnTo>
                          <a:pt x="62" y="1"/>
                        </a:lnTo>
                        <a:lnTo>
                          <a:pt x="64" y="0"/>
                        </a:lnTo>
                        <a:lnTo>
                          <a:pt x="64" y="0"/>
                        </a:lnTo>
                        <a:lnTo>
                          <a:pt x="68" y="1"/>
                        </a:lnTo>
                        <a:lnTo>
                          <a:pt x="69" y="4"/>
                        </a:lnTo>
                        <a:lnTo>
                          <a:pt x="69" y="11"/>
                        </a:lnTo>
                        <a:lnTo>
                          <a:pt x="125" y="11"/>
                        </a:lnTo>
                        <a:lnTo>
                          <a:pt x="125" y="11"/>
                        </a:lnTo>
                        <a:lnTo>
                          <a:pt x="129" y="12"/>
                        </a:lnTo>
                        <a:lnTo>
                          <a:pt x="130" y="15"/>
                        </a:lnTo>
                        <a:lnTo>
                          <a:pt x="130" y="15"/>
                        </a:lnTo>
                        <a:lnTo>
                          <a:pt x="129" y="17"/>
                        </a:lnTo>
                        <a:lnTo>
                          <a:pt x="126" y="20"/>
                        </a:lnTo>
                        <a:lnTo>
                          <a:pt x="126" y="92"/>
                        </a:lnTo>
                        <a:lnTo>
                          <a:pt x="126" y="92"/>
                        </a:lnTo>
                        <a:lnTo>
                          <a:pt x="129" y="93"/>
                        </a:lnTo>
                        <a:lnTo>
                          <a:pt x="130" y="95"/>
                        </a:lnTo>
                        <a:lnTo>
                          <a:pt x="130" y="95"/>
                        </a:lnTo>
                        <a:lnTo>
                          <a:pt x="129" y="98"/>
                        </a:lnTo>
                        <a:lnTo>
                          <a:pt x="125" y="99"/>
                        </a:lnTo>
                        <a:lnTo>
                          <a:pt x="69" y="99"/>
                        </a:lnTo>
                        <a:lnTo>
                          <a:pt x="69" y="150"/>
                        </a:lnTo>
                        <a:lnTo>
                          <a:pt x="108" y="191"/>
                        </a:lnTo>
                        <a:lnTo>
                          <a:pt x="108" y="191"/>
                        </a:lnTo>
                        <a:lnTo>
                          <a:pt x="109" y="193"/>
                        </a:lnTo>
                        <a:lnTo>
                          <a:pt x="108" y="196"/>
                        </a:lnTo>
                        <a:lnTo>
                          <a:pt x="108" y="196"/>
                        </a:lnTo>
                        <a:lnTo>
                          <a:pt x="105" y="197"/>
                        </a:lnTo>
                        <a:lnTo>
                          <a:pt x="103" y="196"/>
                        </a:lnTo>
                        <a:lnTo>
                          <a:pt x="69" y="160"/>
                        </a:lnTo>
                        <a:lnTo>
                          <a:pt x="69" y="178"/>
                        </a:lnTo>
                        <a:lnTo>
                          <a:pt x="69" y="178"/>
                        </a:lnTo>
                        <a:lnTo>
                          <a:pt x="68" y="181"/>
                        </a:lnTo>
                        <a:lnTo>
                          <a:pt x="64" y="182"/>
                        </a:lnTo>
                        <a:lnTo>
                          <a:pt x="64" y="182"/>
                        </a:lnTo>
                        <a:lnTo>
                          <a:pt x="62" y="181"/>
                        </a:lnTo>
                        <a:lnTo>
                          <a:pt x="60" y="178"/>
                        </a:lnTo>
                        <a:lnTo>
                          <a:pt x="60" y="160"/>
                        </a:lnTo>
                        <a:lnTo>
                          <a:pt x="60" y="16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4" name="Freeform 36">
                    <a:extLst>
                      <a:ext uri="{FF2B5EF4-FFF2-40B4-BE49-F238E27FC236}">
                        <a16:creationId xmlns:a16="http://schemas.microsoft.com/office/drawing/2014/main" id="{96139511-9B1C-45BD-D7B3-1508783EF04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310063" y="3570288"/>
                    <a:ext cx="179388" cy="322263"/>
                  </a:xfrm>
                  <a:custGeom>
                    <a:avLst/>
                    <a:gdLst>
                      <a:gd name="T0" fmla="*/ 32 w 113"/>
                      <a:gd name="T1" fmla="*/ 38 h 203"/>
                      <a:gd name="T2" fmla="*/ 26 w 113"/>
                      <a:gd name="T3" fmla="*/ 47 h 203"/>
                      <a:gd name="T4" fmla="*/ 28 w 113"/>
                      <a:gd name="T5" fmla="*/ 48 h 203"/>
                      <a:gd name="T6" fmla="*/ 35 w 113"/>
                      <a:gd name="T7" fmla="*/ 47 h 203"/>
                      <a:gd name="T8" fmla="*/ 41 w 113"/>
                      <a:gd name="T9" fmla="*/ 57 h 203"/>
                      <a:gd name="T10" fmla="*/ 47 w 113"/>
                      <a:gd name="T11" fmla="*/ 48 h 203"/>
                      <a:gd name="T12" fmla="*/ 50 w 113"/>
                      <a:gd name="T13" fmla="*/ 47 h 203"/>
                      <a:gd name="T14" fmla="*/ 56 w 113"/>
                      <a:gd name="T15" fmla="*/ 48 h 203"/>
                      <a:gd name="T16" fmla="*/ 50 w 113"/>
                      <a:gd name="T17" fmla="*/ 38 h 203"/>
                      <a:gd name="T18" fmla="*/ 62 w 113"/>
                      <a:gd name="T19" fmla="*/ 44 h 203"/>
                      <a:gd name="T20" fmla="*/ 82 w 113"/>
                      <a:gd name="T21" fmla="*/ 63 h 203"/>
                      <a:gd name="T22" fmla="*/ 107 w 113"/>
                      <a:gd name="T23" fmla="*/ 53 h 203"/>
                      <a:gd name="T24" fmla="*/ 112 w 113"/>
                      <a:gd name="T25" fmla="*/ 53 h 203"/>
                      <a:gd name="T26" fmla="*/ 113 w 113"/>
                      <a:gd name="T27" fmla="*/ 58 h 203"/>
                      <a:gd name="T28" fmla="*/ 99 w 113"/>
                      <a:gd name="T29" fmla="*/ 68 h 203"/>
                      <a:gd name="T30" fmla="*/ 82 w 113"/>
                      <a:gd name="T31" fmla="*/ 75 h 203"/>
                      <a:gd name="T32" fmla="*/ 70 w 113"/>
                      <a:gd name="T33" fmla="*/ 69 h 203"/>
                      <a:gd name="T34" fmla="*/ 59 w 113"/>
                      <a:gd name="T35" fmla="*/ 82 h 203"/>
                      <a:gd name="T36" fmla="*/ 61 w 113"/>
                      <a:gd name="T37" fmla="*/ 95 h 203"/>
                      <a:gd name="T38" fmla="*/ 66 w 113"/>
                      <a:gd name="T39" fmla="*/ 116 h 203"/>
                      <a:gd name="T40" fmla="*/ 63 w 113"/>
                      <a:gd name="T41" fmla="*/ 116 h 203"/>
                      <a:gd name="T42" fmla="*/ 55 w 113"/>
                      <a:gd name="T43" fmla="*/ 203 h 203"/>
                      <a:gd name="T44" fmla="*/ 47 w 113"/>
                      <a:gd name="T45" fmla="*/ 203 h 203"/>
                      <a:gd name="T46" fmla="*/ 45 w 113"/>
                      <a:gd name="T47" fmla="*/ 197 h 203"/>
                      <a:gd name="T48" fmla="*/ 42 w 113"/>
                      <a:gd name="T49" fmla="*/ 119 h 203"/>
                      <a:gd name="T50" fmla="*/ 40 w 113"/>
                      <a:gd name="T51" fmla="*/ 120 h 203"/>
                      <a:gd name="T52" fmla="*/ 39 w 113"/>
                      <a:gd name="T53" fmla="*/ 201 h 203"/>
                      <a:gd name="T54" fmla="*/ 30 w 113"/>
                      <a:gd name="T55" fmla="*/ 203 h 203"/>
                      <a:gd name="T56" fmla="*/ 28 w 113"/>
                      <a:gd name="T57" fmla="*/ 201 h 203"/>
                      <a:gd name="T58" fmla="*/ 20 w 113"/>
                      <a:gd name="T59" fmla="*/ 116 h 203"/>
                      <a:gd name="T60" fmla="*/ 18 w 113"/>
                      <a:gd name="T61" fmla="*/ 110 h 203"/>
                      <a:gd name="T62" fmla="*/ 15 w 113"/>
                      <a:gd name="T63" fmla="*/ 109 h 203"/>
                      <a:gd name="T64" fmla="*/ 3 w 113"/>
                      <a:gd name="T65" fmla="*/ 87 h 203"/>
                      <a:gd name="T66" fmla="*/ 0 w 113"/>
                      <a:gd name="T67" fmla="*/ 77 h 203"/>
                      <a:gd name="T68" fmla="*/ 11 w 113"/>
                      <a:gd name="T69" fmla="*/ 58 h 203"/>
                      <a:gd name="T70" fmla="*/ 21 w 113"/>
                      <a:gd name="T71" fmla="*/ 43 h 203"/>
                      <a:gd name="T72" fmla="*/ 24 w 113"/>
                      <a:gd name="T73" fmla="*/ 33 h 203"/>
                      <a:gd name="T74" fmla="*/ 26 w 113"/>
                      <a:gd name="T75" fmla="*/ 23 h 203"/>
                      <a:gd name="T76" fmla="*/ 28 w 113"/>
                      <a:gd name="T77" fmla="*/ 8 h 203"/>
                      <a:gd name="T78" fmla="*/ 34 w 113"/>
                      <a:gd name="T79" fmla="*/ 1 h 203"/>
                      <a:gd name="T80" fmla="*/ 41 w 113"/>
                      <a:gd name="T81" fmla="*/ 0 h 203"/>
                      <a:gd name="T82" fmla="*/ 42 w 113"/>
                      <a:gd name="T83" fmla="*/ 1 h 203"/>
                      <a:gd name="T84" fmla="*/ 54 w 113"/>
                      <a:gd name="T85" fmla="*/ 3 h 203"/>
                      <a:gd name="T86" fmla="*/ 57 w 113"/>
                      <a:gd name="T87" fmla="*/ 15 h 203"/>
                      <a:gd name="T88" fmla="*/ 57 w 113"/>
                      <a:gd name="T89" fmla="*/ 29 h 203"/>
                      <a:gd name="T90" fmla="*/ 55 w 113"/>
                      <a:gd name="T91" fmla="*/ 34 h 203"/>
                      <a:gd name="T92" fmla="*/ 47 w 113"/>
                      <a:gd name="T93" fmla="*/ 38 h 203"/>
                      <a:gd name="T94" fmla="*/ 42 w 113"/>
                      <a:gd name="T95" fmla="*/ 44 h 203"/>
                      <a:gd name="T96" fmla="*/ 37 w 113"/>
                      <a:gd name="T97" fmla="*/ 41 h 203"/>
                      <a:gd name="T98" fmla="*/ 35 w 113"/>
                      <a:gd name="T99" fmla="*/ 36 h 203"/>
                      <a:gd name="T100" fmla="*/ 24 w 113"/>
                      <a:gd name="T101" fmla="*/ 33 h 203"/>
                      <a:gd name="T102" fmla="*/ 24 w 113"/>
                      <a:gd name="T103" fmla="*/ 82 h 203"/>
                      <a:gd name="T104" fmla="*/ 23 w 113"/>
                      <a:gd name="T105" fmla="*/ 95 h 203"/>
                      <a:gd name="T106" fmla="*/ 21 w 113"/>
                      <a:gd name="T107" fmla="*/ 101 h 203"/>
                      <a:gd name="T108" fmla="*/ 21 w 113"/>
                      <a:gd name="T109" fmla="*/ 67 h 2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3" h="203">
                        <a:moveTo>
                          <a:pt x="21" y="43"/>
                        </a:moveTo>
                        <a:lnTo>
                          <a:pt x="21" y="43"/>
                        </a:lnTo>
                        <a:lnTo>
                          <a:pt x="32" y="38"/>
                        </a:lnTo>
                        <a:lnTo>
                          <a:pt x="32" y="38"/>
                        </a:lnTo>
                        <a:lnTo>
                          <a:pt x="34" y="38"/>
                        </a:lnTo>
                        <a:lnTo>
                          <a:pt x="26" y="47"/>
                        </a:lnTo>
                        <a:lnTo>
                          <a:pt x="26" y="47"/>
                        </a:lnTo>
                        <a:lnTo>
                          <a:pt x="26" y="48"/>
                        </a:lnTo>
                        <a:lnTo>
                          <a:pt x="28" y="48"/>
                        </a:lnTo>
                        <a:lnTo>
                          <a:pt x="28" y="48"/>
                        </a:lnTo>
                        <a:lnTo>
                          <a:pt x="34" y="47"/>
                        </a:lnTo>
                        <a:lnTo>
                          <a:pt x="35" y="47"/>
                        </a:lnTo>
                        <a:lnTo>
                          <a:pt x="36" y="48"/>
                        </a:lnTo>
                        <a:lnTo>
                          <a:pt x="41" y="57"/>
                        </a:lnTo>
                        <a:lnTo>
                          <a:pt x="41" y="57"/>
                        </a:lnTo>
                        <a:lnTo>
                          <a:pt x="41" y="57"/>
                        </a:lnTo>
                        <a:lnTo>
                          <a:pt x="42" y="57"/>
                        </a:lnTo>
                        <a:lnTo>
                          <a:pt x="47" y="48"/>
                        </a:lnTo>
                        <a:lnTo>
                          <a:pt x="47" y="48"/>
                        </a:lnTo>
                        <a:lnTo>
                          <a:pt x="49" y="47"/>
                        </a:lnTo>
                        <a:lnTo>
                          <a:pt x="50" y="47"/>
                        </a:lnTo>
                        <a:lnTo>
                          <a:pt x="55" y="48"/>
                        </a:lnTo>
                        <a:lnTo>
                          <a:pt x="55" y="48"/>
                        </a:lnTo>
                        <a:lnTo>
                          <a:pt x="56" y="48"/>
                        </a:lnTo>
                        <a:lnTo>
                          <a:pt x="56" y="47"/>
                        </a:lnTo>
                        <a:lnTo>
                          <a:pt x="50" y="38"/>
                        </a:lnTo>
                        <a:lnTo>
                          <a:pt x="50" y="38"/>
                        </a:lnTo>
                        <a:lnTo>
                          <a:pt x="50" y="38"/>
                        </a:lnTo>
                        <a:lnTo>
                          <a:pt x="50" y="38"/>
                        </a:lnTo>
                        <a:lnTo>
                          <a:pt x="62" y="44"/>
                        </a:lnTo>
                        <a:lnTo>
                          <a:pt x="62" y="44"/>
                        </a:lnTo>
                        <a:lnTo>
                          <a:pt x="62" y="44"/>
                        </a:lnTo>
                        <a:lnTo>
                          <a:pt x="82" y="63"/>
                        </a:lnTo>
                        <a:lnTo>
                          <a:pt x="82" y="63"/>
                        </a:lnTo>
                        <a:lnTo>
                          <a:pt x="107" y="53"/>
                        </a:lnTo>
                        <a:lnTo>
                          <a:pt x="107" y="53"/>
                        </a:lnTo>
                        <a:lnTo>
                          <a:pt x="108" y="52"/>
                        </a:lnTo>
                        <a:lnTo>
                          <a:pt x="111" y="52"/>
                        </a:lnTo>
                        <a:lnTo>
                          <a:pt x="112" y="53"/>
                        </a:lnTo>
                        <a:lnTo>
                          <a:pt x="113" y="56"/>
                        </a:lnTo>
                        <a:lnTo>
                          <a:pt x="113" y="56"/>
                        </a:lnTo>
                        <a:lnTo>
                          <a:pt x="113" y="58"/>
                        </a:lnTo>
                        <a:lnTo>
                          <a:pt x="112" y="60"/>
                        </a:lnTo>
                        <a:lnTo>
                          <a:pt x="112" y="60"/>
                        </a:lnTo>
                        <a:lnTo>
                          <a:pt x="99" y="68"/>
                        </a:lnTo>
                        <a:lnTo>
                          <a:pt x="86" y="74"/>
                        </a:lnTo>
                        <a:lnTo>
                          <a:pt x="86" y="74"/>
                        </a:lnTo>
                        <a:lnTo>
                          <a:pt x="82" y="75"/>
                        </a:lnTo>
                        <a:lnTo>
                          <a:pt x="78" y="74"/>
                        </a:lnTo>
                        <a:lnTo>
                          <a:pt x="78" y="74"/>
                        </a:lnTo>
                        <a:lnTo>
                          <a:pt x="70" y="69"/>
                        </a:lnTo>
                        <a:lnTo>
                          <a:pt x="61" y="63"/>
                        </a:lnTo>
                        <a:lnTo>
                          <a:pt x="61" y="63"/>
                        </a:lnTo>
                        <a:lnTo>
                          <a:pt x="59" y="82"/>
                        </a:lnTo>
                        <a:lnTo>
                          <a:pt x="59" y="82"/>
                        </a:lnTo>
                        <a:lnTo>
                          <a:pt x="59" y="88"/>
                        </a:lnTo>
                        <a:lnTo>
                          <a:pt x="61" y="95"/>
                        </a:lnTo>
                        <a:lnTo>
                          <a:pt x="61" y="95"/>
                        </a:lnTo>
                        <a:lnTo>
                          <a:pt x="63" y="105"/>
                        </a:lnTo>
                        <a:lnTo>
                          <a:pt x="66" y="116"/>
                        </a:lnTo>
                        <a:lnTo>
                          <a:pt x="66" y="116"/>
                        </a:lnTo>
                        <a:lnTo>
                          <a:pt x="63" y="116"/>
                        </a:lnTo>
                        <a:lnTo>
                          <a:pt x="63" y="116"/>
                        </a:lnTo>
                        <a:lnTo>
                          <a:pt x="56" y="201"/>
                        </a:lnTo>
                        <a:lnTo>
                          <a:pt x="56" y="201"/>
                        </a:lnTo>
                        <a:lnTo>
                          <a:pt x="55" y="203"/>
                        </a:lnTo>
                        <a:lnTo>
                          <a:pt x="54" y="203"/>
                        </a:lnTo>
                        <a:lnTo>
                          <a:pt x="47" y="203"/>
                        </a:lnTo>
                        <a:lnTo>
                          <a:pt x="47" y="203"/>
                        </a:lnTo>
                        <a:lnTo>
                          <a:pt x="45" y="203"/>
                        </a:lnTo>
                        <a:lnTo>
                          <a:pt x="45" y="201"/>
                        </a:lnTo>
                        <a:lnTo>
                          <a:pt x="45" y="197"/>
                        </a:lnTo>
                        <a:lnTo>
                          <a:pt x="42" y="120"/>
                        </a:lnTo>
                        <a:lnTo>
                          <a:pt x="42" y="120"/>
                        </a:lnTo>
                        <a:lnTo>
                          <a:pt x="42" y="119"/>
                        </a:lnTo>
                        <a:lnTo>
                          <a:pt x="41" y="119"/>
                        </a:lnTo>
                        <a:lnTo>
                          <a:pt x="41" y="119"/>
                        </a:lnTo>
                        <a:lnTo>
                          <a:pt x="40" y="120"/>
                        </a:lnTo>
                        <a:lnTo>
                          <a:pt x="39" y="197"/>
                        </a:lnTo>
                        <a:lnTo>
                          <a:pt x="39" y="201"/>
                        </a:lnTo>
                        <a:lnTo>
                          <a:pt x="39" y="201"/>
                        </a:lnTo>
                        <a:lnTo>
                          <a:pt x="37" y="203"/>
                        </a:lnTo>
                        <a:lnTo>
                          <a:pt x="36" y="203"/>
                        </a:lnTo>
                        <a:lnTo>
                          <a:pt x="30" y="203"/>
                        </a:lnTo>
                        <a:lnTo>
                          <a:pt x="30" y="203"/>
                        </a:lnTo>
                        <a:lnTo>
                          <a:pt x="28" y="203"/>
                        </a:lnTo>
                        <a:lnTo>
                          <a:pt x="28" y="201"/>
                        </a:lnTo>
                        <a:lnTo>
                          <a:pt x="28" y="201"/>
                        </a:lnTo>
                        <a:lnTo>
                          <a:pt x="20" y="116"/>
                        </a:lnTo>
                        <a:lnTo>
                          <a:pt x="20" y="116"/>
                        </a:lnTo>
                        <a:lnTo>
                          <a:pt x="18" y="116"/>
                        </a:lnTo>
                        <a:lnTo>
                          <a:pt x="18" y="116"/>
                        </a:lnTo>
                        <a:lnTo>
                          <a:pt x="18" y="110"/>
                        </a:lnTo>
                        <a:lnTo>
                          <a:pt x="18" y="110"/>
                        </a:lnTo>
                        <a:lnTo>
                          <a:pt x="15" y="109"/>
                        </a:lnTo>
                        <a:lnTo>
                          <a:pt x="15" y="109"/>
                        </a:lnTo>
                        <a:lnTo>
                          <a:pt x="8" y="98"/>
                        </a:lnTo>
                        <a:lnTo>
                          <a:pt x="3" y="87"/>
                        </a:lnTo>
                        <a:lnTo>
                          <a:pt x="3" y="87"/>
                        </a:lnTo>
                        <a:lnTo>
                          <a:pt x="0" y="83"/>
                        </a:lnTo>
                        <a:lnTo>
                          <a:pt x="0" y="80"/>
                        </a:lnTo>
                        <a:lnTo>
                          <a:pt x="0" y="77"/>
                        </a:lnTo>
                        <a:lnTo>
                          <a:pt x="3" y="73"/>
                        </a:lnTo>
                        <a:lnTo>
                          <a:pt x="3" y="73"/>
                        </a:lnTo>
                        <a:lnTo>
                          <a:pt x="11" y="58"/>
                        </a:lnTo>
                        <a:lnTo>
                          <a:pt x="20" y="44"/>
                        </a:lnTo>
                        <a:lnTo>
                          <a:pt x="20" y="44"/>
                        </a:lnTo>
                        <a:lnTo>
                          <a:pt x="21" y="43"/>
                        </a:lnTo>
                        <a:lnTo>
                          <a:pt x="21" y="43"/>
                        </a:lnTo>
                        <a:close/>
                        <a:moveTo>
                          <a:pt x="24" y="33"/>
                        </a:moveTo>
                        <a:lnTo>
                          <a:pt x="24" y="33"/>
                        </a:lnTo>
                        <a:lnTo>
                          <a:pt x="25" y="31"/>
                        </a:lnTo>
                        <a:lnTo>
                          <a:pt x="25" y="28"/>
                        </a:lnTo>
                        <a:lnTo>
                          <a:pt x="26" y="23"/>
                        </a:lnTo>
                        <a:lnTo>
                          <a:pt x="26" y="23"/>
                        </a:lnTo>
                        <a:lnTo>
                          <a:pt x="26" y="15"/>
                        </a:lnTo>
                        <a:lnTo>
                          <a:pt x="28" y="8"/>
                        </a:lnTo>
                        <a:lnTo>
                          <a:pt x="29" y="5"/>
                        </a:lnTo>
                        <a:lnTo>
                          <a:pt x="31" y="2"/>
                        </a:lnTo>
                        <a:lnTo>
                          <a:pt x="34" y="1"/>
                        </a:lnTo>
                        <a:lnTo>
                          <a:pt x="39" y="0"/>
                        </a:lnTo>
                        <a:lnTo>
                          <a:pt x="39" y="0"/>
                        </a:lnTo>
                        <a:lnTo>
                          <a:pt x="41" y="0"/>
                        </a:lnTo>
                        <a:lnTo>
                          <a:pt x="42" y="0"/>
                        </a:lnTo>
                        <a:lnTo>
                          <a:pt x="42" y="1"/>
                        </a:lnTo>
                        <a:lnTo>
                          <a:pt x="42" y="1"/>
                        </a:lnTo>
                        <a:lnTo>
                          <a:pt x="47" y="0"/>
                        </a:lnTo>
                        <a:lnTo>
                          <a:pt x="51" y="1"/>
                        </a:lnTo>
                        <a:lnTo>
                          <a:pt x="54" y="3"/>
                        </a:lnTo>
                        <a:lnTo>
                          <a:pt x="55" y="7"/>
                        </a:lnTo>
                        <a:lnTo>
                          <a:pt x="55" y="7"/>
                        </a:lnTo>
                        <a:lnTo>
                          <a:pt x="57" y="15"/>
                        </a:lnTo>
                        <a:lnTo>
                          <a:pt x="57" y="25"/>
                        </a:lnTo>
                        <a:lnTo>
                          <a:pt x="57" y="25"/>
                        </a:lnTo>
                        <a:lnTo>
                          <a:pt x="57" y="29"/>
                        </a:lnTo>
                        <a:lnTo>
                          <a:pt x="60" y="33"/>
                        </a:lnTo>
                        <a:lnTo>
                          <a:pt x="60" y="33"/>
                        </a:lnTo>
                        <a:lnTo>
                          <a:pt x="55" y="34"/>
                        </a:lnTo>
                        <a:lnTo>
                          <a:pt x="47" y="36"/>
                        </a:lnTo>
                        <a:lnTo>
                          <a:pt x="47" y="38"/>
                        </a:lnTo>
                        <a:lnTo>
                          <a:pt x="47" y="38"/>
                        </a:lnTo>
                        <a:lnTo>
                          <a:pt x="45" y="41"/>
                        </a:lnTo>
                        <a:lnTo>
                          <a:pt x="42" y="44"/>
                        </a:lnTo>
                        <a:lnTo>
                          <a:pt x="42" y="44"/>
                        </a:lnTo>
                        <a:lnTo>
                          <a:pt x="41" y="44"/>
                        </a:lnTo>
                        <a:lnTo>
                          <a:pt x="41" y="44"/>
                        </a:lnTo>
                        <a:lnTo>
                          <a:pt x="37" y="41"/>
                        </a:lnTo>
                        <a:lnTo>
                          <a:pt x="36" y="38"/>
                        </a:lnTo>
                        <a:lnTo>
                          <a:pt x="35" y="36"/>
                        </a:lnTo>
                        <a:lnTo>
                          <a:pt x="35" y="36"/>
                        </a:lnTo>
                        <a:lnTo>
                          <a:pt x="29" y="34"/>
                        </a:lnTo>
                        <a:lnTo>
                          <a:pt x="24" y="33"/>
                        </a:lnTo>
                        <a:lnTo>
                          <a:pt x="24" y="33"/>
                        </a:lnTo>
                        <a:close/>
                        <a:moveTo>
                          <a:pt x="21" y="67"/>
                        </a:moveTo>
                        <a:lnTo>
                          <a:pt x="21" y="67"/>
                        </a:lnTo>
                        <a:lnTo>
                          <a:pt x="24" y="82"/>
                        </a:lnTo>
                        <a:lnTo>
                          <a:pt x="24" y="82"/>
                        </a:lnTo>
                        <a:lnTo>
                          <a:pt x="24" y="88"/>
                        </a:lnTo>
                        <a:lnTo>
                          <a:pt x="23" y="95"/>
                        </a:lnTo>
                        <a:lnTo>
                          <a:pt x="23" y="95"/>
                        </a:lnTo>
                        <a:lnTo>
                          <a:pt x="21" y="101"/>
                        </a:lnTo>
                        <a:lnTo>
                          <a:pt x="21" y="101"/>
                        </a:lnTo>
                        <a:lnTo>
                          <a:pt x="11" y="82"/>
                        </a:lnTo>
                        <a:lnTo>
                          <a:pt x="11" y="82"/>
                        </a:lnTo>
                        <a:lnTo>
                          <a:pt x="21" y="67"/>
                        </a:lnTo>
                        <a:lnTo>
                          <a:pt x="21" y="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5" name="Freeform 37">
                    <a:extLst>
                      <a:ext uri="{FF2B5EF4-FFF2-40B4-BE49-F238E27FC236}">
                        <a16:creationId xmlns:a16="http://schemas.microsoft.com/office/drawing/2014/main" id="{898B9540-4759-4830-30BD-1BE50B7B45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98975" y="3627438"/>
                    <a:ext cx="66675" cy="84138"/>
                  </a:xfrm>
                  <a:custGeom>
                    <a:avLst/>
                    <a:gdLst>
                      <a:gd name="T0" fmla="*/ 42 w 42"/>
                      <a:gd name="T1" fmla="*/ 48 h 53"/>
                      <a:gd name="T2" fmla="*/ 42 w 42"/>
                      <a:gd name="T3" fmla="*/ 48 h 53"/>
                      <a:gd name="T4" fmla="*/ 35 w 42"/>
                      <a:gd name="T5" fmla="*/ 52 h 53"/>
                      <a:gd name="T6" fmla="*/ 26 w 42"/>
                      <a:gd name="T7" fmla="*/ 53 h 53"/>
                      <a:gd name="T8" fmla="*/ 26 w 42"/>
                      <a:gd name="T9" fmla="*/ 53 h 53"/>
                      <a:gd name="T10" fmla="*/ 21 w 42"/>
                      <a:gd name="T11" fmla="*/ 53 h 53"/>
                      <a:gd name="T12" fmla="*/ 16 w 42"/>
                      <a:gd name="T13" fmla="*/ 51 h 53"/>
                      <a:gd name="T14" fmla="*/ 11 w 42"/>
                      <a:gd name="T15" fmla="*/ 48 h 53"/>
                      <a:gd name="T16" fmla="*/ 8 w 42"/>
                      <a:gd name="T17" fmla="*/ 46 h 53"/>
                      <a:gd name="T18" fmla="*/ 4 w 42"/>
                      <a:gd name="T19" fmla="*/ 42 h 53"/>
                      <a:gd name="T20" fmla="*/ 2 w 42"/>
                      <a:gd name="T21" fmla="*/ 37 h 53"/>
                      <a:gd name="T22" fmla="*/ 0 w 42"/>
                      <a:gd name="T23" fmla="*/ 32 h 53"/>
                      <a:gd name="T24" fmla="*/ 0 w 42"/>
                      <a:gd name="T25" fmla="*/ 27 h 53"/>
                      <a:gd name="T26" fmla="*/ 0 w 42"/>
                      <a:gd name="T27" fmla="*/ 27 h 53"/>
                      <a:gd name="T28" fmla="*/ 0 w 42"/>
                      <a:gd name="T29" fmla="*/ 22 h 53"/>
                      <a:gd name="T30" fmla="*/ 2 w 42"/>
                      <a:gd name="T31" fmla="*/ 17 h 53"/>
                      <a:gd name="T32" fmla="*/ 4 w 42"/>
                      <a:gd name="T33" fmla="*/ 12 h 53"/>
                      <a:gd name="T34" fmla="*/ 6 w 42"/>
                      <a:gd name="T35" fmla="*/ 8 h 53"/>
                      <a:gd name="T36" fmla="*/ 10 w 42"/>
                      <a:gd name="T37" fmla="*/ 6 h 53"/>
                      <a:gd name="T38" fmla="*/ 14 w 42"/>
                      <a:gd name="T39" fmla="*/ 3 h 53"/>
                      <a:gd name="T40" fmla="*/ 19 w 42"/>
                      <a:gd name="T41" fmla="*/ 1 h 53"/>
                      <a:gd name="T42" fmla="*/ 24 w 42"/>
                      <a:gd name="T43" fmla="*/ 0 h 53"/>
                      <a:gd name="T44" fmla="*/ 24 w 42"/>
                      <a:gd name="T45" fmla="*/ 27 h 53"/>
                      <a:gd name="T46" fmla="*/ 24 w 42"/>
                      <a:gd name="T47" fmla="*/ 28 h 53"/>
                      <a:gd name="T48" fmla="*/ 42 w 42"/>
                      <a:gd name="T49" fmla="*/ 48 h 53"/>
                      <a:gd name="T50" fmla="*/ 42 w 42"/>
                      <a:gd name="T51" fmla="*/ 4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2" h="53">
                        <a:moveTo>
                          <a:pt x="42" y="48"/>
                        </a:moveTo>
                        <a:lnTo>
                          <a:pt x="42" y="48"/>
                        </a:lnTo>
                        <a:lnTo>
                          <a:pt x="35" y="52"/>
                        </a:lnTo>
                        <a:lnTo>
                          <a:pt x="26" y="53"/>
                        </a:lnTo>
                        <a:lnTo>
                          <a:pt x="26" y="53"/>
                        </a:lnTo>
                        <a:lnTo>
                          <a:pt x="21" y="53"/>
                        </a:lnTo>
                        <a:lnTo>
                          <a:pt x="16" y="51"/>
                        </a:lnTo>
                        <a:lnTo>
                          <a:pt x="11" y="48"/>
                        </a:lnTo>
                        <a:lnTo>
                          <a:pt x="8" y="46"/>
                        </a:lnTo>
                        <a:lnTo>
                          <a:pt x="4" y="42"/>
                        </a:lnTo>
                        <a:lnTo>
                          <a:pt x="2" y="37"/>
                        </a:lnTo>
                        <a:lnTo>
                          <a:pt x="0" y="32"/>
                        </a:lnTo>
                        <a:lnTo>
                          <a:pt x="0" y="27"/>
                        </a:lnTo>
                        <a:lnTo>
                          <a:pt x="0" y="27"/>
                        </a:lnTo>
                        <a:lnTo>
                          <a:pt x="0" y="22"/>
                        </a:lnTo>
                        <a:lnTo>
                          <a:pt x="2" y="17"/>
                        </a:lnTo>
                        <a:lnTo>
                          <a:pt x="4" y="12"/>
                        </a:lnTo>
                        <a:lnTo>
                          <a:pt x="6" y="8"/>
                        </a:lnTo>
                        <a:lnTo>
                          <a:pt x="10" y="6"/>
                        </a:lnTo>
                        <a:lnTo>
                          <a:pt x="14" y="3"/>
                        </a:lnTo>
                        <a:lnTo>
                          <a:pt x="19" y="1"/>
                        </a:lnTo>
                        <a:lnTo>
                          <a:pt x="24" y="0"/>
                        </a:lnTo>
                        <a:lnTo>
                          <a:pt x="24" y="27"/>
                        </a:lnTo>
                        <a:lnTo>
                          <a:pt x="24" y="28"/>
                        </a:lnTo>
                        <a:lnTo>
                          <a:pt x="42" y="48"/>
                        </a:lnTo>
                        <a:lnTo>
                          <a:pt x="42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6" name="Freeform 38">
                    <a:extLst>
                      <a:ext uri="{FF2B5EF4-FFF2-40B4-BE49-F238E27FC236}">
                        <a16:creationId xmlns:a16="http://schemas.microsoft.com/office/drawing/2014/main" id="{88F68194-86EF-D82F-1668-8DA5A5792F2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545013" y="3622676"/>
                    <a:ext cx="42863" cy="79375"/>
                  </a:xfrm>
                  <a:custGeom>
                    <a:avLst/>
                    <a:gdLst>
                      <a:gd name="T0" fmla="*/ 0 w 27"/>
                      <a:gd name="T1" fmla="*/ 0 h 50"/>
                      <a:gd name="T2" fmla="*/ 0 w 27"/>
                      <a:gd name="T3" fmla="*/ 0 h 50"/>
                      <a:gd name="T4" fmla="*/ 5 w 27"/>
                      <a:gd name="T5" fmla="*/ 1 h 50"/>
                      <a:gd name="T6" fmla="*/ 10 w 27"/>
                      <a:gd name="T7" fmla="*/ 3 h 50"/>
                      <a:gd name="T8" fmla="*/ 15 w 27"/>
                      <a:gd name="T9" fmla="*/ 5 h 50"/>
                      <a:gd name="T10" fmla="*/ 18 w 27"/>
                      <a:gd name="T11" fmla="*/ 9 h 50"/>
                      <a:gd name="T12" fmla="*/ 21 w 27"/>
                      <a:gd name="T13" fmla="*/ 13 h 50"/>
                      <a:gd name="T14" fmla="*/ 25 w 27"/>
                      <a:gd name="T15" fmla="*/ 16 h 50"/>
                      <a:gd name="T16" fmla="*/ 26 w 27"/>
                      <a:gd name="T17" fmla="*/ 21 h 50"/>
                      <a:gd name="T18" fmla="*/ 27 w 27"/>
                      <a:gd name="T19" fmla="*/ 26 h 50"/>
                      <a:gd name="T20" fmla="*/ 0 w 27"/>
                      <a:gd name="T21" fmla="*/ 26 h 50"/>
                      <a:gd name="T22" fmla="*/ 0 w 27"/>
                      <a:gd name="T23" fmla="*/ 0 h 50"/>
                      <a:gd name="T24" fmla="*/ 0 w 27"/>
                      <a:gd name="T25" fmla="*/ 0 h 50"/>
                      <a:gd name="T26" fmla="*/ 27 w 27"/>
                      <a:gd name="T27" fmla="*/ 32 h 50"/>
                      <a:gd name="T28" fmla="*/ 27 w 27"/>
                      <a:gd name="T29" fmla="*/ 32 h 50"/>
                      <a:gd name="T30" fmla="*/ 26 w 27"/>
                      <a:gd name="T31" fmla="*/ 37 h 50"/>
                      <a:gd name="T32" fmla="*/ 25 w 27"/>
                      <a:gd name="T33" fmla="*/ 41 h 50"/>
                      <a:gd name="T34" fmla="*/ 22 w 27"/>
                      <a:gd name="T35" fmla="*/ 46 h 50"/>
                      <a:gd name="T36" fmla="*/ 20 w 27"/>
                      <a:gd name="T37" fmla="*/ 50 h 50"/>
                      <a:gd name="T38" fmla="*/ 4 w 27"/>
                      <a:gd name="T39" fmla="*/ 32 h 50"/>
                      <a:gd name="T40" fmla="*/ 27 w 27"/>
                      <a:gd name="T41" fmla="*/ 32 h 50"/>
                      <a:gd name="T42" fmla="*/ 27 w 27"/>
                      <a:gd name="T43" fmla="*/ 3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7" h="5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1"/>
                        </a:lnTo>
                        <a:lnTo>
                          <a:pt x="10" y="3"/>
                        </a:lnTo>
                        <a:lnTo>
                          <a:pt x="15" y="5"/>
                        </a:lnTo>
                        <a:lnTo>
                          <a:pt x="18" y="9"/>
                        </a:lnTo>
                        <a:lnTo>
                          <a:pt x="21" y="13"/>
                        </a:lnTo>
                        <a:lnTo>
                          <a:pt x="25" y="16"/>
                        </a:lnTo>
                        <a:lnTo>
                          <a:pt x="26" y="21"/>
                        </a:lnTo>
                        <a:lnTo>
                          <a:pt x="27" y="26"/>
                        </a:lnTo>
                        <a:lnTo>
                          <a:pt x="0" y="26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  <a:moveTo>
                          <a:pt x="27" y="32"/>
                        </a:moveTo>
                        <a:lnTo>
                          <a:pt x="27" y="32"/>
                        </a:lnTo>
                        <a:lnTo>
                          <a:pt x="26" y="37"/>
                        </a:lnTo>
                        <a:lnTo>
                          <a:pt x="25" y="41"/>
                        </a:lnTo>
                        <a:lnTo>
                          <a:pt x="22" y="46"/>
                        </a:lnTo>
                        <a:lnTo>
                          <a:pt x="20" y="50"/>
                        </a:lnTo>
                        <a:lnTo>
                          <a:pt x="4" y="32"/>
                        </a:lnTo>
                        <a:lnTo>
                          <a:pt x="27" y="32"/>
                        </a:lnTo>
                        <a:lnTo>
                          <a:pt x="27" y="3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04EE0B05-F054-70D8-BB42-E29981801F50}"/>
                    </a:ext>
                  </a:extLst>
                </p:cNvPr>
                <p:cNvGrpSpPr/>
                <p:nvPr/>
              </p:nvGrpSpPr>
              <p:grpSpPr>
                <a:xfrm>
                  <a:off x="3316288" y="4786313"/>
                  <a:ext cx="325438" cy="323851"/>
                  <a:chOff x="3316288" y="4786313"/>
                  <a:chExt cx="325438" cy="323851"/>
                </a:xfrm>
              </p:grpSpPr>
              <p:sp>
                <p:nvSpPr>
                  <p:cNvPr id="51" name="Freeform 39">
                    <a:extLst>
                      <a:ext uri="{FF2B5EF4-FFF2-40B4-BE49-F238E27FC236}">
                        <a16:creationId xmlns:a16="http://schemas.microsoft.com/office/drawing/2014/main" id="{BCDB85AD-4614-926C-4A79-44A81DBA257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386138" y="4786313"/>
                    <a:ext cx="185738" cy="100013"/>
                  </a:xfrm>
                  <a:custGeom>
                    <a:avLst/>
                    <a:gdLst>
                      <a:gd name="T0" fmla="*/ 40 w 117"/>
                      <a:gd name="T1" fmla="*/ 59 h 63"/>
                      <a:gd name="T2" fmla="*/ 39 w 117"/>
                      <a:gd name="T3" fmla="*/ 62 h 63"/>
                      <a:gd name="T4" fmla="*/ 37 w 117"/>
                      <a:gd name="T5" fmla="*/ 63 h 63"/>
                      <a:gd name="T6" fmla="*/ 35 w 117"/>
                      <a:gd name="T7" fmla="*/ 62 h 63"/>
                      <a:gd name="T8" fmla="*/ 21 w 117"/>
                      <a:gd name="T9" fmla="*/ 47 h 63"/>
                      <a:gd name="T10" fmla="*/ 8 w 117"/>
                      <a:gd name="T11" fmla="*/ 46 h 63"/>
                      <a:gd name="T12" fmla="*/ 3 w 117"/>
                      <a:gd name="T13" fmla="*/ 43 h 63"/>
                      <a:gd name="T14" fmla="*/ 1 w 117"/>
                      <a:gd name="T15" fmla="*/ 35 h 63"/>
                      <a:gd name="T16" fmla="*/ 1 w 117"/>
                      <a:gd name="T17" fmla="*/ 25 h 63"/>
                      <a:gd name="T18" fmla="*/ 1 w 117"/>
                      <a:gd name="T19" fmla="*/ 10 h 63"/>
                      <a:gd name="T20" fmla="*/ 4 w 117"/>
                      <a:gd name="T21" fmla="*/ 5 h 63"/>
                      <a:gd name="T22" fmla="*/ 13 w 117"/>
                      <a:gd name="T23" fmla="*/ 2 h 63"/>
                      <a:gd name="T24" fmla="*/ 38 w 117"/>
                      <a:gd name="T25" fmla="*/ 1 h 63"/>
                      <a:gd name="T26" fmla="*/ 80 w 117"/>
                      <a:gd name="T27" fmla="*/ 1 h 63"/>
                      <a:gd name="T28" fmla="*/ 106 w 117"/>
                      <a:gd name="T29" fmla="*/ 2 h 63"/>
                      <a:gd name="T30" fmla="*/ 114 w 117"/>
                      <a:gd name="T31" fmla="*/ 6 h 63"/>
                      <a:gd name="T32" fmla="*/ 117 w 117"/>
                      <a:gd name="T33" fmla="*/ 15 h 63"/>
                      <a:gd name="T34" fmla="*/ 117 w 117"/>
                      <a:gd name="T35" fmla="*/ 35 h 63"/>
                      <a:gd name="T36" fmla="*/ 114 w 117"/>
                      <a:gd name="T37" fmla="*/ 43 h 63"/>
                      <a:gd name="T38" fmla="*/ 105 w 117"/>
                      <a:gd name="T39" fmla="*/ 47 h 63"/>
                      <a:gd name="T40" fmla="*/ 73 w 117"/>
                      <a:gd name="T41" fmla="*/ 48 h 63"/>
                      <a:gd name="T42" fmla="*/ 40 w 117"/>
                      <a:gd name="T43" fmla="*/ 47 h 63"/>
                      <a:gd name="T44" fmla="*/ 34 w 117"/>
                      <a:gd name="T45" fmla="*/ 45 h 63"/>
                      <a:gd name="T46" fmla="*/ 34 w 117"/>
                      <a:gd name="T47" fmla="*/ 45 h 63"/>
                      <a:gd name="T48" fmla="*/ 37 w 117"/>
                      <a:gd name="T49" fmla="*/ 42 h 63"/>
                      <a:gd name="T50" fmla="*/ 71 w 117"/>
                      <a:gd name="T51" fmla="*/ 42 h 63"/>
                      <a:gd name="T52" fmla="*/ 105 w 117"/>
                      <a:gd name="T53" fmla="*/ 41 h 63"/>
                      <a:gd name="T54" fmla="*/ 110 w 117"/>
                      <a:gd name="T55" fmla="*/ 40 h 63"/>
                      <a:gd name="T56" fmla="*/ 111 w 117"/>
                      <a:gd name="T57" fmla="*/ 35 h 63"/>
                      <a:gd name="T58" fmla="*/ 111 w 117"/>
                      <a:gd name="T59" fmla="*/ 15 h 63"/>
                      <a:gd name="T60" fmla="*/ 109 w 117"/>
                      <a:gd name="T61" fmla="*/ 9 h 63"/>
                      <a:gd name="T62" fmla="*/ 102 w 117"/>
                      <a:gd name="T63" fmla="*/ 7 h 63"/>
                      <a:gd name="T64" fmla="*/ 58 w 117"/>
                      <a:gd name="T65" fmla="*/ 6 h 63"/>
                      <a:gd name="T66" fmla="*/ 12 w 117"/>
                      <a:gd name="T67" fmla="*/ 9 h 63"/>
                      <a:gd name="T68" fmla="*/ 9 w 117"/>
                      <a:gd name="T69" fmla="*/ 9 h 63"/>
                      <a:gd name="T70" fmla="*/ 6 w 117"/>
                      <a:gd name="T71" fmla="*/ 12 h 63"/>
                      <a:gd name="T72" fmla="*/ 6 w 117"/>
                      <a:gd name="T73" fmla="*/ 35 h 63"/>
                      <a:gd name="T74" fmla="*/ 6 w 117"/>
                      <a:gd name="T75" fmla="*/ 37 h 63"/>
                      <a:gd name="T76" fmla="*/ 11 w 117"/>
                      <a:gd name="T77" fmla="*/ 41 h 63"/>
                      <a:gd name="T78" fmla="*/ 18 w 117"/>
                      <a:gd name="T79" fmla="*/ 41 h 63"/>
                      <a:gd name="T80" fmla="*/ 23 w 117"/>
                      <a:gd name="T81" fmla="*/ 42 h 63"/>
                      <a:gd name="T82" fmla="*/ 34 w 117"/>
                      <a:gd name="T83" fmla="*/ 53 h 63"/>
                      <a:gd name="T84" fmla="*/ 34 w 117"/>
                      <a:gd name="T85" fmla="*/ 45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17" h="63">
                        <a:moveTo>
                          <a:pt x="40" y="47"/>
                        </a:moveTo>
                        <a:lnTo>
                          <a:pt x="40" y="59"/>
                        </a:lnTo>
                        <a:lnTo>
                          <a:pt x="40" y="59"/>
                        </a:lnTo>
                        <a:lnTo>
                          <a:pt x="39" y="62"/>
                        </a:lnTo>
                        <a:lnTo>
                          <a:pt x="38" y="63"/>
                        </a:lnTo>
                        <a:lnTo>
                          <a:pt x="37" y="63"/>
                        </a:lnTo>
                        <a:lnTo>
                          <a:pt x="35" y="62"/>
                        </a:lnTo>
                        <a:lnTo>
                          <a:pt x="35" y="62"/>
                        </a:lnTo>
                        <a:lnTo>
                          <a:pt x="21" y="47"/>
                        </a:lnTo>
                        <a:lnTo>
                          <a:pt x="21" y="47"/>
                        </a:lnTo>
                        <a:lnTo>
                          <a:pt x="13" y="47"/>
                        </a:lnTo>
                        <a:lnTo>
                          <a:pt x="8" y="46"/>
                        </a:lnTo>
                        <a:lnTo>
                          <a:pt x="3" y="43"/>
                        </a:lnTo>
                        <a:lnTo>
                          <a:pt x="3" y="43"/>
                        </a:lnTo>
                        <a:lnTo>
                          <a:pt x="1" y="40"/>
                        </a:lnTo>
                        <a:lnTo>
                          <a:pt x="1" y="35"/>
                        </a:lnTo>
                        <a:lnTo>
                          <a:pt x="1" y="25"/>
                        </a:lnTo>
                        <a:lnTo>
                          <a:pt x="1" y="25"/>
                        </a:lnTo>
                        <a:lnTo>
                          <a:pt x="0" y="17"/>
                        </a:lnTo>
                        <a:lnTo>
                          <a:pt x="1" y="10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8" y="4"/>
                        </a:lnTo>
                        <a:lnTo>
                          <a:pt x="13" y="2"/>
                        </a:lnTo>
                        <a:lnTo>
                          <a:pt x="13" y="2"/>
                        </a:lnTo>
                        <a:lnTo>
                          <a:pt x="38" y="1"/>
                        </a:lnTo>
                        <a:lnTo>
                          <a:pt x="59" y="0"/>
                        </a:lnTo>
                        <a:lnTo>
                          <a:pt x="80" y="1"/>
                        </a:lnTo>
                        <a:lnTo>
                          <a:pt x="106" y="2"/>
                        </a:lnTo>
                        <a:lnTo>
                          <a:pt x="106" y="2"/>
                        </a:lnTo>
                        <a:lnTo>
                          <a:pt x="110" y="4"/>
                        </a:lnTo>
                        <a:lnTo>
                          <a:pt x="114" y="6"/>
                        </a:lnTo>
                        <a:lnTo>
                          <a:pt x="116" y="10"/>
                        </a:lnTo>
                        <a:lnTo>
                          <a:pt x="117" y="15"/>
                        </a:lnTo>
                        <a:lnTo>
                          <a:pt x="117" y="35"/>
                        </a:lnTo>
                        <a:lnTo>
                          <a:pt x="117" y="35"/>
                        </a:lnTo>
                        <a:lnTo>
                          <a:pt x="116" y="40"/>
                        </a:lnTo>
                        <a:lnTo>
                          <a:pt x="114" y="43"/>
                        </a:lnTo>
                        <a:lnTo>
                          <a:pt x="110" y="46"/>
                        </a:lnTo>
                        <a:lnTo>
                          <a:pt x="105" y="47"/>
                        </a:lnTo>
                        <a:lnTo>
                          <a:pt x="105" y="47"/>
                        </a:lnTo>
                        <a:lnTo>
                          <a:pt x="73" y="48"/>
                        </a:lnTo>
                        <a:lnTo>
                          <a:pt x="40" y="47"/>
                        </a:lnTo>
                        <a:lnTo>
                          <a:pt x="40" y="47"/>
                        </a:lnTo>
                        <a:close/>
                        <a:moveTo>
                          <a:pt x="34" y="45"/>
                        </a:moveTo>
                        <a:lnTo>
                          <a:pt x="34" y="45"/>
                        </a:lnTo>
                        <a:lnTo>
                          <a:pt x="34" y="45"/>
                        </a:lnTo>
                        <a:lnTo>
                          <a:pt x="34" y="45"/>
                        </a:lnTo>
                        <a:lnTo>
                          <a:pt x="35" y="43"/>
                        </a:lnTo>
                        <a:lnTo>
                          <a:pt x="37" y="42"/>
                        </a:lnTo>
                        <a:lnTo>
                          <a:pt x="37" y="42"/>
                        </a:lnTo>
                        <a:lnTo>
                          <a:pt x="71" y="42"/>
                        </a:lnTo>
                        <a:lnTo>
                          <a:pt x="105" y="41"/>
                        </a:lnTo>
                        <a:lnTo>
                          <a:pt x="105" y="41"/>
                        </a:lnTo>
                        <a:lnTo>
                          <a:pt x="107" y="41"/>
                        </a:lnTo>
                        <a:lnTo>
                          <a:pt x="110" y="40"/>
                        </a:lnTo>
                        <a:lnTo>
                          <a:pt x="111" y="37"/>
                        </a:lnTo>
                        <a:lnTo>
                          <a:pt x="111" y="35"/>
                        </a:lnTo>
                        <a:lnTo>
                          <a:pt x="111" y="15"/>
                        </a:lnTo>
                        <a:lnTo>
                          <a:pt x="111" y="15"/>
                        </a:lnTo>
                        <a:lnTo>
                          <a:pt x="111" y="11"/>
                        </a:lnTo>
                        <a:lnTo>
                          <a:pt x="109" y="9"/>
                        </a:lnTo>
                        <a:lnTo>
                          <a:pt x="102" y="7"/>
                        </a:lnTo>
                        <a:lnTo>
                          <a:pt x="102" y="7"/>
                        </a:lnTo>
                        <a:lnTo>
                          <a:pt x="78" y="6"/>
                        </a:lnTo>
                        <a:lnTo>
                          <a:pt x="58" y="6"/>
                        </a:lnTo>
                        <a:lnTo>
                          <a:pt x="37" y="6"/>
                        </a:lnTo>
                        <a:lnTo>
                          <a:pt x="12" y="9"/>
                        </a:lnTo>
                        <a:lnTo>
                          <a:pt x="12" y="9"/>
                        </a:lnTo>
                        <a:lnTo>
                          <a:pt x="9" y="9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6" y="15"/>
                        </a:lnTo>
                        <a:lnTo>
                          <a:pt x="6" y="35"/>
                        </a:lnTo>
                        <a:lnTo>
                          <a:pt x="6" y="35"/>
                        </a:lnTo>
                        <a:lnTo>
                          <a:pt x="6" y="37"/>
                        </a:lnTo>
                        <a:lnTo>
                          <a:pt x="7" y="38"/>
                        </a:lnTo>
                        <a:lnTo>
                          <a:pt x="11" y="41"/>
                        </a:lnTo>
                        <a:lnTo>
                          <a:pt x="14" y="41"/>
                        </a:lnTo>
                        <a:lnTo>
                          <a:pt x="18" y="41"/>
                        </a:lnTo>
                        <a:lnTo>
                          <a:pt x="18" y="41"/>
                        </a:lnTo>
                        <a:lnTo>
                          <a:pt x="23" y="42"/>
                        </a:lnTo>
                        <a:lnTo>
                          <a:pt x="27" y="45"/>
                        </a:lnTo>
                        <a:lnTo>
                          <a:pt x="34" y="53"/>
                        </a:lnTo>
                        <a:lnTo>
                          <a:pt x="34" y="45"/>
                        </a:lnTo>
                        <a:lnTo>
                          <a:pt x="34" y="4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2" name="Freeform 40">
                    <a:extLst>
                      <a:ext uri="{FF2B5EF4-FFF2-40B4-BE49-F238E27FC236}">
                        <a16:creationId xmlns:a16="http://schemas.microsoft.com/office/drawing/2014/main" id="{4789D0DC-0774-D0D5-B021-6EAB27817E0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316288" y="4879976"/>
                    <a:ext cx="325438" cy="230188"/>
                  </a:xfrm>
                  <a:custGeom>
                    <a:avLst/>
                    <a:gdLst>
                      <a:gd name="T0" fmla="*/ 101 w 205"/>
                      <a:gd name="T1" fmla="*/ 100 h 145"/>
                      <a:gd name="T2" fmla="*/ 99 w 205"/>
                      <a:gd name="T3" fmla="*/ 145 h 145"/>
                      <a:gd name="T4" fmla="*/ 88 w 205"/>
                      <a:gd name="T5" fmla="*/ 145 h 145"/>
                      <a:gd name="T6" fmla="*/ 86 w 205"/>
                      <a:gd name="T7" fmla="*/ 102 h 145"/>
                      <a:gd name="T8" fmla="*/ 93 w 205"/>
                      <a:gd name="T9" fmla="*/ 95 h 145"/>
                      <a:gd name="T10" fmla="*/ 182 w 205"/>
                      <a:gd name="T11" fmla="*/ 8 h 145"/>
                      <a:gd name="T12" fmla="*/ 185 w 205"/>
                      <a:gd name="T13" fmla="*/ 28 h 145"/>
                      <a:gd name="T14" fmla="*/ 194 w 205"/>
                      <a:gd name="T15" fmla="*/ 28 h 145"/>
                      <a:gd name="T16" fmla="*/ 202 w 205"/>
                      <a:gd name="T17" fmla="*/ 9 h 145"/>
                      <a:gd name="T18" fmla="*/ 196 w 205"/>
                      <a:gd name="T19" fmla="*/ 103 h 145"/>
                      <a:gd name="T20" fmla="*/ 202 w 205"/>
                      <a:gd name="T21" fmla="*/ 43 h 145"/>
                      <a:gd name="T22" fmla="*/ 191 w 205"/>
                      <a:gd name="T23" fmla="*/ 34 h 145"/>
                      <a:gd name="T24" fmla="*/ 186 w 205"/>
                      <a:gd name="T25" fmla="*/ 36 h 145"/>
                      <a:gd name="T26" fmla="*/ 176 w 205"/>
                      <a:gd name="T27" fmla="*/ 62 h 145"/>
                      <a:gd name="T28" fmla="*/ 151 w 205"/>
                      <a:gd name="T29" fmla="*/ 95 h 145"/>
                      <a:gd name="T30" fmla="*/ 140 w 205"/>
                      <a:gd name="T31" fmla="*/ 143 h 145"/>
                      <a:gd name="T32" fmla="*/ 151 w 205"/>
                      <a:gd name="T33" fmla="*/ 145 h 145"/>
                      <a:gd name="T34" fmla="*/ 155 w 205"/>
                      <a:gd name="T35" fmla="*/ 113 h 145"/>
                      <a:gd name="T36" fmla="*/ 191 w 205"/>
                      <a:gd name="T37" fmla="*/ 107 h 145"/>
                      <a:gd name="T38" fmla="*/ 9 w 205"/>
                      <a:gd name="T39" fmla="*/ 103 h 145"/>
                      <a:gd name="T40" fmla="*/ 4 w 205"/>
                      <a:gd name="T41" fmla="*/ 43 h 145"/>
                      <a:gd name="T42" fmla="*/ 14 w 205"/>
                      <a:gd name="T43" fmla="*/ 34 h 145"/>
                      <a:gd name="T44" fmla="*/ 20 w 205"/>
                      <a:gd name="T45" fmla="*/ 36 h 145"/>
                      <a:gd name="T46" fmla="*/ 30 w 205"/>
                      <a:gd name="T47" fmla="*/ 62 h 145"/>
                      <a:gd name="T48" fmla="*/ 53 w 205"/>
                      <a:gd name="T49" fmla="*/ 95 h 145"/>
                      <a:gd name="T50" fmla="*/ 65 w 205"/>
                      <a:gd name="T51" fmla="*/ 143 h 145"/>
                      <a:gd name="T52" fmla="*/ 55 w 205"/>
                      <a:gd name="T53" fmla="*/ 145 h 145"/>
                      <a:gd name="T54" fmla="*/ 50 w 205"/>
                      <a:gd name="T55" fmla="*/ 113 h 145"/>
                      <a:gd name="T56" fmla="*/ 14 w 205"/>
                      <a:gd name="T57" fmla="*/ 107 h 145"/>
                      <a:gd name="T58" fmla="*/ 13 w 205"/>
                      <a:gd name="T59" fmla="*/ 2 h 145"/>
                      <a:gd name="T60" fmla="*/ 24 w 205"/>
                      <a:gd name="T61" fmla="*/ 12 h 145"/>
                      <a:gd name="T62" fmla="*/ 16 w 205"/>
                      <a:gd name="T63" fmla="*/ 29 h 145"/>
                      <a:gd name="T64" fmla="*/ 4 w 205"/>
                      <a:gd name="T65" fmla="*/ 18 h 145"/>
                      <a:gd name="T66" fmla="*/ 8 w 205"/>
                      <a:gd name="T67" fmla="*/ 3 h 145"/>
                      <a:gd name="T68" fmla="*/ 161 w 205"/>
                      <a:gd name="T69" fmla="*/ 79 h 145"/>
                      <a:gd name="T70" fmla="*/ 47 w 205"/>
                      <a:gd name="T71" fmla="*/ 86 h 145"/>
                      <a:gd name="T72" fmla="*/ 45 w 205"/>
                      <a:gd name="T73" fmla="*/ 79 h 145"/>
                      <a:gd name="T74" fmla="*/ 78 w 205"/>
                      <a:gd name="T75" fmla="*/ 41 h 145"/>
                      <a:gd name="T76" fmla="*/ 82 w 205"/>
                      <a:gd name="T77" fmla="*/ 35 h 145"/>
                      <a:gd name="T78" fmla="*/ 97 w 205"/>
                      <a:gd name="T79" fmla="*/ 41 h 145"/>
                      <a:gd name="T80" fmla="*/ 103 w 205"/>
                      <a:gd name="T81" fmla="*/ 38 h 145"/>
                      <a:gd name="T82" fmla="*/ 106 w 205"/>
                      <a:gd name="T83" fmla="*/ 50 h 145"/>
                      <a:gd name="T84" fmla="*/ 120 w 205"/>
                      <a:gd name="T85" fmla="*/ 35 h 145"/>
                      <a:gd name="T86" fmla="*/ 128 w 205"/>
                      <a:gd name="T87" fmla="*/ 41 h 145"/>
                      <a:gd name="T88" fmla="*/ 158 w 205"/>
                      <a:gd name="T89" fmla="*/ 77 h 145"/>
                      <a:gd name="T90" fmla="*/ 112 w 205"/>
                      <a:gd name="T91" fmla="*/ 19 h 145"/>
                      <a:gd name="T92" fmla="*/ 103 w 205"/>
                      <a:gd name="T93" fmla="*/ 0 h 145"/>
                      <a:gd name="T94" fmla="*/ 92 w 205"/>
                      <a:gd name="T95" fmla="*/ 14 h 145"/>
                      <a:gd name="T96" fmla="*/ 103 w 205"/>
                      <a:gd name="T97" fmla="*/ 28 h 145"/>
                      <a:gd name="T98" fmla="*/ 119 w 205"/>
                      <a:gd name="T99" fmla="*/ 100 h 145"/>
                      <a:gd name="T100" fmla="*/ 118 w 205"/>
                      <a:gd name="T101" fmla="*/ 144 h 145"/>
                      <a:gd name="T102" fmla="*/ 108 w 205"/>
                      <a:gd name="T103" fmla="*/ 145 h 145"/>
                      <a:gd name="T104" fmla="*/ 104 w 205"/>
                      <a:gd name="T105" fmla="*/ 102 h 145"/>
                      <a:gd name="T106" fmla="*/ 112 w 205"/>
                      <a:gd name="T107" fmla="*/ 95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05" h="145">
                        <a:moveTo>
                          <a:pt x="93" y="95"/>
                        </a:moveTo>
                        <a:lnTo>
                          <a:pt x="93" y="95"/>
                        </a:lnTo>
                        <a:lnTo>
                          <a:pt x="97" y="95"/>
                        </a:lnTo>
                        <a:lnTo>
                          <a:pt x="99" y="97"/>
                        </a:lnTo>
                        <a:lnTo>
                          <a:pt x="101" y="100"/>
                        </a:lnTo>
                        <a:lnTo>
                          <a:pt x="101" y="102"/>
                        </a:lnTo>
                        <a:lnTo>
                          <a:pt x="101" y="102"/>
                        </a:lnTo>
                        <a:lnTo>
                          <a:pt x="99" y="144"/>
                        </a:lnTo>
                        <a:lnTo>
                          <a:pt x="99" y="144"/>
                        </a:lnTo>
                        <a:lnTo>
                          <a:pt x="99" y="145"/>
                        </a:lnTo>
                        <a:lnTo>
                          <a:pt x="98" y="145"/>
                        </a:lnTo>
                        <a:lnTo>
                          <a:pt x="98" y="145"/>
                        </a:lnTo>
                        <a:lnTo>
                          <a:pt x="89" y="145"/>
                        </a:lnTo>
                        <a:lnTo>
                          <a:pt x="89" y="145"/>
                        </a:lnTo>
                        <a:lnTo>
                          <a:pt x="88" y="145"/>
                        </a:lnTo>
                        <a:lnTo>
                          <a:pt x="87" y="144"/>
                        </a:lnTo>
                        <a:lnTo>
                          <a:pt x="87" y="144"/>
                        </a:lnTo>
                        <a:lnTo>
                          <a:pt x="87" y="122"/>
                        </a:lnTo>
                        <a:lnTo>
                          <a:pt x="86" y="102"/>
                        </a:lnTo>
                        <a:lnTo>
                          <a:pt x="86" y="102"/>
                        </a:lnTo>
                        <a:lnTo>
                          <a:pt x="87" y="100"/>
                        </a:lnTo>
                        <a:lnTo>
                          <a:pt x="88" y="97"/>
                        </a:lnTo>
                        <a:lnTo>
                          <a:pt x="91" y="95"/>
                        </a:lnTo>
                        <a:lnTo>
                          <a:pt x="93" y="95"/>
                        </a:lnTo>
                        <a:lnTo>
                          <a:pt x="93" y="95"/>
                        </a:lnTo>
                        <a:close/>
                        <a:moveTo>
                          <a:pt x="194" y="2"/>
                        </a:moveTo>
                        <a:lnTo>
                          <a:pt x="194" y="2"/>
                        </a:lnTo>
                        <a:lnTo>
                          <a:pt x="189" y="3"/>
                        </a:lnTo>
                        <a:lnTo>
                          <a:pt x="185" y="4"/>
                        </a:lnTo>
                        <a:lnTo>
                          <a:pt x="182" y="8"/>
                        </a:lnTo>
                        <a:lnTo>
                          <a:pt x="181" y="12"/>
                        </a:lnTo>
                        <a:lnTo>
                          <a:pt x="181" y="12"/>
                        </a:lnTo>
                        <a:lnTo>
                          <a:pt x="181" y="17"/>
                        </a:lnTo>
                        <a:lnTo>
                          <a:pt x="182" y="23"/>
                        </a:lnTo>
                        <a:lnTo>
                          <a:pt x="185" y="28"/>
                        </a:lnTo>
                        <a:lnTo>
                          <a:pt x="187" y="29"/>
                        </a:lnTo>
                        <a:lnTo>
                          <a:pt x="190" y="29"/>
                        </a:lnTo>
                        <a:lnTo>
                          <a:pt x="190" y="29"/>
                        </a:lnTo>
                        <a:lnTo>
                          <a:pt x="192" y="29"/>
                        </a:lnTo>
                        <a:lnTo>
                          <a:pt x="194" y="28"/>
                        </a:lnTo>
                        <a:lnTo>
                          <a:pt x="199" y="24"/>
                        </a:lnTo>
                        <a:lnTo>
                          <a:pt x="201" y="18"/>
                        </a:lnTo>
                        <a:lnTo>
                          <a:pt x="203" y="13"/>
                        </a:lnTo>
                        <a:lnTo>
                          <a:pt x="203" y="13"/>
                        </a:lnTo>
                        <a:lnTo>
                          <a:pt x="202" y="9"/>
                        </a:lnTo>
                        <a:lnTo>
                          <a:pt x="200" y="5"/>
                        </a:lnTo>
                        <a:lnTo>
                          <a:pt x="197" y="3"/>
                        </a:lnTo>
                        <a:lnTo>
                          <a:pt x="194" y="2"/>
                        </a:lnTo>
                        <a:lnTo>
                          <a:pt x="194" y="2"/>
                        </a:lnTo>
                        <a:close/>
                        <a:moveTo>
                          <a:pt x="196" y="103"/>
                        </a:moveTo>
                        <a:lnTo>
                          <a:pt x="196" y="103"/>
                        </a:lnTo>
                        <a:lnTo>
                          <a:pt x="202" y="103"/>
                        </a:lnTo>
                        <a:lnTo>
                          <a:pt x="205" y="69"/>
                        </a:lnTo>
                        <a:lnTo>
                          <a:pt x="202" y="43"/>
                        </a:lnTo>
                        <a:lnTo>
                          <a:pt x="202" y="43"/>
                        </a:lnTo>
                        <a:lnTo>
                          <a:pt x="202" y="40"/>
                        </a:lnTo>
                        <a:lnTo>
                          <a:pt x="201" y="38"/>
                        </a:lnTo>
                        <a:lnTo>
                          <a:pt x="201" y="38"/>
                        </a:lnTo>
                        <a:lnTo>
                          <a:pt x="191" y="34"/>
                        </a:lnTo>
                        <a:lnTo>
                          <a:pt x="191" y="34"/>
                        </a:lnTo>
                        <a:lnTo>
                          <a:pt x="187" y="40"/>
                        </a:lnTo>
                        <a:lnTo>
                          <a:pt x="182" y="49"/>
                        </a:lnTo>
                        <a:lnTo>
                          <a:pt x="182" y="49"/>
                        </a:lnTo>
                        <a:lnTo>
                          <a:pt x="184" y="43"/>
                        </a:lnTo>
                        <a:lnTo>
                          <a:pt x="186" y="36"/>
                        </a:lnTo>
                        <a:lnTo>
                          <a:pt x="184" y="36"/>
                        </a:lnTo>
                        <a:lnTo>
                          <a:pt x="184" y="36"/>
                        </a:lnTo>
                        <a:lnTo>
                          <a:pt x="179" y="49"/>
                        </a:lnTo>
                        <a:lnTo>
                          <a:pt x="176" y="56"/>
                        </a:lnTo>
                        <a:lnTo>
                          <a:pt x="176" y="62"/>
                        </a:lnTo>
                        <a:lnTo>
                          <a:pt x="176" y="62"/>
                        </a:lnTo>
                        <a:lnTo>
                          <a:pt x="175" y="76"/>
                        </a:lnTo>
                        <a:lnTo>
                          <a:pt x="174" y="90"/>
                        </a:lnTo>
                        <a:lnTo>
                          <a:pt x="151" y="95"/>
                        </a:lnTo>
                        <a:lnTo>
                          <a:pt x="151" y="95"/>
                        </a:lnTo>
                        <a:lnTo>
                          <a:pt x="149" y="97"/>
                        </a:lnTo>
                        <a:lnTo>
                          <a:pt x="145" y="98"/>
                        </a:lnTo>
                        <a:lnTo>
                          <a:pt x="144" y="102"/>
                        </a:lnTo>
                        <a:lnTo>
                          <a:pt x="143" y="106"/>
                        </a:lnTo>
                        <a:lnTo>
                          <a:pt x="140" y="143"/>
                        </a:lnTo>
                        <a:lnTo>
                          <a:pt x="140" y="143"/>
                        </a:lnTo>
                        <a:lnTo>
                          <a:pt x="141" y="145"/>
                        </a:lnTo>
                        <a:lnTo>
                          <a:pt x="143" y="145"/>
                        </a:lnTo>
                        <a:lnTo>
                          <a:pt x="151" y="145"/>
                        </a:lnTo>
                        <a:lnTo>
                          <a:pt x="151" y="145"/>
                        </a:lnTo>
                        <a:lnTo>
                          <a:pt x="153" y="145"/>
                        </a:lnTo>
                        <a:lnTo>
                          <a:pt x="153" y="144"/>
                        </a:lnTo>
                        <a:lnTo>
                          <a:pt x="153" y="144"/>
                        </a:lnTo>
                        <a:lnTo>
                          <a:pt x="155" y="113"/>
                        </a:lnTo>
                        <a:lnTo>
                          <a:pt x="155" y="113"/>
                        </a:lnTo>
                        <a:lnTo>
                          <a:pt x="156" y="112"/>
                        </a:lnTo>
                        <a:lnTo>
                          <a:pt x="158" y="111"/>
                        </a:lnTo>
                        <a:lnTo>
                          <a:pt x="161" y="110"/>
                        </a:lnTo>
                        <a:lnTo>
                          <a:pt x="161" y="110"/>
                        </a:lnTo>
                        <a:lnTo>
                          <a:pt x="191" y="107"/>
                        </a:lnTo>
                        <a:lnTo>
                          <a:pt x="191" y="107"/>
                        </a:lnTo>
                        <a:lnTo>
                          <a:pt x="195" y="106"/>
                        </a:lnTo>
                        <a:lnTo>
                          <a:pt x="196" y="103"/>
                        </a:lnTo>
                        <a:lnTo>
                          <a:pt x="196" y="103"/>
                        </a:lnTo>
                        <a:close/>
                        <a:moveTo>
                          <a:pt x="9" y="103"/>
                        </a:moveTo>
                        <a:lnTo>
                          <a:pt x="9" y="103"/>
                        </a:lnTo>
                        <a:lnTo>
                          <a:pt x="3" y="103"/>
                        </a:lnTo>
                        <a:lnTo>
                          <a:pt x="0" y="69"/>
                        </a:lnTo>
                        <a:lnTo>
                          <a:pt x="4" y="43"/>
                        </a:lnTo>
                        <a:lnTo>
                          <a:pt x="4" y="43"/>
                        </a:lnTo>
                        <a:lnTo>
                          <a:pt x="4" y="40"/>
                        </a:lnTo>
                        <a:lnTo>
                          <a:pt x="5" y="38"/>
                        </a:lnTo>
                        <a:lnTo>
                          <a:pt x="5" y="38"/>
                        </a:lnTo>
                        <a:lnTo>
                          <a:pt x="14" y="34"/>
                        </a:lnTo>
                        <a:lnTo>
                          <a:pt x="14" y="34"/>
                        </a:lnTo>
                        <a:lnTo>
                          <a:pt x="19" y="40"/>
                        </a:lnTo>
                        <a:lnTo>
                          <a:pt x="22" y="49"/>
                        </a:lnTo>
                        <a:lnTo>
                          <a:pt x="22" y="49"/>
                        </a:lnTo>
                        <a:lnTo>
                          <a:pt x="21" y="43"/>
                        </a:lnTo>
                        <a:lnTo>
                          <a:pt x="20" y="36"/>
                        </a:lnTo>
                        <a:lnTo>
                          <a:pt x="22" y="36"/>
                        </a:lnTo>
                        <a:lnTo>
                          <a:pt x="22" y="36"/>
                        </a:lnTo>
                        <a:lnTo>
                          <a:pt x="26" y="49"/>
                        </a:lnTo>
                        <a:lnTo>
                          <a:pt x="29" y="56"/>
                        </a:lnTo>
                        <a:lnTo>
                          <a:pt x="30" y="62"/>
                        </a:lnTo>
                        <a:lnTo>
                          <a:pt x="30" y="62"/>
                        </a:lnTo>
                        <a:lnTo>
                          <a:pt x="31" y="76"/>
                        </a:lnTo>
                        <a:lnTo>
                          <a:pt x="31" y="90"/>
                        </a:lnTo>
                        <a:lnTo>
                          <a:pt x="53" y="95"/>
                        </a:lnTo>
                        <a:lnTo>
                          <a:pt x="53" y="95"/>
                        </a:lnTo>
                        <a:lnTo>
                          <a:pt x="57" y="97"/>
                        </a:lnTo>
                        <a:lnTo>
                          <a:pt x="60" y="98"/>
                        </a:lnTo>
                        <a:lnTo>
                          <a:pt x="62" y="102"/>
                        </a:lnTo>
                        <a:lnTo>
                          <a:pt x="62" y="106"/>
                        </a:lnTo>
                        <a:lnTo>
                          <a:pt x="65" y="143"/>
                        </a:lnTo>
                        <a:lnTo>
                          <a:pt x="65" y="143"/>
                        </a:lnTo>
                        <a:lnTo>
                          <a:pt x="65" y="145"/>
                        </a:lnTo>
                        <a:lnTo>
                          <a:pt x="63" y="145"/>
                        </a:lnTo>
                        <a:lnTo>
                          <a:pt x="55" y="145"/>
                        </a:lnTo>
                        <a:lnTo>
                          <a:pt x="55" y="145"/>
                        </a:lnTo>
                        <a:lnTo>
                          <a:pt x="53" y="145"/>
                        </a:lnTo>
                        <a:lnTo>
                          <a:pt x="52" y="144"/>
                        </a:lnTo>
                        <a:lnTo>
                          <a:pt x="52" y="144"/>
                        </a:lnTo>
                        <a:lnTo>
                          <a:pt x="50" y="113"/>
                        </a:lnTo>
                        <a:lnTo>
                          <a:pt x="50" y="113"/>
                        </a:lnTo>
                        <a:lnTo>
                          <a:pt x="48" y="111"/>
                        </a:lnTo>
                        <a:lnTo>
                          <a:pt x="46" y="110"/>
                        </a:lnTo>
                        <a:lnTo>
                          <a:pt x="46" y="110"/>
                        </a:lnTo>
                        <a:lnTo>
                          <a:pt x="14" y="107"/>
                        </a:lnTo>
                        <a:lnTo>
                          <a:pt x="14" y="107"/>
                        </a:lnTo>
                        <a:lnTo>
                          <a:pt x="11" y="106"/>
                        </a:lnTo>
                        <a:lnTo>
                          <a:pt x="9" y="103"/>
                        </a:lnTo>
                        <a:lnTo>
                          <a:pt x="9" y="103"/>
                        </a:lnTo>
                        <a:close/>
                        <a:moveTo>
                          <a:pt x="13" y="2"/>
                        </a:moveTo>
                        <a:lnTo>
                          <a:pt x="13" y="2"/>
                        </a:lnTo>
                        <a:lnTo>
                          <a:pt x="16" y="3"/>
                        </a:lnTo>
                        <a:lnTo>
                          <a:pt x="20" y="4"/>
                        </a:lnTo>
                        <a:lnTo>
                          <a:pt x="22" y="8"/>
                        </a:lnTo>
                        <a:lnTo>
                          <a:pt x="24" y="12"/>
                        </a:lnTo>
                        <a:lnTo>
                          <a:pt x="24" y="12"/>
                        </a:lnTo>
                        <a:lnTo>
                          <a:pt x="24" y="17"/>
                        </a:lnTo>
                        <a:lnTo>
                          <a:pt x="22" y="23"/>
                        </a:lnTo>
                        <a:lnTo>
                          <a:pt x="20" y="28"/>
                        </a:lnTo>
                        <a:lnTo>
                          <a:pt x="19" y="29"/>
                        </a:lnTo>
                        <a:lnTo>
                          <a:pt x="16" y="29"/>
                        </a:lnTo>
                        <a:lnTo>
                          <a:pt x="16" y="29"/>
                        </a:lnTo>
                        <a:lnTo>
                          <a:pt x="14" y="29"/>
                        </a:lnTo>
                        <a:lnTo>
                          <a:pt x="11" y="28"/>
                        </a:lnTo>
                        <a:lnTo>
                          <a:pt x="6" y="24"/>
                        </a:lnTo>
                        <a:lnTo>
                          <a:pt x="4" y="18"/>
                        </a:lnTo>
                        <a:lnTo>
                          <a:pt x="3" y="13"/>
                        </a:lnTo>
                        <a:lnTo>
                          <a:pt x="3" y="13"/>
                        </a:lnTo>
                        <a:lnTo>
                          <a:pt x="3" y="9"/>
                        </a:lnTo>
                        <a:lnTo>
                          <a:pt x="5" y="5"/>
                        </a:lnTo>
                        <a:lnTo>
                          <a:pt x="8" y="3"/>
                        </a:lnTo>
                        <a:lnTo>
                          <a:pt x="13" y="2"/>
                        </a:lnTo>
                        <a:lnTo>
                          <a:pt x="13" y="2"/>
                        </a:lnTo>
                        <a:close/>
                        <a:moveTo>
                          <a:pt x="158" y="77"/>
                        </a:moveTo>
                        <a:lnTo>
                          <a:pt x="158" y="77"/>
                        </a:lnTo>
                        <a:lnTo>
                          <a:pt x="161" y="79"/>
                        </a:lnTo>
                        <a:lnTo>
                          <a:pt x="163" y="81"/>
                        </a:lnTo>
                        <a:lnTo>
                          <a:pt x="163" y="81"/>
                        </a:lnTo>
                        <a:lnTo>
                          <a:pt x="161" y="85"/>
                        </a:lnTo>
                        <a:lnTo>
                          <a:pt x="158" y="86"/>
                        </a:lnTo>
                        <a:lnTo>
                          <a:pt x="47" y="86"/>
                        </a:lnTo>
                        <a:lnTo>
                          <a:pt x="47" y="86"/>
                        </a:lnTo>
                        <a:lnTo>
                          <a:pt x="45" y="85"/>
                        </a:lnTo>
                        <a:lnTo>
                          <a:pt x="44" y="81"/>
                        </a:lnTo>
                        <a:lnTo>
                          <a:pt x="44" y="81"/>
                        </a:lnTo>
                        <a:lnTo>
                          <a:pt x="45" y="79"/>
                        </a:lnTo>
                        <a:lnTo>
                          <a:pt x="47" y="77"/>
                        </a:lnTo>
                        <a:lnTo>
                          <a:pt x="76" y="77"/>
                        </a:lnTo>
                        <a:lnTo>
                          <a:pt x="76" y="69"/>
                        </a:lnTo>
                        <a:lnTo>
                          <a:pt x="76" y="69"/>
                        </a:lnTo>
                        <a:lnTo>
                          <a:pt x="78" y="41"/>
                        </a:lnTo>
                        <a:lnTo>
                          <a:pt x="78" y="41"/>
                        </a:lnTo>
                        <a:lnTo>
                          <a:pt x="78" y="39"/>
                        </a:lnTo>
                        <a:lnTo>
                          <a:pt x="79" y="36"/>
                        </a:lnTo>
                        <a:lnTo>
                          <a:pt x="79" y="36"/>
                        </a:lnTo>
                        <a:lnTo>
                          <a:pt x="82" y="35"/>
                        </a:lnTo>
                        <a:lnTo>
                          <a:pt x="86" y="35"/>
                        </a:lnTo>
                        <a:lnTo>
                          <a:pt x="86" y="35"/>
                        </a:ln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97" y="41"/>
                        </a:lnTo>
                        <a:lnTo>
                          <a:pt x="99" y="50"/>
                        </a:lnTo>
                        <a:lnTo>
                          <a:pt x="99" y="50"/>
                        </a:lnTo>
                        <a:lnTo>
                          <a:pt x="101" y="38"/>
                        </a:lnTo>
                        <a:lnTo>
                          <a:pt x="101" y="38"/>
                        </a:lnTo>
                        <a:lnTo>
                          <a:pt x="103" y="38"/>
                        </a:lnTo>
                        <a:lnTo>
                          <a:pt x="103" y="38"/>
                        </a:lnTo>
                        <a:lnTo>
                          <a:pt x="104" y="38"/>
                        </a:lnTo>
                        <a:lnTo>
                          <a:pt x="104" y="38"/>
                        </a:lnTo>
                        <a:lnTo>
                          <a:pt x="106" y="50"/>
                        </a:lnTo>
                        <a:lnTo>
                          <a:pt x="106" y="50"/>
                        </a:lnTo>
                        <a:lnTo>
                          <a:pt x="108" y="41"/>
                        </a:lnTo>
                        <a:lnTo>
                          <a:pt x="110" y="31"/>
                        </a:lnTo>
                        <a:lnTo>
                          <a:pt x="110" y="31"/>
                        </a:lnTo>
                        <a:lnTo>
                          <a:pt x="120" y="35"/>
                        </a:lnTo>
                        <a:lnTo>
                          <a:pt x="120" y="35"/>
                        </a:lnTo>
                        <a:lnTo>
                          <a:pt x="123" y="35"/>
                        </a:lnTo>
                        <a:lnTo>
                          <a:pt x="125" y="36"/>
                        </a:lnTo>
                        <a:lnTo>
                          <a:pt x="125" y="36"/>
                        </a:lnTo>
                        <a:lnTo>
                          <a:pt x="127" y="39"/>
                        </a:lnTo>
                        <a:lnTo>
                          <a:pt x="128" y="41"/>
                        </a:lnTo>
                        <a:lnTo>
                          <a:pt x="128" y="41"/>
                        </a:lnTo>
                        <a:lnTo>
                          <a:pt x="130" y="69"/>
                        </a:lnTo>
                        <a:lnTo>
                          <a:pt x="129" y="77"/>
                        </a:lnTo>
                        <a:lnTo>
                          <a:pt x="158" y="77"/>
                        </a:lnTo>
                        <a:lnTo>
                          <a:pt x="158" y="77"/>
                        </a:lnTo>
                        <a:close/>
                        <a:moveTo>
                          <a:pt x="103" y="28"/>
                        </a:moveTo>
                        <a:lnTo>
                          <a:pt x="103" y="28"/>
                        </a:lnTo>
                        <a:lnTo>
                          <a:pt x="107" y="26"/>
                        </a:lnTo>
                        <a:lnTo>
                          <a:pt x="109" y="24"/>
                        </a:lnTo>
                        <a:lnTo>
                          <a:pt x="112" y="19"/>
                        </a:lnTo>
                        <a:lnTo>
                          <a:pt x="113" y="14"/>
                        </a:lnTo>
                        <a:lnTo>
                          <a:pt x="113" y="9"/>
                        </a:lnTo>
                        <a:lnTo>
                          <a:pt x="112" y="4"/>
                        </a:lnTo>
                        <a:lnTo>
                          <a:pt x="108" y="2"/>
                        </a:lnTo>
                        <a:lnTo>
                          <a:pt x="103" y="0"/>
                        </a:lnTo>
                        <a:lnTo>
                          <a:pt x="103" y="0"/>
                        </a:lnTo>
                        <a:lnTo>
                          <a:pt x="97" y="2"/>
                        </a:lnTo>
                        <a:lnTo>
                          <a:pt x="94" y="4"/>
                        </a:lnTo>
                        <a:lnTo>
                          <a:pt x="92" y="9"/>
                        </a:lnTo>
                        <a:lnTo>
                          <a:pt x="92" y="14"/>
                        </a:lnTo>
                        <a:lnTo>
                          <a:pt x="93" y="19"/>
                        </a:lnTo>
                        <a:lnTo>
                          <a:pt x="96" y="24"/>
                        </a:lnTo>
                        <a:lnTo>
                          <a:pt x="99" y="26"/>
                        </a:lnTo>
                        <a:lnTo>
                          <a:pt x="103" y="28"/>
                        </a:lnTo>
                        <a:lnTo>
                          <a:pt x="103" y="28"/>
                        </a:lnTo>
                        <a:close/>
                        <a:moveTo>
                          <a:pt x="112" y="95"/>
                        </a:moveTo>
                        <a:lnTo>
                          <a:pt x="112" y="95"/>
                        </a:lnTo>
                        <a:lnTo>
                          <a:pt x="114" y="95"/>
                        </a:lnTo>
                        <a:lnTo>
                          <a:pt x="117" y="97"/>
                        </a:lnTo>
                        <a:lnTo>
                          <a:pt x="119" y="100"/>
                        </a:lnTo>
                        <a:lnTo>
                          <a:pt x="119" y="102"/>
                        </a:lnTo>
                        <a:lnTo>
                          <a:pt x="119" y="102"/>
                        </a:lnTo>
                        <a:lnTo>
                          <a:pt x="118" y="122"/>
                        </a:lnTo>
                        <a:lnTo>
                          <a:pt x="118" y="144"/>
                        </a:lnTo>
                        <a:lnTo>
                          <a:pt x="118" y="144"/>
                        </a:lnTo>
                        <a:lnTo>
                          <a:pt x="117" y="145"/>
                        </a:lnTo>
                        <a:lnTo>
                          <a:pt x="115" y="145"/>
                        </a:lnTo>
                        <a:lnTo>
                          <a:pt x="115" y="145"/>
                        </a:lnTo>
                        <a:lnTo>
                          <a:pt x="108" y="145"/>
                        </a:lnTo>
                        <a:lnTo>
                          <a:pt x="108" y="145"/>
                        </a:lnTo>
                        <a:lnTo>
                          <a:pt x="107" y="145"/>
                        </a:lnTo>
                        <a:lnTo>
                          <a:pt x="106" y="144"/>
                        </a:lnTo>
                        <a:lnTo>
                          <a:pt x="106" y="144"/>
                        </a:lnTo>
                        <a:lnTo>
                          <a:pt x="104" y="102"/>
                        </a:lnTo>
                        <a:lnTo>
                          <a:pt x="104" y="102"/>
                        </a:lnTo>
                        <a:lnTo>
                          <a:pt x="104" y="100"/>
                        </a:lnTo>
                        <a:lnTo>
                          <a:pt x="107" y="97"/>
                        </a:lnTo>
                        <a:lnTo>
                          <a:pt x="108" y="95"/>
                        </a:lnTo>
                        <a:lnTo>
                          <a:pt x="112" y="95"/>
                        </a:lnTo>
                        <a:lnTo>
                          <a:pt x="112" y="9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CF769F8D-0399-C89F-B999-0D426F1AE9C5}"/>
                    </a:ext>
                  </a:extLst>
                </p:cNvPr>
                <p:cNvGrpSpPr/>
                <p:nvPr/>
              </p:nvGrpSpPr>
              <p:grpSpPr>
                <a:xfrm>
                  <a:off x="8321676" y="4794251"/>
                  <a:ext cx="325438" cy="323850"/>
                  <a:chOff x="8321676" y="4794251"/>
                  <a:chExt cx="325438" cy="323850"/>
                </a:xfrm>
              </p:grpSpPr>
              <p:sp>
                <p:nvSpPr>
                  <p:cNvPr id="49" name="Freeform 41">
                    <a:extLst>
                      <a:ext uri="{FF2B5EF4-FFF2-40B4-BE49-F238E27FC236}">
                        <a16:creationId xmlns:a16="http://schemas.microsoft.com/office/drawing/2014/main" id="{529729D3-6D95-9C63-4A5A-9B930972F2E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8321676" y="4794251"/>
                    <a:ext cx="325438" cy="288925"/>
                  </a:xfrm>
                  <a:custGeom>
                    <a:avLst/>
                    <a:gdLst>
                      <a:gd name="T0" fmla="*/ 203 w 205"/>
                      <a:gd name="T1" fmla="*/ 56 h 182"/>
                      <a:gd name="T2" fmla="*/ 192 w 205"/>
                      <a:gd name="T3" fmla="*/ 49 h 182"/>
                      <a:gd name="T4" fmla="*/ 182 w 205"/>
                      <a:gd name="T5" fmla="*/ 53 h 182"/>
                      <a:gd name="T6" fmla="*/ 180 w 205"/>
                      <a:gd name="T7" fmla="*/ 49 h 182"/>
                      <a:gd name="T8" fmla="*/ 170 w 205"/>
                      <a:gd name="T9" fmla="*/ 56 h 182"/>
                      <a:gd name="T10" fmla="*/ 128 w 205"/>
                      <a:gd name="T11" fmla="*/ 42 h 182"/>
                      <a:gd name="T12" fmla="*/ 125 w 205"/>
                      <a:gd name="T13" fmla="*/ 37 h 182"/>
                      <a:gd name="T14" fmla="*/ 112 w 205"/>
                      <a:gd name="T15" fmla="*/ 31 h 182"/>
                      <a:gd name="T16" fmla="*/ 104 w 205"/>
                      <a:gd name="T17" fmla="*/ 38 h 182"/>
                      <a:gd name="T18" fmla="*/ 99 w 205"/>
                      <a:gd name="T19" fmla="*/ 51 h 182"/>
                      <a:gd name="T20" fmla="*/ 94 w 205"/>
                      <a:gd name="T21" fmla="*/ 31 h 182"/>
                      <a:gd name="T22" fmla="*/ 81 w 205"/>
                      <a:gd name="T23" fmla="*/ 37 h 182"/>
                      <a:gd name="T24" fmla="*/ 72 w 205"/>
                      <a:gd name="T25" fmla="*/ 72 h 182"/>
                      <a:gd name="T26" fmla="*/ 36 w 205"/>
                      <a:gd name="T27" fmla="*/ 56 h 182"/>
                      <a:gd name="T28" fmla="*/ 26 w 205"/>
                      <a:gd name="T29" fmla="*/ 49 h 182"/>
                      <a:gd name="T30" fmla="*/ 21 w 205"/>
                      <a:gd name="T31" fmla="*/ 53 h 182"/>
                      <a:gd name="T32" fmla="*/ 14 w 205"/>
                      <a:gd name="T33" fmla="*/ 49 h 182"/>
                      <a:gd name="T34" fmla="*/ 1 w 205"/>
                      <a:gd name="T35" fmla="*/ 56 h 182"/>
                      <a:gd name="T36" fmla="*/ 0 w 205"/>
                      <a:gd name="T37" fmla="*/ 145 h 182"/>
                      <a:gd name="T38" fmla="*/ 3 w 205"/>
                      <a:gd name="T39" fmla="*/ 149 h 182"/>
                      <a:gd name="T40" fmla="*/ 12 w 205"/>
                      <a:gd name="T41" fmla="*/ 151 h 182"/>
                      <a:gd name="T42" fmla="*/ 5 w 205"/>
                      <a:gd name="T43" fmla="*/ 177 h 182"/>
                      <a:gd name="T44" fmla="*/ 6 w 205"/>
                      <a:gd name="T45" fmla="*/ 181 h 182"/>
                      <a:gd name="T46" fmla="*/ 61 w 205"/>
                      <a:gd name="T47" fmla="*/ 182 h 182"/>
                      <a:gd name="T48" fmla="*/ 62 w 205"/>
                      <a:gd name="T49" fmla="*/ 178 h 182"/>
                      <a:gd name="T50" fmla="*/ 45 w 205"/>
                      <a:gd name="T51" fmla="*/ 82 h 182"/>
                      <a:gd name="T52" fmla="*/ 143 w 205"/>
                      <a:gd name="T53" fmla="*/ 173 h 182"/>
                      <a:gd name="T54" fmla="*/ 144 w 205"/>
                      <a:gd name="T55" fmla="*/ 178 h 182"/>
                      <a:gd name="T56" fmla="*/ 196 w 205"/>
                      <a:gd name="T57" fmla="*/ 182 h 182"/>
                      <a:gd name="T58" fmla="*/ 197 w 205"/>
                      <a:gd name="T59" fmla="*/ 182 h 182"/>
                      <a:gd name="T60" fmla="*/ 201 w 205"/>
                      <a:gd name="T61" fmla="*/ 178 h 182"/>
                      <a:gd name="T62" fmla="*/ 198 w 205"/>
                      <a:gd name="T63" fmla="*/ 151 h 182"/>
                      <a:gd name="T64" fmla="*/ 203 w 205"/>
                      <a:gd name="T65" fmla="*/ 149 h 182"/>
                      <a:gd name="T66" fmla="*/ 205 w 205"/>
                      <a:gd name="T67" fmla="*/ 145 h 182"/>
                      <a:gd name="T68" fmla="*/ 103 w 205"/>
                      <a:gd name="T69" fmla="*/ 28 h 182"/>
                      <a:gd name="T70" fmla="*/ 109 w 205"/>
                      <a:gd name="T71" fmla="*/ 25 h 182"/>
                      <a:gd name="T72" fmla="*/ 113 w 205"/>
                      <a:gd name="T73" fmla="*/ 10 h 182"/>
                      <a:gd name="T74" fmla="*/ 103 w 205"/>
                      <a:gd name="T75" fmla="*/ 0 h 182"/>
                      <a:gd name="T76" fmla="*/ 93 w 205"/>
                      <a:gd name="T77" fmla="*/ 5 h 182"/>
                      <a:gd name="T78" fmla="*/ 93 w 205"/>
                      <a:gd name="T79" fmla="*/ 20 h 182"/>
                      <a:gd name="T80" fmla="*/ 103 w 205"/>
                      <a:gd name="T81" fmla="*/ 28 h 182"/>
                      <a:gd name="T82" fmla="*/ 186 w 205"/>
                      <a:gd name="T83" fmla="*/ 43 h 182"/>
                      <a:gd name="T84" fmla="*/ 197 w 205"/>
                      <a:gd name="T85" fmla="*/ 32 h 182"/>
                      <a:gd name="T86" fmla="*/ 197 w 205"/>
                      <a:gd name="T87" fmla="*/ 15 h 182"/>
                      <a:gd name="T88" fmla="*/ 190 w 205"/>
                      <a:gd name="T89" fmla="*/ 10 h 182"/>
                      <a:gd name="T90" fmla="*/ 182 w 205"/>
                      <a:gd name="T91" fmla="*/ 10 h 182"/>
                      <a:gd name="T92" fmla="*/ 175 w 205"/>
                      <a:gd name="T93" fmla="*/ 15 h 182"/>
                      <a:gd name="T94" fmla="*/ 175 w 205"/>
                      <a:gd name="T95" fmla="*/ 32 h 182"/>
                      <a:gd name="T96" fmla="*/ 186 w 205"/>
                      <a:gd name="T97" fmla="*/ 43 h 182"/>
                      <a:gd name="T98" fmla="*/ 20 w 205"/>
                      <a:gd name="T99" fmla="*/ 43 h 182"/>
                      <a:gd name="T100" fmla="*/ 30 w 205"/>
                      <a:gd name="T101" fmla="*/ 32 h 182"/>
                      <a:gd name="T102" fmla="*/ 30 w 205"/>
                      <a:gd name="T103" fmla="*/ 15 h 182"/>
                      <a:gd name="T104" fmla="*/ 22 w 205"/>
                      <a:gd name="T105" fmla="*/ 10 h 182"/>
                      <a:gd name="T106" fmla="*/ 16 w 205"/>
                      <a:gd name="T107" fmla="*/ 10 h 182"/>
                      <a:gd name="T108" fmla="*/ 9 w 205"/>
                      <a:gd name="T109" fmla="*/ 15 h 182"/>
                      <a:gd name="T110" fmla="*/ 9 w 205"/>
                      <a:gd name="T111" fmla="*/ 32 h 182"/>
                      <a:gd name="T112" fmla="*/ 20 w 205"/>
                      <a:gd name="T113" fmla="*/ 43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05" h="182">
                        <a:moveTo>
                          <a:pt x="205" y="61"/>
                        </a:moveTo>
                        <a:lnTo>
                          <a:pt x="205" y="61"/>
                        </a:lnTo>
                        <a:lnTo>
                          <a:pt x="203" y="56"/>
                        </a:lnTo>
                        <a:lnTo>
                          <a:pt x="201" y="53"/>
                        </a:lnTo>
                        <a:lnTo>
                          <a:pt x="197" y="51"/>
                        </a:lnTo>
                        <a:lnTo>
                          <a:pt x="192" y="49"/>
                        </a:lnTo>
                        <a:lnTo>
                          <a:pt x="182" y="66"/>
                        </a:lnTo>
                        <a:lnTo>
                          <a:pt x="184" y="53"/>
                        </a:lnTo>
                        <a:lnTo>
                          <a:pt x="182" y="53"/>
                        </a:lnTo>
                        <a:lnTo>
                          <a:pt x="177" y="66"/>
                        </a:lnTo>
                        <a:lnTo>
                          <a:pt x="180" y="49"/>
                        </a:lnTo>
                        <a:lnTo>
                          <a:pt x="180" y="49"/>
                        </a:lnTo>
                        <a:lnTo>
                          <a:pt x="174" y="52"/>
                        </a:lnTo>
                        <a:lnTo>
                          <a:pt x="171" y="53"/>
                        </a:lnTo>
                        <a:lnTo>
                          <a:pt x="170" y="56"/>
                        </a:lnTo>
                        <a:lnTo>
                          <a:pt x="161" y="72"/>
                        </a:lnTo>
                        <a:lnTo>
                          <a:pt x="133" y="72"/>
                        </a:lnTo>
                        <a:lnTo>
                          <a:pt x="128" y="42"/>
                        </a:lnTo>
                        <a:lnTo>
                          <a:pt x="128" y="42"/>
                        </a:lnTo>
                        <a:lnTo>
                          <a:pt x="127" y="40"/>
                        </a:lnTo>
                        <a:lnTo>
                          <a:pt x="125" y="37"/>
                        </a:lnTo>
                        <a:lnTo>
                          <a:pt x="122" y="36"/>
                        </a:lnTo>
                        <a:lnTo>
                          <a:pt x="112" y="31"/>
                        </a:lnTo>
                        <a:lnTo>
                          <a:pt x="112" y="31"/>
                        </a:lnTo>
                        <a:lnTo>
                          <a:pt x="109" y="41"/>
                        </a:lnTo>
                        <a:lnTo>
                          <a:pt x="107" y="51"/>
                        </a:lnTo>
                        <a:lnTo>
                          <a:pt x="104" y="38"/>
                        </a:lnTo>
                        <a:lnTo>
                          <a:pt x="103" y="37"/>
                        </a:lnTo>
                        <a:lnTo>
                          <a:pt x="100" y="38"/>
                        </a:lnTo>
                        <a:lnTo>
                          <a:pt x="99" y="51"/>
                        </a:lnTo>
                        <a:lnTo>
                          <a:pt x="99" y="51"/>
                        </a:lnTo>
                        <a:lnTo>
                          <a:pt x="97" y="41"/>
                        </a:lnTo>
                        <a:lnTo>
                          <a:pt x="94" y="31"/>
                        </a:lnTo>
                        <a:lnTo>
                          <a:pt x="84" y="36"/>
                        </a:lnTo>
                        <a:lnTo>
                          <a:pt x="84" y="36"/>
                        </a:lnTo>
                        <a:lnTo>
                          <a:pt x="81" y="37"/>
                        </a:lnTo>
                        <a:lnTo>
                          <a:pt x="79" y="40"/>
                        </a:lnTo>
                        <a:lnTo>
                          <a:pt x="78" y="42"/>
                        </a:lnTo>
                        <a:lnTo>
                          <a:pt x="72" y="72"/>
                        </a:lnTo>
                        <a:lnTo>
                          <a:pt x="43" y="72"/>
                        </a:lnTo>
                        <a:lnTo>
                          <a:pt x="36" y="56"/>
                        </a:lnTo>
                        <a:lnTo>
                          <a:pt x="36" y="56"/>
                        </a:lnTo>
                        <a:lnTo>
                          <a:pt x="35" y="53"/>
                        </a:lnTo>
                        <a:lnTo>
                          <a:pt x="31" y="52"/>
                        </a:lnTo>
                        <a:lnTo>
                          <a:pt x="26" y="49"/>
                        </a:lnTo>
                        <a:lnTo>
                          <a:pt x="29" y="66"/>
                        </a:lnTo>
                        <a:lnTo>
                          <a:pt x="24" y="53"/>
                        </a:lnTo>
                        <a:lnTo>
                          <a:pt x="21" y="53"/>
                        </a:lnTo>
                        <a:lnTo>
                          <a:pt x="24" y="66"/>
                        </a:lnTo>
                        <a:lnTo>
                          <a:pt x="14" y="49"/>
                        </a:lnTo>
                        <a:lnTo>
                          <a:pt x="14" y="49"/>
                        </a:lnTo>
                        <a:lnTo>
                          <a:pt x="9" y="51"/>
                        </a:lnTo>
                        <a:lnTo>
                          <a:pt x="5" y="53"/>
                        </a:lnTo>
                        <a:lnTo>
                          <a:pt x="1" y="56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0" y="145"/>
                        </a:lnTo>
                        <a:lnTo>
                          <a:pt x="0" y="145"/>
                        </a:lnTo>
                        <a:lnTo>
                          <a:pt x="1" y="147"/>
                        </a:lnTo>
                        <a:lnTo>
                          <a:pt x="3" y="149"/>
                        </a:lnTo>
                        <a:lnTo>
                          <a:pt x="4" y="151"/>
                        </a:lnTo>
                        <a:lnTo>
                          <a:pt x="7" y="151"/>
                        </a:lnTo>
                        <a:lnTo>
                          <a:pt x="12" y="151"/>
                        </a:lnTo>
                        <a:lnTo>
                          <a:pt x="5" y="176"/>
                        </a:lnTo>
                        <a:lnTo>
                          <a:pt x="5" y="176"/>
                        </a:lnTo>
                        <a:lnTo>
                          <a:pt x="5" y="177"/>
                        </a:lnTo>
                        <a:lnTo>
                          <a:pt x="5" y="177"/>
                        </a:lnTo>
                        <a:lnTo>
                          <a:pt x="5" y="180"/>
                        </a:lnTo>
                        <a:lnTo>
                          <a:pt x="6" y="181"/>
                        </a:lnTo>
                        <a:lnTo>
                          <a:pt x="7" y="182"/>
                        </a:lnTo>
                        <a:lnTo>
                          <a:pt x="10" y="182"/>
                        </a:lnTo>
                        <a:lnTo>
                          <a:pt x="61" y="182"/>
                        </a:lnTo>
                        <a:lnTo>
                          <a:pt x="61" y="182"/>
                        </a:lnTo>
                        <a:lnTo>
                          <a:pt x="62" y="178"/>
                        </a:lnTo>
                        <a:lnTo>
                          <a:pt x="62" y="178"/>
                        </a:lnTo>
                        <a:lnTo>
                          <a:pt x="62" y="173"/>
                        </a:lnTo>
                        <a:lnTo>
                          <a:pt x="16" y="173"/>
                        </a:lnTo>
                        <a:lnTo>
                          <a:pt x="45" y="82"/>
                        </a:lnTo>
                        <a:lnTo>
                          <a:pt x="160" y="82"/>
                        </a:lnTo>
                        <a:lnTo>
                          <a:pt x="190" y="173"/>
                        </a:lnTo>
                        <a:lnTo>
                          <a:pt x="143" y="173"/>
                        </a:lnTo>
                        <a:lnTo>
                          <a:pt x="143" y="173"/>
                        </a:lnTo>
                        <a:lnTo>
                          <a:pt x="144" y="178"/>
                        </a:lnTo>
                        <a:lnTo>
                          <a:pt x="144" y="178"/>
                        </a:lnTo>
                        <a:lnTo>
                          <a:pt x="144" y="182"/>
                        </a:lnTo>
                        <a:lnTo>
                          <a:pt x="196" y="182"/>
                        </a:lnTo>
                        <a:lnTo>
                          <a:pt x="196" y="182"/>
                        </a:lnTo>
                        <a:lnTo>
                          <a:pt x="196" y="182"/>
                        </a:lnTo>
                        <a:lnTo>
                          <a:pt x="197" y="182"/>
                        </a:lnTo>
                        <a:lnTo>
                          <a:pt x="197" y="182"/>
                        </a:lnTo>
                        <a:lnTo>
                          <a:pt x="200" y="181"/>
                        </a:lnTo>
                        <a:lnTo>
                          <a:pt x="200" y="180"/>
                        </a:lnTo>
                        <a:lnTo>
                          <a:pt x="201" y="178"/>
                        </a:lnTo>
                        <a:lnTo>
                          <a:pt x="201" y="176"/>
                        </a:lnTo>
                        <a:lnTo>
                          <a:pt x="192" y="151"/>
                        </a:lnTo>
                        <a:lnTo>
                          <a:pt x="198" y="151"/>
                        </a:lnTo>
                        <a:lnTo>
                          <a:pt x="198" y="151"/>
                        </a:lnTo>
                        <a:lnTo>
                          <a:pt x="201" y="151"/>
                        </a:lnTo>
                        <a:lnTo>
                          <a:pt x="203" y="149"/>
                        </a:lnTo>
                        <a:lnTo>
                          <a:pt x="205" y="147"/>
                        </a:lnTo>
                        <a:lnTo>
                          <a:pt x="205" y="145"/>
                        </a:lnTo>
                        <a:lnTo>
                          <a:pt x="205" y="145"/>
                        </a:lnTo>
                        <a:lnTo>
                          <a:pt x="205" y="61"/>
                        </a:lnTo>
                        <a:lnTo>
                          <a:pt x="205" y="61"/>
                        </a:lnTo>
                        <a:close/>
                        <a:moveTo>
                          <a:pt x="103" y="28"/>
                        </a:moveTo>
                        <a:lnTo>
                          <a:pt x="103" y="28"/>
                        </a:lnTo>
                        <a:lnTo>
                          <a:pt x="107" y="27"/>
                        </a:lnTo>
                        <a:lnTo>
                          <a:pt x="109" y="25"/>
                        </a:lnTo>
                        <a:lnTo>
                          <a:pt x="112" y="20"/>
                        </a:lnTo>
                        <a:lnTo>
                          <a:pt x="113" y="15"/>
                        </a:lnTo>
                        <a:lnTo>
                          <a:pt x="113" y="10"/>
                        </a:lnTo>
                        <a:lnTo>
                          <a:pt x="112" y="5"/>
                        </a:lnTo>
                        <a:lnTo>
                          <a:pt x="108" y="1"/>
                        </a:lnTo>
                        <a:lnTo>
                          <a:pt x="103" y="0"/>
                        </a:lnTo>
                        <a:lnTo>
                          <a:pt x="103" y="0"/>
                        </a:lnTo>
                        <a:lnTo>
                          <a:pt x="97" y="1"/>
                        </a:lnTo>
                        <a:lnTo>
                          <a:pt x="93" y="5"/>
                        </a:lnTo>
                        <a:lnTo>
                          <a:pt x="92" y="10"/>
                        </a:lnTo>
                        <a:lnTo>
                          <a:pt x="92" y="15"/>
                        </a:lnTo>
                        <a:lnTo>
                          <a:pt x="93" y="20"/>
                        </a:lnTo>
                        <a:lnTo>
                          <a:pt x="96" y="25"/>
                        </a:lnTo>
                        <a:lnTo>
                          <a:pt x="99" y="27"/>
                        </a:lnTo>
                        <a:lnTo>
                          <a:pt x="103" y="28"/>
                        </a:lnTo>
                        <a:lnTo>
                          <a:pt x="103" y="28"/>
                        </a:lnTo>
                        <a:close/>
                        <a:moveTo>
                          <a:pt x="186" y="43"/>
                        </a:moveTo>
                        <a:lnTo>
                          <a:pt x="186" y="43"/>
                        </a:lnTo>
                        <a:lnTo>
                          <a:pt x="191" y="41"/>
                        </a:lnTo>
                        <a:lnTo>
                          <a:pt x="195" y="37"/>
                        </a:lnTo>
                        <a:lnTo>
                          <a:pt x="197" y="32"/>
                        </a:lnTo>
                        <a:lnTo>
                          <a:pt x="198" y="26"/>
                        </a:lnTo>
                        <a:lnTo>
                          <a:pt x="198" y="20"/>
                        </a:lnTo>
                        <a:lnTo>
                          <a:pt x="197" y="15"/>
                        </a:lnTo>
                        <a:lnTo>
                          <a:pt x="195" y="12"/>
                        </a:lnTo>
                        <a:lnTo>
                          <a:pt x="192" y="11"/>
                        </a:lnTo>
                        <a:lnTo>
                          <a:pt x="190" y="10"/>
                        </a:lnTo>
                        <a:lnTo>
                          <a:pt x="186" y="10"/>
                        </a:lnTo>
                        <a:lnTo>
                          <a:pt x="186" y="10"/>
                        </a:lnTo>
                        <a:lnTo>
                          <a:pt x="182" y="10"/>
                        </a:lnTo>
                        <a:lnTo>
                          <a:pt x="180" y="11"/>
                        </a:lnTo>
                        <a:lnTo>
                          <a:pt x="177" y="12"/>
                        </a:lnTo>
                        <a:lnTo>
                          <a:pt x="175" y="15"/>
                        </a:lnTo>
                        <a:lnTo>
                          <a:pt x="174" y="20"/>
                        </a:lnTo>
                        <a:lnTo>
                          <a:pt x="174" y="26"/>
                        </a:lnTo>
                        <a:lnTo>
                          <a:pt x="175" y="32"/>
                        </a:lnTo>
                        <a:lnTo>
                          <a:pt x="177" y="37"/>
                        </a:lnTo>
                        <a:lnTo>
                          <a:pt x="181" y="41"/>
                        </a:lnTo>
                        <a:lnTo>
                          <a:pt x="186" y="43"/>
                        </a:lnTo>
                        <a:lnTo>
                          <a:pt x="186" y="43"/>
                        </a:lnTo>
                        <a:close/>
                        <a:moveTo>
                          <a:pt x="20" y="43"/>
                        </a:moveTo>
                        <a:lnTo>
                          <a:pt x="20" y="43"/>
                        </a:lnTo>
                        <a:lnTo>
                          <a:pt x="24" y="41"/>
                        </a:lnTo>
                        <a:lnTo>
                          <a:pt x="27" y="37"/>
                        </a:lnTo>
                        <a:lnTo>
                          <a:pt x="30" y="32"/>
                        </a:lnTo>
                        <a:lnTo>
                          <a:pt x="32" y="26"/>
                        </a:lnTo>
                        <a:lnTo>
                          <a:pt x="32" y="20"/>
                        </a:lnTo>
                        <a:lnTo>
                          <a:pt x="30" y="15"/>
                        </a:lnTo>
                        <a:lnTo>
                          <a:pt x="29" y="12"/>
                        </a:lnTo>
                        <a:lnTo>
                          <a:pt x="26" y="11"/>
                        </a:lnTo>
                        <a:lnTo>
                          <a:pt x="22" y="10"/>
                        </a:lnTo>
                        <a:lnTo>
                          <a:pt x="20" y="10"/>
                        </a:lnTo>
                        <a:lnTo>
                          <a:pt x="20" y="10"/>
                        </a:lnTo>
                        <a:lnTo>
                          <a:pt x="16" y="10"/>
                        </a:lnTo>
                        <a:lnTo>
                          <a:pt x="12" y="11"/>
                        </a:lnTo>
                        <a:lnTo>
                          <a:pt x="10" y="12"/>
                        </a:lnTo>
                        <a:lnTo>
                          <a:pt x="9" y="15"/>
                        </a:lnTo>
                        <a:lnTo>
                          <a:pt x="6" y="20"/>
                        </a:lnTo>
                        <a:lnTo>
                          <a:pt x="6" y="26"/>
                        </a:lnTo>
                        <a:lnTo>
                          <a:pt x="9" y="32"/>
                        </a:lnTo>
                        <a:lnTo>
                          <a:pt x="11" y="37"/>
                        </a:lnTo>
                        <a:lnTo>
                          <a:pt x="15" y="41"/>
                        </a:lnTo>
                        <a:lnTo>
                          <a:pt x="20" y="43"/>
                        </a:lnTo>
                        <a:lnTo>
                          <a:pt x="2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sp>
                <p:nvSpPr>
                  <p:cNvPr id="50" name="Freeform 42">
                    <a:extLst>
                      <a:ext uri="{FF2B5EF4-FFF2-40B4-BE49-F238E27FC236}">
                        <a16:creationId xmlns:a16="http://schemas.microsoft.com/office/drawing/2014/main" id="{10DE43BB-FF48-5CE0-529D-8E11699A33B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8428038" y="4956176"/>
                    <a:ext cx="112713" cy="161925"/>
                  </a:xfrm>
                  <a:custGeom>
                    <a:avLst/>
                    <a:gdLst>
                      <a:gd name="T0" fmla="*/ 43 w 71"/>
                      <a:gd name="T1" fmla="*/ 40 h 102"/>
                      <a:gd name="T2" fmla="*/ 43 w 71"/>
                      <a:gd name="T3" fmla="*/ 40 h 102"/>
                      <a:gd name="T4" fmla="*/ 36 w 71"/>
                      <a:gd name="T5" fmla="*/ 39 h 102"/>
                      <a:gd name="T6" fmla="*/ 36 w 71"/>
                      <a:gd name="T7" fmla="*/ 39 h 102"/>
                      <a:gd name="T8" fmla="*/ 29 w 71"/>
                      <a:gd name="T9" fmla="*/ 40 h 102"/>
                      <a:gd name="T10" fmla="*/ 29 w 71"/>
                      <a:gd name="T11" fmla="*/ 40 h 102"/>
                      <a:gd name="T12" fmla="*/ 25 w 71"/>
                      <a:gd name="T13" fmla="*/ 38 h 102"/>
                      <a:gd name="T14" fmla="*/ 22 w 71"/>
                      <a:gd name="T15" fmla="*/ 33 h 102"/>
                      <a:gd name="T16" fmla="*/ 19 w 71"/>
                      <a:gd name="T17" fmla="*/ 26 h 102"/>
                      <a:gd name="T18" fmla="*/ 17 w 71"/>
                      <a:gd name="T19" fmla="*/ 17 h 102"/>
                      <a:gd name="T20" fmla="*/ 17 w 71"/>
                      <a:gd name="T21" fmla="*/ 17 h 102"/>
                      <a:gd name="T22" fmla="*/ 20 w 71"/>
                      <a:gd name="T23" fmla="*/ 9 h 102"/>
                      <a:gd name="T24" fmla="*/ 24 w 71"/>
                      <a:gd name="T25" fmla="*/ 5 h 102"/>
                      <a:gd name="T26" fmla="*/ 29 w 71"/>
                      <a:gd name="T27" fmla="*/ 1 h 102"/>
                      <a:gd name="T28" fmla="*/ 36 w 71"/>
                      <a:gd name="T29" fmla="*/ 0 h 102"/>
                      <a:gd name="T30" fmla="*/ 36 w 71"/>
                      <a:gd name="T31" fmla="*/ 0 h 102"/>
                      <a:gd name="T32" fmla="*/ 42 w 71"/>
                      <a:gd name="T33" fmla="*/ 1 h 102"/>
                      <a:gd name="T34" fmla="*/ 48 w 71"/>
                      <a:gd name="T35" fmla="*/ 5 h 102"/>
                      <a:gd name="T36" fmla="*/ 52 w 71"/>
                      <a:gd name="T37" fmla="*/ 9 h 102"/>
                      <a:gd name="T38" fmla="*/ 53 w 71"/>
                      <a:gd name="T39" fmla="*/ 17 h 102"/>
                      <a:gd name="T40" fmla="*/ 53 w 71"/>
                      <a:gd name="T41" fmla="*/ 17 h 102"/>
                      <a:gd name="T42" fmla="*/ 52 w 71"/>
                      <a:gd name="T43" fmla="*/ 26 h 102"/>
                      <a:gd name="T44" fmla="*/ 50 w 71"/>
                      <a:gd name="T45" fmla="*/ 33 h 102"/>
                      <a:gd name="T46" fmla="*/ 46 w 71"/>
                      <a:gd name="T47" fmla="*/ 38 h 102"/>
                      <a:gd name="T48" fmla="*/ 43 w 71"/>
                      <a:gd name="T49" fmla="*/ 40 h 102"/>
                      <a:gd name="T50" fmla="*/ 43 w 71"/>
                      <a:gd name="T51" fmla="*/ 40 h 102"/>
                      <a:gd name="T52" fmla="*/ 21 w 71"/>
                      <a:gd name="T53" fmla="*/ 47 h 102"/>
                      <a:gd name="T54" fmla="*/ 21 w 71"/>
                      <a:gd name="T55" fmla="*/ 47 h 102"/>
                      <a:gd name="T56" fmla="*/ 12 w 71"/>
                      <a:gd name="T57" fmla="*/ 49 h 102"/>
                      <a:gd name="T58" fmla="*/ 9 w 71"/>
                      <a:gd name="T59" fmla="*/ 52 h 102"/>
                      <a:gd name="T60" fmla="*/ 7 w 71"/>
                      <a:gd name="T61" fmla="*/ 53 h 102"/>
                      <a:gd name="T62" fmla="*/ 7 w 71"/>
                      <a:gd name="T63" fmla="*/ 53 h 102"/>
                      <a:gd name="T64" fmla="*/ 5 w 71"/>
                      <a:gd name="T65" fmla="*/ 64 h 102"/>
                      <a:gd name="T66" fmla="*/ 2 w 71"/>
                      <a:gd name="T67" fmla="*/ 78 h 102"/>
                      <a:gd name="T68" fmla="*/ 1 w 71"/>
                      <a:gd name="T69" fmla="*/ 93 h 102"/>
                      <a:gd name="T70" fmla="*/ 0 w 71"/>
                      <a:gd name="T71" fmla="*/ 102 h 102"/>
                      <a:gd name="T72" fmla="*/ 0 w 71"/>
                      <a:gd name="T73" fmla="*/ 102 h 102"/>
                      <a:gd name="T74" fmla="*/ 71 w 71"/>
                      <a:gd name="T75" fmla="*/ 102 h 102"/>
                      <a:gd name="T76" fmla="*/ 71 w 71"/>
                      <a:gd name="T77" fmla="*/ 102 h 102"/>
                      <a:gd name="T78" fmla="*/ 71 w 71"/>
                      <a:gd name="T79" fmla="*/ 93 h 102"/>
                      <a:gd name="T80" fmla="*/ 68 w 71"/>
                      <a:gd name="T81" fmla="*/ 78 h 102"/>
                      <a:gd name="T82" fmla="*/ 67 w 71"/>
                      <a:gd name="T83" fmla="*/ 64 h 102"/>
                      <a:gd name="T84" fmla="*/ 64 w 71"/>
                      <a:gd name="T85" fmla="*/ 53 h 102"/>
                      <a:gd name="T86" fmla="*/ 64 w 71"/>
                      <a:gd name="T87" fmla="*/ 53 h 102"/>
                      <a:gd name="T88" fmla="*/ 62 w 71"/>
                      <a:gd name="T89" fmla="*/ 52 h 102"/>
                      <a:gd name="T90" fmla="*/ 60 w 71"/>
                      <a:gd name="T91" fmla="*/ 49 h 102"/>
                      <a:gd name="T92" fmla="*/ 51 w 71"/>
                      <a:gd name="T93" fmla="*/ 47 h 102"/>
                      <a:gd name="T94" fmla="*/ 51 w 71"/>
                      <a:gd name="T95" fmla="*/ 47 h 102"/>
                      <a:gd name="T96" fmla="*/ 51 w 71"/>
                      <a:gd name="T97" fmla="*/ 45 h 102"/>
                      <a:gd name="T98" fmla="*/ 47 w 71"/>
                      <a:gd name="T99" fmla="*/ 44 h 102"/>
                      <a:gd name="T100" fmla="*/ 42 w 71"/>
                      <a:gd name="T101" fmla="*/ 43 h 102"/>
                      <a:gd name="T102" fmla="*/ 36 w 71"/>
                      <a:gd name="T103" fmla="*/ 43 h 102"/>
                      <a:gd name="T104" fmla="*/ 36 w 71"/>
                      <a:gd name="T105" fmla="*/ 43 h 102"/>
                      <a:gd name="T106" fmla="*/ 29 w 71"/>
                      <a:gd name="T107" fmla="*/ 43 h 102"/>
                      <a:gd name="T108" fmla="*/ 24 w 71"/>
                      <a:gd name="T109" fmla="*/ 44 h 102"/>
                      <a:gd name="T110" fmla="*/ 21 w 71"/>
                      <a:gd name="T111" fmla="*/ 45 h 102"/>
                      <a:gd name="T112" fmla="*/ 21 w 71"/>
                      <a:gd name="T113" fmla="*/ 47 h 102"/>
                      <a:gd name="T114" fmla="*/ 21 w 71"/>
                      <a:gd name="T115" fmla="*/ 47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71" h="102">
                        <a:moveTo>
                          <a:pt x="43" y="40"/>
                        </a:moveTo>
                        <a:lnTo>
                          <a:pt x="43" y="40"/>
                        </a:lnTo>
                        <a:lnTo>
                          <a:pt x="36" y="39"/>
                        </a:lnTo>
                        <a:lnTo>
                          <a:pt x="36" y="39"/>
                        </a:lnTo>
                        <a:lnTo>
                          <a:pt x="29" y="40"/>
                        </a:lnTo>
                        <a:lnTo>
                          <a:pt x="29" y="40"/>
                        </a:lnTo>
                        <a:lnTo>
                          <a:pt x="25" y="38"/>
                        </a:lnTo>
                        <a:lnTo>
                          <a:pt x="22" y="33"/>
                        </a:lnTo>
                        <a:lnTo>
                          <a:pt x="19" y="26"/>
                        </a:lnTo>
                        <a:lnTo>
                          <a:pt x="17" y="17"/>
                        </a:lnTo>
                        <a:lnTo>
                          <a:pt x="17" y="17"/>
                        </a:lnTo>
                        <a:lnTo>
                          <a:pt x="20" y="9"/>
                        </a:lnTo>
                        <a:lnTo>
                          <a:pt x="24" y="5"/>
                        </a:lnTo>
                        <a:lnTo>
                          <a:pt x="29" y="1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42" y="1"/>
                        </a:lnTo>
                        <a:lnTo>
                          <a:pt x="48" y="5"/>
                        </a:lnTo>
                        <a:lnTo>
                          <a:pt x="52" y="9"/>
                        </a:lnTo>
                        <a:lnTo>
                          <a:pt x="53" y="17"/>
                        </a:lnTo>
                        <a:lnTo>
                          <a:pt x="53" y="17"/>
                        </a:lnTo>
                        <a:lnTo>
                          <a:pt x="52" y="26"/>
                        </a:lnTo>
                        <a:lnTo>
                          <a:pt x="50" y="33"/>
                        </a:lnTo>
                        <a:lnTo>
                          <a:pt x="46" y="38"/>
                        </a:lnTo>
                        <a:lnTo>
                          <a:pt x="43" y="40"/>
                        </a:lnTo>
                        <a:lnTo>
                          <a:pt x="43" y="40"/>
                        </a:lnTo>
                        <a:close/>
                        <a:moveTo>
                          <a:pt x="21" y="47"/>
                        </a:moveTo>
                        <a:lnTo>
                          <a:pt x="21" y="47"/>
                        </a:lnTo>
                        <a:lnTo>
                          <a:pt x="12" y="49"/>
                        </a:lnTo>
                        <a:lnTo>
                          <a:pt x="9" y="52"/>
                        </a:lnTo>
                        <a:lnTo>
                          <a:pt x="7" y="53"/>
                        </a:lnTo>
                        <a:lnTo>
                          <a:pt x="7" y="53"/>
                        </a:lnTo>
                        <a:lnTo>
                          <a:pt x="5" y="64"/>
                        </a:lnTo>
                        <a:lnTo>
                          <a:pt x="2" y="78"/>
                        </a:lnTo>
                        <a:lnTo>
                          <a:pt x="1" y="93"/>
                        </a:lnTo>
                        <a:lnTo>
                          <a:pt x="0" y="102"/>
                        </a:lnTo>
                        <a:lnTo>
                          <a:pt x="0" y="102"/>
                        </a:lnTo>
                        <a:lnTo>
                          <a:pt x="71" y="102"/>
                        </a:lnTo>
                        <a:lnTo>
                          <a:pt x="71" y="102"/>
                        </a:lnTo>
                        <a:lnTo>
                          <a:pt x="71" y="93"/>
                        </a:lnTo>
                        <a:lnTo>
                          <a:pt x="68" y="78"/>
                        </a:lnTo>
                        <a:lnTo>
                          <a:pt x="67" y="64"/>
                        </a:lnTo>
                        <a:lnTo>
                          <a:pt x="64" y="53"/>
                        </a:lnTo>
                        <a:lnTo>
                          <a:pt x="64" y="53"/>
                        </a:lnTo>
                        <a:lnTo>
                          <a:pt x="62" y="52"/>
                        </a:lnTo>
                        <a:lnTo>
                          <a:pt x="60" y="49"/>
                        </a:lnTo>
                        <a:lnTo>
                          <a:pt x="51" y="47"/>
                        </a:lnTo>
                        <a:lnTo>
                          <a:pt x="51" y="47"/>
                        </a:lnTo>
                        <a:lnTo>
                          <a:pt x="51" y="45"/>
                        </a:lnTo>
                        <a:lnTo>
                          <a:pt x="47" y="44"/>
                        </a:lnTo>
                        <a:lnTo>
                          <a:pt x="42" y="43"/>
                        </a:lnTo>
                        <a:lnTo>
                          <a:pt x="36" y="43"/>
                        </a:lnTo>
                        <a:lnTo>
                          <a:pt x="36" y="43"/>
                        </a:lnTo>
                        <a:lnTo>
                          <a:pt x="29" y="43"/>
                        </a:lnTo>
                        <a:lnTo>
                          <a:pt x="24" y="44"/>
                        </a:lnTo>
                        <a:lnTo>
                          <a:pt x="21" y="45"/>
                        </a:lnTo>
                        <a:lnTo>
                          <a:pt x="21" y="47"/>
                        </a:lnTo>
                        <a:lnTo>
                          <a:pt x="21" y="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</p:grpSp>
          </p:grpSp>
          <p:sp>
            <p:nvSpPr>
              <p:cNvPr id="65" name="Rectangle 92">
                <a:extLst>
                  <a:ext uri="{FF2B5EF4-FFF2-40B4-BE49-F238E27FC236}">
                    <a16:creationId xmlns:a16="http://schemas.microsoft.com/office/drawing/2014/main" id="{E6ABE278-F543-3CAE-074A-9DB2D8043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8185" y="5673727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1390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6" name="Rectangle 92">
                <a:extLst>
                  <a:ext uri="{FF2B5EF4-FFF2-40B4-BE49-F238E27FC236}">
                    <a16:creationId xmlns:a16="http://schemas.microsoft.com/office/drawing/2014/main" id="{2CDAF150-4DCE-0A4C-0847-B87839482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4435" y="4714878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1392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7" name="Rectangle 92">
                <a:extLst>
                  <a:ext uri="{FF2B5EF4-FFF2-40B4-BE49-F238E27FC236}">
                    <a16:creationId xmlns:a16="http://schemas.microsoft.com/office/drawing/2014/main" id="{FB0CF092-0842-1C99-7A3B-B717B38E6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15533" y="3810002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1394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8" name="Rectangle 92">
                <a:extLst>
                  <a:ext uri="{FF2B5EF4-FFF2-40B4-BE49-F238E27FC236}">
                    <a16:creationId xmlns:a16="http://schemas.microsoft.com/office/drawing/2014/main" id="{6B9DE4E4-06AD-F3EA-7D68-16AA0E376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5783" y="3441702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1396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9" name="Rectangle 92">
                <a:extLst>
                  <a:ext uri="{FF2B5EF4-FFF2-40B4-BE49-F238E27FC236}">
                    <a16:creationId xmlns:a16="http://schemas.microsoft.com/office/drawing/2014/main" id="{0B94C02F-9143-DCD3-191F-D7DED9A87A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95135" y="4727578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1398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0" name="Rectangle 92">
                <a:extLst>
                  <a:ext uri="{FF2B5EF4-FFF2-40B4-BE49-F238E27FC236}">
                    <a16:creationId xmlns:a16="http://schemas.microsoft.com/office/drawing/2014/main" id="{CD006F2B-941E-F789-D14F-509EA7009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7735" y="5673727"/>
                <a:ext cx="436494" cy="22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1200" b="1" dirty="0">
                    <a:solidFill>
                      <a:schemeClr val="bg1"/>
                    </a:solidFill>
                    <a:latin typeface="+mj-lt"/>
                  </a:rPr>
                  <a:t>1400</a:t>
                </a:r>
                <a:endParaRPr lang="en-US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CEDD977-BABB-EC67-638B-4339AADFC511}"/>
                </a:ext>
              </a:extLst>
            </p:cNvPr>
            <p:cNvGrpSpPr/>
            <p:nvPr/>
          </p:nvGrpSpPr>
          <p:grpSpPr>
            <a:xfrm>
              <a:off x="4162882" y="3668481"/>
              <a:ext cx="914747" cy="914747"/>
              <a:chOff x="5953125" y="2373313"/>
              <a:chExt cx="546100" cy="546100"/>
            </a:xfrm>
            <a:solidFill>
              <a:srgbClr val="3059A9"/>
            </a:solidFill>
          </p:grpSpPr>
          <p:sp>
            <p:nvSpPr>
              <p:cNvPr id="73" name="Freeform 45">
                <a:extLst>
                  <a:ext uri="{FF2B5EF4-FFF2-40B4-BE49-F238E27FC236}">
                    <a16:creationId xmlns:a16="http://schemas.microsoft.com/office/drawing/2014/main" id="{29A1E6F7-4C99-476B-B821-1C911FD191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9650" y="2373313"/>
                <a:ext cx="273050" cy="204788"/>
              </a:xfrm>
              <a:custGeom>
                <a:avLst/>
                <a:gdLst>
                  <a:gd name="T0" fmla="*/ 92 w 342"/>
                  <a:gd name="T1" fmla="*/ 255 h 257"/>
                  <a:gd name="T2" fmla="*/ 140 w 342"/>
                  <a:gd name="T3" fmla="*/ 255 h 257"/>
                  <a:gd name="T4" fmla="*/ 193 w 342"/>
                  <a:gd name="T5" fmla="*/ 225 h 257"/>
                  <a:gd name="T6" fmla="*/ 225 w 342"/>
                  <a:gd name="T7" fmla="*/ 149 h 257"/>
                  <a:gd name="T8" fmla="*/ 206 w 342"/>
                  <a:gd name="T9" fmla="*/ 90 h 257"/>
                  <a:gd name="T10" fmla="*/ 161 w 342"/>
                  <a:gd name="T11" fmla="*/ 51 h 257"/>
                  <a:gd name="T12" fmla="*/ 121 w 342"/>
                  <a:gd name="T13" fmla="*/ 32 h 257"/>
                  <a:gd name="T14" fmla="*/ 126 w 342"/>
                  <a:gd name="T15" fmla="*/ 20 h 257"/>
                  <a:gd name="T16" fmla="*/ 316 w 342"/>
                  <a:gd name="T17" fmla="*/ 20 h 257"/>
                  <a:gd name="T18" fmla="*/ 321 w 342"/>
                  <a:gd name="T19" fmla="*/ 32 h 257"/>
                  <a:gd name="T20" fmla="*/ 318 w 342"/>
                  <a:gd name="T21" fmla="*/ 155 h 257"/>
                  <a:gd name="T22" fmla="*/ 270 w 342"/>
                  <a:gd name="T23" fmla="*/ 157 h 257"/>
                  <a:gd name="T24" fmla="*/ 261 w 342"/>
                  <a:gd name="T25" fmla="*/ 164 h 257"/>
                  <a:gd name="T26" fmla="*/ 268 w 342"/>
                  <a:gd name="T27" fmla="*/ 189 h 257"/>
                  <a:gd name="T28" fmla="*/ 244 w 342"/>
                  <a:gd name="T29" fmla="*/ 194 h 257"/>
                  <a:gd name="T30" fmla="*/ 299 w 342"/>
                  <a:gd name="T31" fmla="*/ 238 h 257"/>
                  <a:gd name="T32" fmla="*/ 312 w 342"/>
                  <a:gd name="T33" fmla="*/ 230 h 257"/>
                  <a:gd name="T34" fmla="*/ 310 w 342"/>
                  <a:gd name="T35" fmla="*/ 179 h 257"/>
                  <a:gd name="T36" fmla="*/ 329 w 342"/>
                  <a:gd name="T37" fmla="*/ 174 h 257"/>
                  <a:gd name="T38" fmla="*/ 340 w 342"/>
                  <a:gd name="T39" fmla="*/ 158 h 257"/>
                  <a:gd name="T40" fmla="*/ 342 w 342"/>
                  <a:gd name="T41" fmla="*/ 32 h 257"/>
                  <a:gd name="T42" fmla="*/ 333 w 342"/>
                  <a:gd name="T43" fmla="*/ 9 h 257"/>
                  <a:gd name="T44" fmla="*/ 318 w 342"/>
                  <a:gd name="T45" fmla="*/ 0 h 257"/>
                  <a:gd name="T46" fmla="*/ 125 w 342"/>
                  <a:gd name="T47" fmla="*/ 0 h 257"/>
                  <a:gd name="T48" fmla="*/ 108 w 342"/>
                  <a:gd name="T49" fmla="*/ 9 h 257"/>
                  <a:gd name="T50" fmla="*/ 98 w 342"/>
                  <a:gd name="T51" fmla="*/ 32 h 257"/>
                  <a:gd name="T52" fmla="*/ 102 w 342"/>
                  <a:gd name="T53" fmla="*/ 158 h 257"/>
                  <a:gd name="T54" fmla="*/ 113 w 342"/>
                  <a:gd name="T55" fmla="*/ 174 h 257"/>
                  <a:gd name="T56" fmla="*/ 198 w 342"/>
                  <a:gd name="T57" fmla="*/ 179 h 257"/>
                  <a:gd name="T58" fmla="*/ 178 w 342"/>
                  <a:gd name="T59" fmla="*/ 210 h 257"/>
                  <a:gd name="T60" fmla="*/ 117 w 342"/>
                  <a:gd name="T61" fmla="*/ 236 h 257"/>
                  <a:gd name="T62" fmla="*/ 81 w 342"/>
                  <a:gd name="T63" fmla="*/ 227 h 257"/>
                  <a:gd name="T64" fmla="*/ 34 w 342"/>
                  <a:gd name="T65" fmla="*/ 232 h 257"/>
                  <a:gd name="T66" fmla="*/ 49 w 342"/>
                  <a:gd name="T67" fmla="*/ 204 h 257"/>
                  <a:gd name="T68" fmla="*/ 36 w 342"/>
                  <a:gd name="T69" fmla="*/ 175 h 257"/>
                  <a:gd name="T70" fmla="*/ 32 w 342"/>
                  <a:gd name="T71" fmla="*/ 149 h 257"/>
                  <a:gd name="T72" fmla="*/ 47 w 342"/>
                  <a:gd name="T73" fmla="*/ 100 h 257"/>
                  <a:gd name="T74" fmla="*/ 72 w 342"/>
                  <a:gd name="T75" fmla="*/ 53 h 257"/>
                  <a:gd name="T76" fmla="*/ 41 w 342"/>
                  <a:gd name="T77" fmla="*/ 73 h 257"/>
                  <a:gd name="T78" fmla="*/ 9 w 342"/>
                  <a:gd name="T79" fmla="*/ 149 h 257"/>
                  <a:gd name="T80" fmla="*/ 15 w 342"/>
                  <a:gd name="T81" fmla="*/ 183 h 257"/>
                  <a:gd name="T82" fmla="*/ 2 w 342"/>
                  <a:gd name="T83" fmla="*/ 240 h 257"/>
                  <a:gd name="T84" fmla="*/ 5 w 342"/>
                  <a:gd name="T85" fmla="*/ 255 h 257"/>
                  <a:gd name="T86" fmla="*/ 13 w 342"/>
                  <a:gd name="T87" fmla="*/ 257 h 257"/>
                  <a:gd name="T88" fmla="*/ 121 w 342"/>
                  <a:gd name="T89" fmla="*/ 64 h 257"/>
                  <a:gd name="T90" fmla="*/ 178 w 342"/>
                  <a:gd name="T91" fmla="*/ 88 h 257"/>
                  <a:gd name="T92" fmla="*/ 202 w 342"/>
                  <a:gd name="T93" fmla="*/ 132 h 257"/>
                  <a:gd name="T94" fmla="*/ 130 w 342"/>
                  <a:gd name="T95" fmla="*/ 157 h 257"/>
                  <a:gd name="T96" fmla="*/ 123 w 342"/>
                  <a:gd name="T97" fmla="*/ 155 h 257"/>
                  <a:gd name="T98" fmla="*/ 121 w 342"/>
                  <a:gd name="T99" fmla="*/ 64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2" h="257">
                    <a:moveTo>
                      <a:pt x="73" y="247"/>
                    </a:moveTo>
                    <a:lnTo>
                      <a:pt x="73" y="247"/>
                    </a:lnTo>
                    <a:lnTo>
                      <a:pt x="92" y="255"/>
                    </a:lnTo>
                    <a:lnTo>
                      <a:pt x="92" y="255"/>
                    </a:lnTo>
                    <a:lnTo>
                      <a:pt x="106" y="257"/>
                    </a:lnTo>
                    <a:lnTo>
                      <a:pt x="117" y="257"/>
                    </a:lnTo>
                    <a:lnTo>
                      <a:pt x="117" y="257"/>
                    </a:lnTo>
                    <a:lnTo>
                      <a:pt x="140" y="255"/>
                    </a:lnTo>
                    <a:lnTo>
                      <a:pt x="159" y="249"/>
                    </a:lnTo>
                    <a:lnTo>
                      <a:pt x="178" y="238"/>
                    </a:lnTo>
                    <a:lnTo>
                      <a:pt x="193" y="225"/>
                    </a:lnTo>
                    <a:lnTo>
                      <a:pt x="193" y="225"/>
                    </a:lnTo>
                    <a:lnTo>
                      <a:pt x="206" y="210"/>
                    </a:lnTo>
                    <a:lnTo>
                      <a:pt x="215" y="191"/>
                    </a:lnTo>
                    <a:lnTo>
                      <a:pt x="223" y="172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3" y="128"/>
                    </a:lnTo>
                    <a:lnTo>
                      <a:pt x="215" y="107"/>
                    </a:lnTo>
                    <a:lnTo>
                      <a:pt x="206" y="90"/>
                    </a:lnTo>
                    <a:lnTo>
                      <a:pt x="193" y="73"/>
                    </a:lnTo>
                    <a:lnTo>
                      <a:pt x="193" y="73"/>
                    </a:lnTo>
                    <a:lnTo>
                      <a:pt x="178" y="62"/>
                    </a:lnTo>
                    <a:lnTo>
                      <a:pt x="161" y="51"/>
                    </a:lnTo>
                    <a:lnTo>
                      <a:pt x="142" y="45"/>
                    </a:lnTo>
                    <a:lnTo>
                      <a:pt x="121" y="43"/>
                    </a:lnTo>
                    <a:lnTo>
                      <a:pt x="121" y="32"/>
                    </a:lnTo>
                    <a:lnTo>
                      <a:pt x="121" y="32"/>
                    </a:lnTo>
                    <a:lnTo>
                      <a:pt x="121" y="26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26" y="20"/>
                    </a:lnTo>
                    <a:lnTo>
                      <a:pt x="130" y="20"/>
                    </a:lnTo>
                    <a:lnTo>
                      <a:pt x="310" y="20"/>
                    </a:lnTo>
                    <a:lnTo>
                      <a:pt x="310" y="20"/>
                    </a:lnTo>
                    <a:lnTo>
                      <a:pt x="316" y="20"/>
                    </a:lnTo>
                    <a:lnTo>
                      <a:pt x="318" y="24"/>
                    </a:lnTo>
                    <a:lnTo>
                      <a:pt x="318" y="24"/>
                    </a:lnTo>
                    <a:lnTo>
                      <a:pt x="321" y="26"/>
                    </a:lnTo>
                    <a:lnTo>
                      <a:pt x="321" y="32"/>
                    </a:lnTo>
                    <a:lnTo>
                      <a:pt x="321" y="147"/>
                    </a:lnTo>
                    <a:lnTo>
                      <a:pt x="321" y="147"/>
                    </a:lnTo>
                    <a:lnTo>
                      <a:pt x="321" y="151"/>
                    </a:lnTo>
                    <a:lnTo>
                      <a:pt x="318" y="155"/>
                    </a:lnTo>
                    <a:lnTo>
                      <a:pt x="318" y="155"/>
                    </a:lnTo>
                    <a:lnTo>
                      <a:pt x="316" y="157"/>
                    </a:lnTo>
                    <a:lnTo>
                      <a:pt x="310" y="157"/>
                    </a:lnTo>
                    <a:lnTo>
                      <a:pt x="270" y="157"/>
                    </a:lnTo>
                    <a:lnTo>
                      <a:pt x="270" y="157"/>
                    </a:lnTo>
                    <a:lnTo>
                      <a:pt x="266" y="158"/>
                    </a:lnTo>
                    <a:lnTo>
                      <a:pt x="263" y="160"/>
                    </a:lnTo>
                    <a:lnTo>
                      <a:pt x="261" y="164"/>
                    </a:lnTo>
                    <a:lnTo>
                      <a:pt x="261" y="168"/>
                    </a:lnTo>
                    <a:lnTo>
                      <a:pt x="261" y="168"/>
                    </a:lnTo>
                    <a:lnTo>
                      <a:pt x="261" y="174"/>
                    </a:lnTo>
                    <a:lnTo>
                      <a:pt x="268" y="189"/>
                    </a:lnTo>
                    <a:lnTo>
                      <a:pt x="249" y="172"/>
                    </a:lnTo>
                    <a:lnTo>
                      <a:pt x="249" y="172"/>
                    </a:lnTo>
                    <a:lnTo>
                      <a:pt x="249" y="172"/>
                    </a:lnTo>
                    <a:lnTo>
                      <a:pt x="244" y="194"/>
                    </a:lnTo>
                    <a:lnTo>
                      <a:pt x="244" y="194"/>
                    </a:lnTo>
                    <a:lnTo>
                      <a:pt x="293" y="236"/>
                    </a:lnTo>
                    <a:lnTo>
                      <a:pt x="293" y="236"/>
                    </a:lnTo>
                    <a:lnTo>
                      <a:pt x="299" y="238"/>
                    </a:lnTo>
                    <a:lnTo>
                      <a:pt x="306" y="238"/>
                    </a:lnTo>
                    <a:lnTo>
                      <a:pt x="306" y="238"/>
                    </a:lnTo>
                    <a:lnTo>
                      <a:pt x="310" y="234"/>
                    </a:lnTo>
                    <a:lnTo>
                      <a:pt x="312" y="230"/>
                    </a:lnTo>
                    <a:lnTo>
                      <a:pt x="312" y="227"/>
                    </a:lnTo>
                    <a:lnTo>
                      <a:pt x="310" y="223"/>
                    </a:lnTo>
                    <a:lnTo>
                      <a:pt x="287" y="179"/>
                    </a:lnTo>
                    <a:lnTo>
                      <a:pt x="310" y="179"/>
                    </a:lnTo>
                    <a:lnTo>
                      <a:pt x="310" y="179"/>
                    </a:lnTo>
                    <a:lnTo>
                      <a:pt x="318" y="177"/>
                    </a:lnTo>
                    <a:lnTo>
                      <a:pt x="323" y="175"/>
                    </a:lnTo>
                    <a:lnTo>
                      <a:pt x="329" y="174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8" y="164"/>
                    </a:lnTo>
                    <a:lnTo>
                      <a:pt x="340" y="158"/>
                    </a:lnTo>
                    <a:lnTo>
                      <a:pt x="342" y="153"/>
                    </a:lnTo>
                    <a:lnTo>
                      <a:pt x="342" y="147"/>
                    </a:lnTo>
                    <a:lnTo>
                      <a:pt x="342" y="32"/>
                    </a:lnTo>
                    <a:lnTo>
                      <a:pt x="342" y="32"/>
                    </a:lnTo>
                    <a:lnTo>
                      <a:pt x="342" y="24"/>
                    </a:lnTo>
                    <a:lnTo>
                      <a:pt x="340" y="18"/>
                    </a:lnTo>
                    <a:lnTo>
                      <a:pt x="338" y="13"/>
                    </a:lnTo>
                    <a:lnTo>
                      <a:pt x="333" y="9"/>
                    </a:lnTo>
                    <a:lnTo>
                      <a:pt x="333" y="9"/>
                    </a:lnTo>
                    <a:lnTo>
                      <a:pt x="329" y="5"/>
                    </a:lnTo>
                    <a:lnTo>
                      <a:pt x="323" y="1"/>
                    </a:lnTo>
                    <a:lnTo>
                      <a:pt x="318" y="0"/>
                    </a:lnTo>
                    <a:lnTo>
                      <a:pt x="310" y="0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25" y="0"/>
                    </a:lnTo>
                    <a:lnTo>
                      <a:pt x="119" y="1"/>
                    </a:lnTo>
                    <a:lnTo>
                      <a:pt x="113" y="5"/>
                    </a:lnTo>
                    <a:lnTo>
                      <a:pt x="108" y="9"/>
                    </a:lnTo>
                    <a:lnTo>
                      <a:pt x="108" y="9"/>
                    </a:lnTo>
                    <a:lnTo>
                      <a:pt x="104" y="13"/>
                    </a:lnTo>
                    <a:lnTo>
                      <a:pt x="102" y="18"/>
                    </a:lnTo>
                    <a:lnTo>
                      <a:pt x="100" y="24"/>
                    </a:lnTo>
                    <a:lnTo>
                      <a:pt x="98" y="32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100" y="153"/>
                    </a:lnTo>
                    <a:lnTo>
                      <a:pt x="102" y="158"/>
                    </a:lnTo>
                    <a:lnTo>
                      <a:pt x="104" y="164"/>
                    </a:lnTo>
                    <a:lnTo>
                      <a:pt x="108" y="170"/>
                    </a:lnTo>
                    <a:lnTo>
                      <a:pt x="108" y="170"/>
                    </a:lnTo>
                    <a:lnTo>
                      <a:pt x="113" y="174"/>
                    </a:lnTo>
                    <a:lnTo>
                      <a:pt x="119" y="175"/>
                    </a:lnTo>
                    <a:lnTo>
                      <a:pt x="125" y="177"/>
                    </a:lnTo>
                    <a:lnTo>
                      <a:pt x="130" y="179"/>
                    </a:lnTo>
                    <a:lnTo>
                      <a:pt x="198" y="179"/>
                    </a:lnTo>
                    <a:lnTo>
                      <a:pt x="198" y="179"/>
                    </a:lnTo>
                    <a:lnTo>
                      <a:pt x="189" y="196"/>
                    </a:lnTo>
                    <a:lnTo>
                      <a:pt x="178" y="210"/>
                    </a:lnTo>
                    <a:lnTo>
                      <a:pt x="178" y="210"/>
                    </a:lnTo>
                    <a:lnTo>
                      <a:pt x="164" y="221"/>
                    </a:lnTo>
                    <a:lnTo>
                      <a:pt x="151" y="228"/>
                    </a:lnTo>
                    <a:lnTo>
                      <a:pt x="134" y="234"/>
                    </a:lnTo>
                    <a:lnTo>
                      <a:pt x="117" y="236"/>
                    </a:lnTo>
                    <a:lnTo>
                      <a:pt x="117" y="236"/>
                    </a:lnTo>
                    <a:lnTo>
                      <a:pt x="98" y="234"/>
                    </a:lnTo>
                    <a:lnTo>
                      <a:pt x="98" y="234"/>
                    </a:lnTo>
                    <a:lnTo>
                      <a:pt x="81" y="227"/>
                    </a:lnTo>
                    <a:lnTo>
                      <a:pt x="81" y="227"/>
                    </a:lnTo>
                    <a:lnTo>
                      <a:pt x="77" y="227"/>
                    </a:lnTo>
                    <a:lnTo>
                      <a:pt x="73" y="227"/>
                    </a:lnTo>
                    <a:lnTo>
                      <a:pt x="34" y="232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9" y="208"/>
                    </a:lnTo>
                    <a:lnTo>
                      <a:pt x="49" y="204"/>
                    </a:lnTo>
                    <a:lnTo>
                      <a:pt x="47" y="200"/>
                    </a:lnTo>
                    <a:lnTo>
                      <a:pt x="47" y="200"/>
                    </a:lnTo>
                    <a:lnTo>
                      <a:pt x="41" y="18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32" y="164"/>
                    </a:lnTo>
                    <a:lnTo>
                      <a:pt x="32" y="149"/>
                    </a:lnTo>
                    <a:lnTo>
                      <a:pt x="32" y="149"/>
                    </a:lnTo>
                    <a:lnTo>
                      <a:pt x="32" y="136"/>
                    </a:lnTo>
                    <a:lnTo>
                      <a:pt x="36" y="123"/>
                    </a:lnTo>
                    <a:lnTo>
                      <a:pt x="41" y="111"/>
                    </a:lnTo>
                    <a:lnTo>
                      <a:pt x="47" y="100"/>
                    </a:lnTo>
                    <a:lnTo>
                      <a:pt x="47" y="100"/>
                    </a:lnTo>
                    <a:lnTo>
                      <a:pt x="58" y="87"/>
                    </a:lnTo>
                    <a:lnTo>
                      <a:pt x="72" y="77"/>
                    </a:lnTo>
                    <a:lnTo>
                      <a:pt x="72" y="53"/>
                    </a:lnTo>
                    <a:lnTo>
                      <a:pt x="72" y="53"/>
                    </a:lnTo>
                    <a:lnTo>
                      <a:pt x="56" y="62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28" y="90"/>
                    </a:lnTo>
                    <a:lnTo>
                      <a:pt x="19" y="107"/>
                    </a:lnTo>
                    <a:lnTo>
                      <a:pt x="13" y="128"/>
                    </a:lnTo>
                    <a:lnTo>
                      <a:pt x="9" y="149"/>
                    </a:lnTo>
                    <a:lnTo>
                      <a:pt x="9" y="149"/>
                    </a:lnTo>
                    <a:lnTo>
                      <a:pt x="11" y="166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21" y="194"/>
                    </a:lnTo>
                    <a:lnTo>
                      <a:pt x="26" y="206"/>
                    </a:lnTo>
                    <a:lnTo>
                      <a:pt x="2" y="240"/>
                    </a:lnTo>
                    <a:lnTo>
                      <a:pt x="2" y="240"/>
                    </a:lnTo>
                    <a:lnTo>
                      <a:pt x="0" y="244"/>
                    </a:lnTo>
                    <a:lnTo>
                      <a:pt x="0" y="247"/>
                    </a:lnTo>
                    <a:lnTo>
                      <a:pt x="2" y="251"/>
                    </a:lnTo>
                    <a:lnTo>
                      <a:pt x="5" y="255"/>
                    </a:lnTo>
                    <a:lnTo>
                      <a:pt x="5" y="255"/>
                    </a:lnTo>
                    <a:lnTo>
                      <a:pt x="9" y="257"/>
                    </a:lnTo>
                    <a:lnTo>
                      <a:pt x="13" y="257"/>
                    </a:lnTo>
                    <a:lnTo>
                      <a:pt x="13" y="257"/>
                    </a:lnTo>
                    <a:lnTo>
                      <a:pt x="73" y="247"/>
                    </a:lnTo>
                    <a:lnTo>
                      <a:pt x="73" y="247"/>
                    </a:lnTo>
                    <a:close/>
                    <a:moveTo>
                      <a:pt x="121" y="64"/>
                    </a:moveTo>
                    <a:lnTo>
                      <a:pt x="121" y="64"/>
                    </a:lnTo>
                    <a:lnTo>
                      <a:pt x="136" y="66"/>
                    </a:lnTo>
                    <a:lnTo>
                      <a:pt x="151" y="71"/>
                    </a:lnTo>
                    <a:lnTo>
                      <a:pt x="166" y="79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89" y="102"/>
                    </a:lnTo>
                    <a:lnTo>
                      <a:pt x="196" y="117"/>
                    </a:lnTo>
                    <a:lnTo>
                      <a:pt x="202" y="132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2" y="157"/>
                    </a:lnTo>
                    <a:lnTo>
                      <a:pt x="130" y="157"/>
                    </a:lnTo>
                    <a:lnTo>
                      <a:pt x="130" y="157"/>
                    </a:lnTo>
                    <a:lnTo>
                      <a:pt x="126" y="157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1" y="151"/>
                    </a:lnTo>
                    <a:lnTo>
                      <a:pt x="121" y="147"/>
                    </a:lnTo>
                    <a:lnTo>
                      <a:pt x="121" y="64"/>
                    </a:lnTo>
                    <a:lnTo>
                      <a:pt x="1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4" name="Freeform 46">
                <a:extLst>
                  <a:ext uri="{FF2B5EF4-FFF2-40B4-BE49-F238E27FC236}">
                    <a16:creationId xmlns:a16="http://schemas.microsoft.com/office/drawing/2014/main" id="{8990B7E8-8FC8-8D80-4FCB-97B3473A76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3125" y="2511425"/>
                <a:ext cx="546100" cy="407988"/>
              </a:xfrm>
              <a:custGeom>
                <a:avLst/>
                <a:gdLst>
                  <a:gd name="T0" fmla="*/ 236 w 686"/>
                  <a:gd name="T1" fmla="*/ 270 h 512"/>
                  <a:gd name="T2" fmla="*/ 359 w 686"/>
                  <a:gd name="T3" fmla="*/ 270 h 512"/>
                  <a:gd name="T4" fmla="*/ 53 w 686"/>
                  <a:gd name="T5" fmla="*/ 0 h 512"/>
                  <a:gd name="T6" fmla="*/ 15 w 686"/>
                  <a:gd name="T7" fmla="*/ 17 h 512"/>
                  <a:gd name="T8" fmla="*/ 0 w 686"/>
                  <a:gd name="T9" fmla="*/ 56 h 512"/>
                  <a:gd name="T10" fmla="*/ 9 w 686"/>
                  <a:gd name="T11" fmla="*/ 92 h 512"/>
                  <a:gd name="T12" fmla="*/ 45 w 686"/>
                  <a:gd name="T13" fmla="*/ 123 h 512"/>
                  <a:gd name="T14" fmla="*/ 75 w 686"/>
                  <a:gd name="T15" fmla="*/ 117 h 512"/>
                  <a:gd name="T16" fmla="*/ 104 w 686"/>
                  <a:gd name="T17" fmla="*/ 79 h 512"/>
                  <a:gd name="T18" fmla="*/ 106 w 686"/>
                  <a:gd name="T19" fmla="*/ 43 h 512"/>
                  <a:gd name="T20" fmla="*/ 83 w 686"/>
                  <a:gd name="T21" fmla="*/ 9 h 512"/>
                  <a:gd name="T22" fmla="*/ 53 w 686"/>
                  <a:gd name="T23" fmla="*/ 0 h 512"/>
                  <a:gd name="T24" fmla="*/ 611 w 686"/>
                  <a:gd name="T25" fmla="*/ 5 h 512"/>
                  <a:gd name="T26" fmla="*/ 582 w 686"/>
                  <a:gd name="T27" fmla="*/ 36 h 512"/>
                  <a:gd name="T28" fmla="*/ 580 w 686"/>
                  <a:gd name="T29" fmla="*/ 70 h 512"/>
                  <a:gd name="T30" fmla="*/ 603 w 686"/>
                  <a:gd name="T31" fmla="*/ 111 h 512"/>
                  <a:gd name="T32" fmla="*/ 633 w 686"/>
                  <a:gd name="T33" fmla="*/ 124 h 512"/>
                  <a:gd name="T34" fmla="*/ 671 w 686"/>
                  <a:gd name="T35" fmla="*/ 102 h 512"/>
                  <a:gd name="T36" fmla="*/ 686 w 686"/>
                  <a:gd name="T37" fmla="*/ 54 h 512"/>
                  <a:gd name="T38" fmla="*/ 677 w 686"/>
                  <a:gd name="T39" fmla="*/ 24 h 512"/>
                  <a:gd name="T40" fmla="*/ 643 w 686"/>
                  <a:gd name="T41" fmla="*/ 1 h 512"/>
                  <a:gd name="T42" fmla="*/ 480 w 686"/>
                  <a:gd name="T43" fmla="*/ 370 h 512"/>
                  <a:gd name="T44" fmla="*/ 645 w 686"/>
                  <a:gd name="T45" fmla="*/ 363 h 512"/>
                  <a:gd name="T46" fmla="*/ 665 w 686"/>
                  <a:gd name="T47" fmla="*/ 172 h 512"/>
                  <a:gd name="T48" fmla="*/ 643 w 686"/>
                  <a:gd name="T49" fmla="*/ 145 h 512"/>
                  <a:gd name="T50" fmla="*/ 624 w 686"/>
                  <a:gd name="T51" fmla="*/ 149 h 512"/>
                  <a:gd name="T52" fmla="*/ 592 w 686"/>
                  <a:gd name="T53" fmla="*/ 191 h 512"/>
                  <a:gd name="T54" fmla="*/ 493 w 686"/>
                  <a:gd name="T55" fmla="*/ 255 h 512"/>
                  <a:gd name="T56" fmla="*/ 473 w 686"/>
                  <a:gd name="T57" fmla="*/ 282 h 512"/>
                  <a:gd name="T58" fmla="*/ 463 w 686"/>
                  <a:gd name="T59" fmla="*/ 293 h 512"/>
                  <a:gd name="T60" fmla="*/ 431 w 686"/>
                  <a:gd name="T61" fmla="*/ 300 h 512"/>
                  <a:gd name="T62" fmla="*/ 412 w 686"/>
                  <a:gd name="T63" fmla="*/ 327 h 512"/>
                  <a:gd name="T64" fmla="*/ 391 w 686"/>
                  <a:gd name="T65" fmla="*/ 501 h 512"/>
                  <a:gd name="T66" fmla="*/ 416 w 686"/>
                  <a:gd name="T67" fmla="*/ 512 h 512"/>
                  <a:gd name="T68" fmla="*/ 435 w 686"/>
                  <a:gd name="T69" fmla="*/ 497 h 512"/>
                  <a:gd name="T70" fmla="*/ 58 w 686"/>
                  <a:gd name="T71" fmla="*/ 370 h 512"/>
                  <a:gd name="T72" fmla="*/ 34 w 686"/>
                  <a:gd name="T73" fmla="*/ 346 h 512"/>
                  <a:gd name="T74" fmla="*/ 28 w 686"/>
                  <a:gd name="T75" fmla="*/ 155 h 512"/>
                  <a:gd name="T76" fmla="*/ 56 w 686"/>
                  <a:gd name="T77" fmla="*/ 145 h 512"/>
                  <a:gd name="T78" fmla="*/ 77 w 686"/>
                  <a:gd name="T79" fmla="*/ 160 h 512"/>
                  <a:gd name="T80" fmla="*/ 115 w 686"/>
                  <a:gd name="T81" fmla="*/ 246 h 512"/>
                  <a:gd name="T82" fmla="*/ 210 w 686"/>
                  <a:gd name="T83" fmla="*/ 264 h 512"/>
                  <a:gd name="T84" fmla="*/ 213 w 686"/>
                  <a:gd name="T85" fmla="*/ 287 h 512"/>
                  <a:gd name="T86" fmla="*/ 242 w 686"/>
                  <a:gd name="T87" fmla="*/ 295 h 512"/>
                  <a:gd name="T88" fmla="*/ 268 w 686"/>
                  <a:gd name="T89" fmla="*/ 312 h 512"/>
                  <a:gd name="T90" fmla="*/ 298 w 686"/>
                  <a:gd name="T91" fmla="*/ 482 h 512"/>
                  <a:gd name="T92" fmla="*/ 280 w 686"/>
                  <a:gd name="T93" fmla="*/ 510 h 512"/>
                  <a:gd name="T94" fmla="*/ 257 w 686"/>
                  <a:gd name="T95" fmla="*/ 50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86" h="512">
                    <a:moveTo>
                      <a:pt x="450" y="270"/>
                    </a:moveTo>
                    <a:lnTo>
                      <a:pt x="452" y="238"/>
                    </a:lnTo>
                    <a:lnTo>
                      <a:pt x="236" y="238"/>
                    </a:lnTo>
                    <a:lnTo>
                      <a:pt x="236" y="270"/>
                    </a:lnTo>
                    <a:lnTo>
                      <a:pt x="327" y="270"/>
                    </a:lnTo>
                    <a:lnTo>
                      <a:pt x="327" y="512"/>
                    </a:lnTo>
                    <a:lnTo>
                      <a:pt x="359" y="512"/>
                    </a:lnTo>
                    <a:lnTo>
                      <a:pt x="359" y="270"/>
                    </a:lnTo>
                    <a:lnTo>
                      <a:pt x="450" y="270"/>
                    </a:lnTo>
                    <a:lnTo>
                      <a:pt x="450" y="270"/>
                    </a:lnTo>
                    <a:close/>
                    <a:moveTo>
                      <a:pt x="53" y="0"/>
                    </a:moveTo>
                    <a:lnTo>
                      <a:pt x="53" y="0"/>
                    </a:lnTo>
                    <a:lnTo>
                      <a:pt x="41" y="1"/>
                    </a:lnTo>
                    <a:lnTo>
                      <a:pt x="32" y="5"/>
                    </a:lnTo>
                    <a:lnTo>
                      <a:pt x="22" y="11"/>
                    </a:lnTo>
                    <a:lnTo>
                      <a:pt x="15" y="17"/>
                    </a:lnTo>
                    <a:lnTo>
                      <a:pt x="9" y="26"/>
                    </a:lnTo>
                    <a:lnTo>
                      <a:pt x="3" y="36"/>
                    </a:lnTo>
                    <a:lnTo>
                      <a:pt x="1" y="45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" y="70"/>
                    </a:lnTo>
                    <a:lnTo>
                      <a:pt x="5" y="81"/>
                    </a:lnTo>
                    <a:lnTo>
                      <a:pt x="9" y="92"/>
                    </a:lnTo>
                    <a:lnTo>
                      <a:pt x="17" y="102"/>
                    </a:lnTo>
                    <a:lnTo>
                      <a:pt x="24" y="111"/>
                    </a:lnTo>
                    <a:lnTo>
                      <a:pt x="34" y="119"/>
                    </a:lnTo>
                    <a:lnTo>
                      <a:pt x="45" y="123"/>
                    </a:lnTo>
                    <a:lnTo>
                      <a:pt x="54" y="124"/>
                    </a:lnTo>
                    <a:lnTo>
                      <a:pt x="54" y="124"/>
                    </a:lnTo>
                    <a:lnTo>
                      <a:pt x="66" y="123"/>
                    </a:lnTo>
                    <a:lnTo>
                      <a:pt x="75" y="117"/>
                    </a:lnTo>
                    <a:lnTo>
                      <a:pt x="85" y="111"/>
                    </a:lnTo>
                    <a:lnTo>
                      <a:pt x="92" y="102"/>
                    </a:lnTo>
                    <a:lnTo>
                      <a:pt x="98" y="90"/>
                    </a:lnTo>
                    <a:lnTo>
                      <a:pt x="104" y="79"/>
                    </a:lnTo>
                    <a:lnTo>
                      <a:pt x="107" y="68"/>
                    </a:lnTo>
                    <a:lnTo>
                      <a:pt x="107" y="54"/>
                    </a:lnTo>
                    <a:lnTo>
                      <a:pt x="107" y="54"/>
                    </a:lnTo>
                    <a:lnTo>
                      <a:pt x="106" y="43"/>
                    </a:lnTo>
                    <a:lnTo>
                      <a:pt x="104" y="34"/>
                    </a:lnTo>
                    <a:lnTo>
                      <a:pt x="98" y="24"/>
                    </a:lnTo>
                    <a:lnTo>
                      <a:pt x="90" y="17"/>
                    </a:lnTo>
                    <a:lnTo>
                      <a:pt x="83" y="9"/>
                    </a:lnTo>
                    <a:lnTo>
                      <a:pt x="73" y="3"/>
                    </a:lnTo>
                    <a:lnTo>
                      <a:pt x="64" y="1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  <a:moveTo>
                      <a:pt x="631" y="0"/>
                    </a:moveTo>
                    <a:lnTo>
                      <a:pt x="631" y="0"/>
                    </a:lnTo>
                    <a:lnTo>
                      <a:pt x="620" y="1"/>
                    </a:lnTo>
                    <a:lnTo>
                      <a:pt x="611" y="5"/>
                    </a:lnTo>
                    <a:lnTo>
                      <a:pt x="601" y="11"/>
                    </a:lnTo>
                    <a:lnTo>
                      <a:pt x="594" y="17"/>
                    </a:lnTo>
                    <a:lnTo>
                      <a:pt x="588" y="26"/>
                    </a:lnTo>
                    <a:lnTo>
                      <a:pt x="582" y="36"/>
                    </a:lnTo>
                    <a:lnTo>
                      <a:pt x="580" y="45"/>
                    </a:lnTo>
                    <a:lnTo>
                      <a:pt x="578" y="56"/>
                    </a:lnTo>
                    <a:lnTo>
                      <a:pt x="578" y="56"/>
                    </a:lnTo>
                    <a:lnTo>
                      <a:pt x="580" y="70"/>
                    </a:lnTo>
                    <a:lnTo>
                      <a:pt x="584" y="81"/>
                    </a:lnTo>
                    <a:lnTo>
                      <a:pt x="588" y="92"/>
                    </a:lnTo>
                    <a:lnTo>
                      <a:pt x="595" y="102"/>
                    </a:lnTo>
                    <a:lnTo>
                      <a:pt x="603" y="111"/>
                    </a:lnTo>
                    <a:lnTo>
                      <a:pt x="612" y="119"/>
                    </a:lnTo>
                    <a:lnTo>
                      <a:pt x="624" y="123"/>
                    </a:lnTo>
                    <a:lnTo>
                      <a:pt x="633" y="124"/>
                    </a:lnTo>
                    <a:lnTo>
                      <a:pt x="633" y="124"/>
                    </a:lnTo>
                    <a:lnTo>
                      <a:pt x="645" y="123"/>
                    </a:lnTo>
                    <a:lnTo>
                      <a:pt x="654" y="117"/>
                    </a:lnTo>
                    <a:lnTo>
                      <a:pt x="664" y="111"/>
                    </a:lnTo>
                    <a:lnTo>
                      <a:pt x="671" y="102"/>
                    </a:lnTo>
                    <a:lnTo>
                      <a:pt x="679" y="90"/>
                    </a:lnTo>
                    <a:lnTo>
                      <a:pt x="682" y="79"/>
                    </a:lnTo>
                    <a:lnTo>
                      <a:pt x="686" y="68"/>
                    </a:lnTo>
                    <a:lnTo>
                      <a:pt x="686" y="54"/>
                    </a:lnTo>
                    <a:lnTo>
                      <a:pt x="686" y="54"/>
                    </a:lnTo>
                    <a:lnTo>
                      <a:pt x="684" y="43"/>
                    </a:lnTo>
                    <a:lnTo>
                      <a:pt x="682" y="34"/>
                    </a:lnTo>
                    <a:lnTo>
                      <a:pt x="677" y="24"/>
                    </a:lnTo>
                    <a:lnTo>
                      <a:pt x="669" y="17"/>
                    </a:lnTo>
                    <a:lnTo>
                      <a:pt x="662" y="9"/>
                    </a:lnTo>
                    <a:lnTo>
                      <a:pt x="652" y="3"/>
                    </a:lnTo>
                    <a:lnTo>
                      <a:pt x="643" y="1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  <a:moveTo>
                      <a:pt x="435" y="497"/>
                    </a:moveTo>
                    <a:lnTo>
                      <a:pt x="480" y="370"/>
                    </a:lnTo>
                    <a:lnTo>
                      <a:pt x="628" y="370"/>
                    </a:lnTo>
                    <a:lnTo>
                      <a:pt x="628" y="370"/>
                    </a:lnTo>
                    <a:lnTo>
                      <a:pt x="637" y="369"/>
                    </a:lnTo>
                    <a:lnTo>
                      <a:pt x="645" y="363"/>
                    </a:lnTo>
                    <a:lnTo>
                      <a:pt x="650" y="355"/>
                    </a:lnTo>
                    <a:lnTo>
                      <a:pt x="652" y="346"/>
                    </a:lnTo>
                    <a:lnTo>
                      <a:pt x="665" y="172"/>
                    </a:lnTo>
                    <a:lnTo>
                      <a:pt x="665" y="172"/>
                    </a:lnTo>
                    <a:lnTo>
                      <a:pt x="664" y="162"/>
                    </a:lnTo>
                    <a:lnTo>
                      <a:pt x="660" y="155"/>
                    </a:lnTo>
                    <a:lnTo>
                      <a:pt x="652" y="149"/>
                    </a:lnTo>
                    <a:lnTo>
                      <a:pt x="643" y="145"/>
                    </a:lnTo>
                    <a:lnTo>
                      <a:pt x="643" y="145"/>
                    </a:lnTo>
                    <a:lnTo>
                      <a:pt x="631" y="145"/>
                    </a:lnTo>
                    <a:lnTo>
                      <a:pt x="631" y="145"/>
                    </a:lnTo>
                    <a:lnTo>
                      <a:pt x="624" y="149"/>
                    </a:lnTo>
                    <a:lnTo>
                      <a:pt x="616" y="153"/>
                    </a:lnTo>
                    <a:lnTo>
                      <a:pt x="609" y="160"/>
                    </a:lnTo>
                    <a:lnTo>
                      <a:pt x="603" y="170"/>
                    </a:lnTo>
                    <a:lnTo>
                      <a:pt x="592" y="191"/>
                    </a:lnTo>
                    <a:lnTo>
                      <a:pt x="582" y="215"/>
                    </a:lnTo>
                    <a:lnTo>
                      <a:pt x="573" y="246"/>
                    </a:lnTo>
                    <a:lnTo>
                      <a:pt x="493" y="255"/>
                    </a:lnTo>
                    <a:lnTo>
                      <a:pt x="493" y="255"/>
                    </a:lnTo>
                    <a:lnTo>
                      <a:pt x="484" y="259"/>
                    </a:lnTo>
                    <a:lnTo>
                      <a:pt x="476" y="264"/>
                    </a:lnTo>
                    <a:lnTo>
                      <a:pt x="473" y="272"/>
                    </a:lnTo>
                    <a:lnTo>
                      <a:pt x="473" y="282"/>
                    </a:lnTo>
                    <a:lnTo>
                      <a:pt x="473" y="282"/>
                    </a:lnTo>
                    <a:lnTo>
                      <a:pt x="473" y="287"/>
                    </a:lnTo>
                    <a:lnTo>
                      <a:pt x="474" y="293"/>
                    </a:lnTo>
                    <a:lnTo>
                      <a:pt x="463" y="293"/>
                    </a:lnTo>
                    <a:lnTo>
                      <a:pt x="463" y="293"/>
                    </a:lnTo>
                    <a:lnTo>
                      <a:pt x="446" y="295"/>
                    </a:lnTo>
                    <a:lnTo>
                      <a:pt x="438" y="297"/>
                    </a:lnTo>
                    <a:lnTo>
                      <a:pt x="431" y="300"/>
                    </a:lnTo>
                    <a:lnTo>
                      <a:pt x="425" y="306"/>
                    </a:lnTo>
                    <a:lnTo>
                      <a:pt x="420" y="312"/>
                    </a:lnTo>
                    <a:lnTo>
                      <a:pt x="416" y="317"/>
                    </a:lnTo>
                    <a:lnTo>
                      <a:pt x="412" y="327"/>
                    </a:lnTo>
                    <a:lnTo>
                      <a:pt x="389" y="482"/>
                    </a:lnTo>
                    <a:lnTo>
                      <a:pt x="389" y="482"/>
                    </a:lnTo>
                    <a:lnTo>
                      <a:pt x="389" y="492"/>
                    </a:lnTo>
                    <a:lnTo>
                      <a:pt x="391" y="501"/>
                    </a:lnTo>
                    <a:lnTo>
                      <a:pt x="399" y="507"/>
                    </a:lnTo>
                    <a:lnTo>
                      <a:pt x="406" y="510"/>
                    </a:lnTo>
                    <a:lnTo>
                      <a:pt x="406" y="510"/>
                    </a:lnTo>
                    <a:lnTo>
                      <a:pt x="416" y="512"/>
                    </a:lnTo>
                    <a:lnTo>
                      <a:pt x="423" y="509"/>
                    </a:lnTo>
                    <a:lnTo>
                      <a:pt x="431" y="505"/>
                    </a:lnTo>
                    <a:lnTo>
                      <a:pt x="435" y="497"/>
                    </a:lnTo>
                    <a:lnTo>
                      <a:pt x="435" y="497"/>
                    </a:lnTo>
                    <a:close/>
                    <a:moveTo>
                      <a:pt x="251" y="497"/>
                    </a:moveTo>
                    <a:lnTo>
                      <a:pt x="208" y="370"/>
                    </a:lnTo>
                    <a:lnTo>
                      <a:pt x="58" y="370"/>
                    </a:lnTo>
                    <a:lnTo>
                      <a:pt x="58" y="370"/>
                    </a:lnTo>
                    <a:lnTo>
                      <a:pt x="49" y="369"/>
                    </a:lnTo>
                    <a:lnTo>
                      <a:pt x="41" y="363"/>
                    </a:lnTo>
                    <a:lnTo>
                      <a:pt x="37" y="355"/>
                    </a:lnTo>
                    <a:lnTo>
                      <a:pt x="34" y="346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62"/>
                    </a:lnTo>
                    <a:lnTo>
                      <a:pt x="28" y="155"/>
                    </a:lnTo>
                    <a:lnTo>
                      <a:pt x="36" y="149"/>
                    </a:lnTo>
                    <a:lnTo>
                      <a:pt x="45" y="145"/>
                    </a:lnTo>
                    <a:lnTo>
                      <a:pt x="45" y="145"/>
                    </a:lnTo>
                    <a:lnTo>
                      <a:pt x="56" y="145"/>
                    </a:lnTo>
                    <a:lnTo>
                      <a:pt x="56" y="145"/>
                    </a:lnTo>
                    <a:lnTo>
                      <a:pt x="64" y="149"/>
                    </a:lnTo>
                    <a:lnTo>
                      <a:pt x="71" y="153"/>
                    </a:lnTo>
                    <a:lnTo>
                      <a:pt x="77" y="160"/>
                    </a:lnTo>
                    <a:lnTo>
                      <a:pt x="85" y="170"/>
                    </a:lnTo>
                    <a:lnTo>
                      <a:pt x="96" y="191"/>
                    </a:lnTo>
                    <a:lnTo>
                      <a:pt x="106" y="215"/>
                    </a:lnTo>
                    <a:lnTo>
                      <a:pt x="115" y="246"/>
                    </a:lnTo>
                    <a:lnTo>
                      <a:pt x="194" y="255"/>
                    </a:lnTo>
                    <a:lnTo>
                      <a:pt x="194" y="255"/>
                    </a:lnTo>
                    <a:lnTo>
                      <a:pt x="204" y="259"/>
                    </a:lnTo>
                    <a:lnTo>
                      <a:pt x="210" y="264"/>
                    </a:lnTo>
                    <a:lnTo>
                      <a:pt x="215" y="272"/>
                    </a:lnTo>
                    <a:lnTo>
                      <a:pt x="215" y="282"/>
                    </a:lnTo>
                    <a:lnTo>
                      <a:pt x="215" y="282"/>
                    </a:lnTo>
                    <a:lnTo>
                      <a:pt x="213" y="287"/>
                    </a:lnTo>
                    <a:lnTo>
                      <a:pt x="211" y="293"/>
                    </a:lnTo>
                    <a:lnTo>
                      <a:pt x="225" y="293"/>
                    </a:lnTo>
                    <a:lnTo>
                      <a:pt x="225" y="293"/>
                    </a:lnTo>
                    <a:lnTo>
                      <a:pt x="242" y="295"/>
                    </a:lnTo>
                    <a:lnTo>
                      <a:pt x="249" y="297"/>
                    </a:lnTo>
                    <a:lnTo>
                      <a:pt x="257" y="300"/>
                    </a:lnTo>
                    <a:lnTo>
                      <a:pt x="263" y="306"/>
                    </a:lnTo>
                    <a:lnTo>
                      <a:pt x="268" y="312"/>
                    </a:lnTo>
                    <a:lnTo>
                      <a:pt x="272" y="317"/>
                    </a:lnTo>
                    <a:lnTo>
                      <a:pt x="276" y="327"/>
                    </a:lnTo>
                    <a:lnTo>
                      <a:pt x="298" y="482"/>
                    </a:lnTo>
                    <a:lnTo>
                      <a:pt x="298" y="482"/>
                    </a:lnTo>
                    <a:lnTo>
                      <a:pt x="298" y="492"/>
                    </a:lnTo>
                    <a:lnTo>
                      <a:pt x="295" y="501"/>
                    </a:lnTo>
                    <a:lnTo>
                      <a:pt x="289" y="507"/>
                    </a:lnTo>
                    <a:lnTo>
                      <a:pt x="280" y="510"/>
                    </a:lnTo>
                    <a:lnTo>
                      <a:pt x="280" y="510"/>
                    </a:lnTo>
                    <a:lnTo>
                      <a:pt x="272" y="512"/>
                    </a:lnTo>
                    <a:lnTo>
                      <a:pt x="263" y="509"/>
                    </a:lnTo>
                    <a:lnTo>
                      <a:pt x="257" y="505"/>
                    </a:lnTo>
                    <a:lnTo>
                      <a:pt x="251" y="497"/>
                    </a:lnTo>
                    <a:lnTo>
                      <a:pt x="251" y="4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B6B0F1C1-A32E-997A-8D6E-752EF5900BAD}"/>
              </a:ext>
            </a:extLst>
          </p:cNvPr>
          <p:cNvSpPr txBox="1"/>
          <p:nvPr/>
        </p:nvSpPr>
        <p:spPr>
          <a:xfrm>
            <a:off x="5131253" y="1181609"/>
            <a:ext cx="2635564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5B9AD43-0A2D-D13F-6117-F281DAD5CB42}"/>
              </a:ext>
            </a:extLst>
          </p:cNvPr>
          <p:cNvSpPr txBox="1"/>
          <p:nvPr/>
        </p:nvSpPr>
        <p:spPr>
          <a:xfrm>
            <a:off x="6144515" y="2101464"/>
            <a:ext cx="2635564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6B4C95-964B-FA85-7919-2EF82555D686}"/>
              </a:ext>
            </a:extLst>
          </p:cNvPr>
          <p:cNvSpPr txBox="1"/>
          <p:nvPr/>
        </p:nvSpPr>
        <p:spPr>
          <a:xfrm>
            <a:off x="1449081" y="1272086"/>
            <a:ext cx="2635564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3E025AF-D6AD-5D2E-8CFD-445F75A86525}"/>
              </a:ext>
            </a:extLst>
          </p:cNvPr>
          <p:cNvSpPr txBox="1"/>
          <p:nvPr/>
        </p:nvSpPr>
        <p:spPr>
          <a:xfrm>
            <a:off x="432402" y="2195457"/>
            <a:ext cx="2635564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95D7A1A-0711-42D8-E965-901F8764DCDA}"/>
              </a:ext>
            </a:extLst>
          </p:cNvPr>
          <p:cNvSpPr txBox="1"/>
          <p:nvPr/>
        </p:nvSpPr>
        <p:spPr>
          <a:xfrm>
            <a:off x="228777" y="3168415"/>
            <a:ext cx="2057652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FD2C2DD-70D0-4D58-F167-B0168A7B4231}"/>
              </a:ext>
            </a:extLst>
          </p:cNvPr>
          <p:cNvSpPr txBox="1"/>
          <p:nvPr/>
        </p:nvSpPr>
        <p:spPr>
          <a:xfrm>
            <a:off x="6779111" y="3254990"/>
            <a:ext cx="2057652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046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ایستگاه های تقویت</a:t>
            </a:r>
          </a:p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فشار آب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37770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81000" y="1576796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3416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2B0316-BC95-8632-7583-5109F079A60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میزان ظرفیت آبی انتقالی که در پایان این پروژه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761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327C93B-F74A-15BC-5B52-721244F1BC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5445" y="1452563"/>
            <a:ext cx="2327275" cy="2327275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73FCFB9-AB6F-8297-E657-75C26FD0D0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4057" y="1452563"/>
            <a:ext cx="2327275" cy="2327275"/>
          </a:xfr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04C037B-D9B6-F208-D3C3-9EBD0BEEA472}"/>
              </a:ext>
            </a:extLst>
          </p:cNvPr>
          <p:cNvSpPr/>
          <p:nvPr/>
        </p:nvSpPr>
        <p:spPr>
          <a:xfrm>
            <a:off x="583582" y="1357819"/>
            <a:ext cx="2591519" cy="2517384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70CAEF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C6C35D-5758-CA57-384E-5CF9E52AEC19}"/>
              </a:ext>
            </a:extLst>
          </p:cNvPr>
          <p:cNvSpPr/>
          <p:nvPr/>
        </p:nvSpPr>
        <p:spPr>
          <a:xfrm>
            <a:off x="457200" y="1194370"/>
            <a:ext cx="2844282" cy="2844282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70CAEF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37ED44B-AD4B-A3B3-E68E-77516B4BAFA8}"/>
              </a:ext>
            </a:extLst>
          </p:cNvPr>
          <p:cNvSpPr/>
          <p:nvPr/>
        </p:nvSpPr>
        <p:spPr>
          <a:xfrm>
            <a:off x="5993782" y="1357819"/>
            <a:ext cx="2591519" cy="2517384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70CAEF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F0776FE-093E-3972-AE41-E002E0EE6B89}"/>
              </a:ext>
            </a:extLst>
          </p:cNvPr>
          <p:cNvSpPr/>
          <p:nvPr/>
        </p:nvSpPr>
        <p:spPr>
          <a:xfrm>
            <a:off x="5867400" y="1194370"/>
            <a:ext cx="2844282" cy="2844282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70CAEF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F8CEB8-8D6E-7CA1-D068-5C46DE0FD392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C85E20-FFA3-29BE-E818-DBE497ED1D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475017-A2E4-8C2E-C994-8CEDC2524C0D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368563-0602-0B0E-CC49-F5A0AB5E5188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EA6066A-C132-827D-4FBF-1E0F64BB9F9B}"/>
              </a:ext>
            </a:extLst>
          </p:cNvPr>
          <p:cNvGrpSpPr/>
          <p:nvPr/>
        </p:nvGrpSpPr>
        <p:grpSpPr>
          <a:xfrm>
            <a:off x="3225282" y="1935447"/>
            <a:ext cx="2763467" cy="1398303"/>
            <a:chOff x="4319030" y="3611914"/>
            <a:chExt cx="1958621" cy="99105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31175F4-0D5A-E0E7-EA7C-ED4D7C4445E1}"/>
                </a:ext>
              </a:extLst>
            </p:cNvPr>
            <p:cNvGrpSpPr/>
            <p:nvPr/>
          </p:nvGrpSpPr>
          <p:grpSpPr>
            <a:xfrm rot="5400000" flipH="1">
              <a:off x="5949079" y="3922165"/>
              <a:ext cx="39642" cy="416242"/>
              <a:chOff x="5276476" y="3213968"/>
              <a:chExt cx="39642" cy="416242"/>
            </a:xfrm>
            <a:solidFill>
              <a:schemeClr val="bg1">
                <a:lumMod val="85000"/>
              </a:schemeClr>
            </a:solidFill>
          </p:grpSpPr>
          <p:sp>
            <p:nvSpPr>
              <p:cNvPr id="57" name="Freeform 18">
                <a:extLst>
                  <a:ext uri="{FF2B5EF4-FFF2-40B4-BE49-F238E27FC236}">
                    <a16:creationId xmlns:a16="http://schemas.microsoft.com/office/drawing/2014/main" id="{E47E1821-90F1-028A-A724-53A01B0A9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581420"/>
                <a:ext cx="39642" cy="48790"/>
              </a:xfrm>
              <a:custGeom>
                <a:avLst/>
                <a:gdLst>
                  <a:gd name="T0" fmla="*/ 13 w 26"/>
                  <a:gd name="T1" fmla="*/ 32 h 32"/>
                  <a:gd name="T2" fmla="*/ 13 w 26"/>
                  <a:gd name="T3" fmla="*/ 32 h 32"/>
                  <a:gd name="T4" fmla="*/ 8 w 26"/>
                  <a:gd name="T5" fmla="*/ 32 h 32"/>
                  <a:gd name="T6" fmla="*/ 5 w 26"/>
                  <a:gd name="T7" fmla="*/ 28 h 32"/>
                  <a:gd name="T8" fmla="*/ 2 w 26"/>
                  <a:gd name="T9" fmla="*/ 25 h 32"/>
                  <a:gd name="T10" fmla="*/ 0 w 26"/>
                  <a:gd name="T11" fmla="*/ 20 h 32"/>
                  <a:gd name="T12" fmla="*/ 0 w 26"/>
                  <a:gd name="T13" fmla="*/ 12 h 32"/>
                  <a:gd name="T14" fmla="*/ 0 w 26"/>
                  <a:gd name="T15" fmla="*/ 12 h 32"/>
                  <a:gd name="T16" fmla="*/ 2 w 26"/>
                  <a:gd name="T17" fmla="*/ 8 h 32"/>
                  <a:gd name="T18" fmla="*/ 5 w 26"/>
                  <a:gd name="T19" fmla="*/ 3 h 32"/>
                  <a:gd name="T20" fmla="*/ 8 w 26"/>
                  <a:gd name="T21" fmla="*/ 1 h 32"/>
                  <a:gd name="T22" fmla="*/ 13 w 26"/>
                  <a:gd name="T23" fmla="*/ 0 h 32"/>
                  <a:gd name="T24" fmla="*/ 13 w 26"/>
                  <a:gd name="T25" fmla="*/ 0 h 32"/>
                  <a:gd name="T26" fmla="*/ 18 w 26"/>
                  <a:gd name="T27" fmla="*/ 1 h 32"/>
                  <a:gd name="T28" fmla="*/ 21 w 26"/>
                  <a:gd name="T29" fmla="*/ 3 h 32"/>
                  <a:gd name="T30" fmla="*/ 24 w 26"/>
                  <a:gd name="T31" fmla="*/ 8 h 32"/>
                  <a:gd name="T32" fmla="*/ 26 w 26"/>
                  <a:gd name="T33" fmla="*/ 12 h 32"/>
                  <a:gd name="T34" fmla="*/ 26 w 26"/>
                  <a:gd name="T35" fmla="*/ 20 h 32"/>
                  <a:gd name="T36" fmla="*/ 26 w 26"/>
                  <a:gd name="T37" fmla="*/ 20 h 32"/>
                  <a:gd name="T38" fmla="*/ 24 w 26"/>
                  <a:gd name="T39" fmla="*/ 25 h 32"/>
                  <a:gd name="T40" fmla="*/ 21 w 26"/>
                  <a:gd name="T41" fmla="*/ 28 h 32"/>
                  <a:gd name="T42" fmla="*/ 18 w 26"/>
                  <a:gd name="T43" fmla="*/ 32 h 32"/>
                  <a:gd name="T44" fmla="*/ 13 w 26"/>
                  <a:gd name="T45" fmla="*/ 32 h 32"/>
                  <a:gd name="T46" fmla="*/ 13 w 26"/>
                  <a:gd name="T4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8" y="32"/>
                    </a:lnTo>
                    <a:lnTo>
                      <a:pt x="5" y="28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4" y="25"/>
                    </a:lnTo>
                    <a:lnTo>
                      <a:pt x="21" y="28"/>
                    </a:lnTo>
                    <a:lnTo>
                      <a:pt x="18" y="32"/>
                    </a:lnTo>
                    <a:lnTo>
                      <a:pt x="13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8" name="Freeform 19">
                <a:extLst>
                  <a:ext uri="{FF2B5EF4-FFF2-40B4-BE49-F238E27FC236}">
                    <a16:creationId xmlns:a16="http://schemas.microsoft.com/office/drawing/2014/main" id="{6A1D33DD-6576-7FDF-7C29-05E0515F5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520432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2 h 33"/>
                  <a:gd name="T6" fmla="*/ 5 w 26"/>
                  <a:gd name="T7" fmla="*/ 30 h 33"/>
                  <a:gd name="T8" fmla="*/ 2 w 26"/>
                  <a:gd name="T9" fmla="*/ 25 h 33"/>
                  <a:gd name="T10" fmla="*/ 0 w 26"/>
                  <a:gd name="T11" fmla="*/ 21 h 33"/>
                  <a:gd name="T12" fmla="*/ 0 w 26"/>
                  <a:gd name="T13" fmla="*/ 13 h 33"/>
                  <a:gd name="T14" fmla="*/ 0 w 26"/>
                  <a:gd name="T15" fmla="*/ 13 h 33"/>
                  <a:gd name="T16" fmla="*/ 2 w 26"/>
                  <a:gd name="T17" fmla="*/ 8 h 33"/>
                  <a:gd name="T18" fmla="*/ 5 w 26"/>
                  <a:gd name="T19" fmla="*/ 3 h 33"/>
                  <a:gd name="T20" fmla="*/ 8 w 26"/>
                  <a:gd name="T21" fmla="*/ 0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0 h 33"/>
                  <a:gd name="T28" fmla="*/ 21 w 26"/>
                  <a:gd name="T29" fmla="*/ 3 h 33"/>
                  <a:gd name="T30" fmla="*/ 24 w 26"/>
                  <a:gd name="T31" fmla="*/ 8 h 33"/>
                  <a:gd name="T32" fmla="*/ 26 w 26"/>
                  <a:gd name="T33" fmla="*/ 13 h 33"/>
                  <a:gd name="T34" fmla="*/ 26 w 26"/>
                  <a:gd name="T35" fmla="*/ 21 h 33"/>
                  <a:gd name="T36" fmla="*/ 26 w 26"/>
                  <a:gd name="T37" fmla="*/ 21 h 33"/>
                  <a:gd name="T38" fmla="*/ 24 w 26"/>
                  <a:gd name="T39" fmla="*/ 25 h 33"/>
                  <a:gd name="T40" fmla="*/ 21 w 26"/>
                  <a:gd name="T41" fmla="*/ 30 h 33"/>
                  <a:gd name="T42" fmla="*/ 18 w 26"/>
                  <a:gd name="T43" fmla="*/ 32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4" y="25"/>
                    </a:lnTo>
                    <a:lnTo>
                      <a:pt x="21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id="{825C2294-2EA8-D9D7-7EA4-929F4C61E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456395"/>
                <a:ext cx="39642" cy="53364"/>
              </a:xfrm>
              <a:custGeom>
                <a:avLst/>
                <a:gdLst>
                  <a:gd name="T0" fmla="*/ 13 w 26"/>
                  <a:gd name="T1" fmla="*/ 35 h 35"/>
                  <a:gd name="T2" fmla="*/ 13 w 26"/>
                  <a:gd name="T3" fmla="*/ 35 h 35"/>
                  <a:gd name="T4" fmla="*/ 8 w 26"/>
                  <a:gd name="T5" fmla="*/ 34 h 35"/>
                  <a:gd name="T6" fmla="*/ 5 w 26"/>
                  <a:gd name="T7" fmla="*/ 31 h 35"/>
                  <a:gd name="T8" fmla="*/ 2 w 26"/>
                  <a:gd name="T9" fmla="*/ 28 h 35"/>
                  <a:gd name="T10" fmla="*/ 0 w 26"/>
                  <a:gd name="T11" fmla="*/ 23 h 35"/>
                  <a:gd name="T12" fmla="*/ 0 w 26"/>
                  <a:gd name="T13" fmla="*/ 13 h 35"/>
                  <a:gd name="T14" fmla="*/ 0 w 26"/>
                  <a:gd name="T15" fmla="*/ 13 h 35"/>
                  <a:gd name="T16" fmla="*/ 2 w 26"/>
                  <a:gd name="T17" fmla="*/ 8 h 35"/>
                  <a:gd name="T18" fmla="*/ 5 w 26"/>
                  <a:gd name="T19" fmla="*/ 5 h 35"/>
                  <a:gd name="T20" fmla="*/ 8 w 26"/>
                  <a:gd name="T21" fmla="*/ 2 h 35"/>
                  <a:gd name="T22" fmla="*/ 13 w 26"/>
                  <a:gd name="T23" fmla="*/ 0 h 35"/>
                  <a:gd name="T24" fmla="*/ 13 w 26"/>
                  <a:gd name="T25" fmla="*/ 0 h 35"/>
                  <a:gd name="T26" fmla="*/ 18 w 26"/>
                  <a:gd name="T27" fmla="*/ 2 h 35"/>
                  <a:gd name="T28" fmla="*/ 21 w 26"/>
                  <a:gd name="T29" fmla="*/ 5 h 35"/>
                  <a:gd name="T30" fmla="*/ 24 w 26"/>
                  <a:gd name="T31" fmla="*/ 8 h 35"/>
                  <a:gd name="T32" fmla="*/ 26 w 26"/>
                  <a:gd name="T33" fmla="*/ 13 h 35"/>
                  <a:gd name="T34" fmla="*/ 26 w 26"/>
                  <a:gd name="T35" fmla="*/ 23 h 35"/>
                  <a:gd name="T36" fmla="*/ 26 w 26"/>
                  <a:gd name="T37" fmla="*/ 23 h 35"/>
                  <a:gd name="T38" fmla="*/ 24 w 26"/>
                  <a:gd name="T39" fmla="*/ 28 h 35"/>
                  <a:gd name="T40" fmla="*/ 21 w 26"/>
                  <a:gd name="T41" fmla="*/ 31 h 35"/>
                  <a:gd name="T42" fmla="*/ 18 w 26"/>
                  <a:gd name="T43" fmla="*/ 34 h 35"/>
                  <a:gd name="T44" fmla="*/ 13 w 26"/>
                  <a:gd name="T45" fmla="*/ 35 h 35"/>
                  <a:gd name="T46" fmla="*/ 13 w 26"/>
                  <a:gd name="T4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5">
                    <a:moveTo>
                      <a:pt x="13" y="35"/>
                    </a:moveTo>
                    <a:lnTo>
                      <a:pt x="13" y="35"/>
                    </a:lnTo>
                    <a:lnTo>
                      <a:pt x="8" y="34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5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8"/>
                    </a:lnTo>
                    <a:lnTo>
                      <a:pt x="21" y="31"/>
                    </a:lnTo>
                    <a:lnTo>
                      <a:pt x="18" y="34"/>
                    </a:lnTo>
                    <a:lnTo>
                      <a:pt x="13" y="35"/>
                    </a:lnTo>
                    <a:lnTo>
                      <a:pt x="1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0" name="Freeform 21">
                <a:extLst>
                  <a:ext uri="{FF2B5EF4-FFF2-40B4-BE49-F238E27FC236}">
                    <a16:creationId xmlns:a16="http://schemas.microsoft.com/office/drawing/2014/main" id="{5F7A9CC9-29EA-74EF-83F3-C91D78822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271906"/>
                <a:ext cx="39642" cy="53364"/>
              </a:xfrm>
              <a:custGeom>
                <a:avLst/>
                <a:gdLst>
                  <a:gd name="T0" fmla="*/ 13 w 26"/>
                  <a:gd name="T1" fmla="*/ 35 h 35"/>
                  <a:gd name="T2" fmla="*/ 13 w 26"/>
                  <a:gd name="T3" fmla="*/ 35 h 35"/>
                  <a:gd name="T4" fmla="*/ 8 w 26"/>
                  <a:gd name="T5" fmla="*/ 34 h 35"/>
                  <a:gd name="T6" fmla="*/ 5 w 26"/>
                  <a:gd name="T7" fmla="*/ 31 h 35"/>
                  <a:gd name="T8" fmla="*/ 2 w 26"/>
                  <a:gd name="T9" fmla="*/ 27 h 35"/>
                  <a:gd name="T10" fmla="*/ 0 w 26"/>
                  <a:gd name="T11" fmla="*/ 23 h 35"/>
                  <a:gd name="T12" fmla="*/ 0 w 26"/>
                  <a:gd name="T13" fmla="*/ 13 h 35"/>
                  <a:gd name="T14" fmla="*/ 0 w 26"/>
                  <a:gd name="T15" fmla="*/ 13 h 35"/>
                  <a:gd name="T16" fmla="*/ 2 w 26"/>
                  <a:gd name="T17" fmla="*/ 8 h 35"/>
                  <a:gd name="T18" fmla="*/ 5 w 26"/>
                  <a:gd name="T19" fmla="*/ 5 h 35"/>
                  <a:gd name="T20" fmla="*/ 8 w 26"/>
                  <a:gd name="T21" fmla="*/ 2 h 35"/>
                  <a:gd name="T22" fmla="*/ 13 w 26"/>
                  <a:gd name="T23" fmla="*/ 0 h 35"/>
                  <a:gd name="T24" fmla="*/ 13 w 26"/>
                  <a:gd name="T25" fmla="*/ 0 h 35"/>
                  <a:gd name="T26" fmla="*/ 18 w 26"/>
                  <a:gd name="T27" fmla="*/ 2 h 35"/>
                  <a:gd name="T28" fmla="*/ 21 w 26"/>
                  <a:gd name="T29" fmla="*/ 5 h 35"/>
                  <a:gd name="T30" fmla="*/ 24 w 26"/>
                  <a:gd name="T31" fmla="*/ 8 h 35"/>
                  <a:gd name="T32" fmla="*/ 26 w 26"/>
                  <a:gd name="T33" fmla="*/ 13 h 35"/>
                  <a:gd name="T34" fmla="*/ 26 w 26"/>
                  <a:gd name="T35" fmla="*/ 23 h 35"/>
                  <a:gd name="T36" fmla="*/ 26 w 26"/>
                  <a:gd name="T37" fmla="*/ 23 h 35"/>
                  <a:gd name="T38" fmla="*/ 24 w 26"/>
                  <a:gd name="T39" fmla="*/ 27 h 35"/>
                  <a:gd name="T40" fmla="*/ 21 w 26"/>
                  <a:gd name="T41" fmla="*/ 31 h 35"/>
                  <a:gd name="T42" fmla="*/ 18 w 26"/>
                  <a:gd name="T43" fmla="*/ 34 h 35"/>
                  <a:gd name="T44" fmla="*/ 13 w 26"/>
                  <a:gd name="T45" fmla="*/ 35 h 35"/>
                  <a:gd name="T46" fmla="*/ 13 w 26"/>
                  <a:gd name="T4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5">
                    <a:moveTo>
                      <a:pt x="13" y="35"/>
                    </a:moveTo>
                    <a:lnTo>
                      <a:pt x="13" y="35"/>
                    </a:lnTo>
                    <a:lnTo>
                      <a:pt x="8" y="34"/>
                    </a:lnTo>
                    <a:lnTo>
                      <a:pt x="5" y="31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5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7"/>
                    </a:lnTo>
                    <a:lnTo>
                      <a:pt x="21" y="31"/>
                    </a:lnTo>
                    <a:lnTo>
                      <a:pt x="18" y="34"/>
                    </a:lnTo>
                    <a:lnTo>
                      <a:pt x="13" y="35"/>
                    </a:lnTo>
                    <a:lnTo>
                      <a:pt x="1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1" name="Freeform 22">
                <a:extLst>
                  <a:ext uri="{FF2B5EF4-FFF2-40B4-BE49-F238E27FC236}">
                    <a16:creationId xmlns:a16="http://schemas.microsoft.com/office/drawing/2014/main" id="{71B8BE38-601C-AA59-D93A-A3245653B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335943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2 h 33"/>
                  <a:gd name="T6" fmla="*/ 5 w 26"/>
                  <a:gd name="T7" fmla="*/ 30 h 33"/>
                  <a:gd name="T8" fmla="*/ 2 w 26"/>
                  <a:gd name="T9" fmla="*/ 25 h 33"/>
                  <a:gd name="T10" fmla="*/ 0 w 26"/>
                  <a:gd name="T11" fmla="*/ 21 h 33"/>
                  <a:gd name="T12" fmla="*/ 0 w 26"/>
                  <a:gd name="T13" fmla="*/ 11 h 33"/>
                  <a:gd name="T14" fmla="*/ 0 w 26"/>
                  <a:gd name="T15" fmla="*/ 11 h 33"/>
                  <a:gd name="T16" fmla="*/ 2 w 26"/>
                  <a:gd name="T17" fmla="*/ 6 h 33"/>
                  <a:gd name="T18" fmla="*/ 5 w 26"/>
                  <a:gd name="T19" fmla="*/ 3 h 33"/>
                  <a:gd name="T20" fmla="*/ 8 w 26"/>
                  <a:gd name="T21" fmla="*/ 0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0 h 33"/>
                  <a:gd name="T28" fmla="*/ 21 w 26"/>
                  <a:gd name="T29" fmla="*/ 3 h 33"/>
                  <a:gd name="T30" fmla="*/ 24 w 26"/>
                  <a:gd name="T31" fmla="*/ 6 h 33"/>
                  <a:gd name="T32" fmla="*/ 26 w 26"/>
                  <a:gd name="T33" fmla="*/ 11 h 33"/>
                  <a:gd name="T34" fmla="*/ 26 w 26"/>
                  <a:gd name="T35" fmla="*/ 21 h 33"/>
                  <a:gd name="T36" fmla="*/ 26 w 26"/>
                  <a:gd name="T37" fmla="*/ 21 h 33"/>
                  <a:gd name="T38" fmla="*/ 24 w 26"/>
                  <a:gd name="T39" fmla="*/ 25 h 33"/>
                  <a:gd name="T40" fmla="*/ 21 w 26"/>
                  <a:gd name="T41" fmla="*/ 30 h 33"/>
                  <a:gd name="T42" fmla="*/ 18 w 26"/>
                  <a:gd name="T43" fmla="*/ 32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24" y="6"/>
                    </a:lnTo>
                    <a:lnTo>
                      <a:pt x="26" y="1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4" y="25"/>
                    </a:lnTo>
                    <a:lnTo>
                      <a:pt x="21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2" name="Freeform 23">
                <a:extLst>
                  <a:ext uri="{FF2B5EF4-FFF2-40B4-BE49-F238E27FC236}">
                    <a16:creationId xmlns:a16="http://schemas.microsoft.com/office/drawing/2014/main" id="{AC6D7930-95AA-EB61-C4BB-AB2C0F914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396931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3 h 33"/>
                  <a:gd name="T6" fmla="*/ 5 w 26"/>
                  <a:gd name="T7" fmla="*/ 30 h 33"/>
                  <a:gd name="T8" fmla="*/ 2 w 26"/>
                  <a:gd name="T9" fmla="*/ 27 h 33"/>
                  <a:gd name="T10" fmla="*/ 0 w 26"/>
                  <a:gd name="T11" fmla="*/ 22 h 33"/>
                  <a:gd name="T12" fmla="*/ 0 w 26"/>
                  <a:gd name="T13" fmla="*/ 12 h 33"/>
                  <a:gd name="T14" fmla="*/ 0 w 26"/>
                  <a:gd name="T15" fmla="*/ 12 h 33"/>
                  <a:gd name="T16" fmla="*/ 2 w 26"/>
                  <a:gd name="T17" fmla="*/ 8 h 33"/>
                  <a:gd name="T18" fmla="*/ 5 w 26"/>
                  <a:gd name="T19" fmla="*/ 3 h 33"/>
                  <a:gd name="T20" fmla="*/ 8 w 26"/>
                  <a:gd name="T21" fmla="*/ 1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1 h 33"/>
                  <a:gd name="T28" fmla="*/ 21 w 26"/>
                  <a:gd name="T29" fmla="*/ 3 h 33"/>
                  <a:gd name="T30" fmla="*/ 24 w 26"/>
                  <a:gd name="T31" fmla="*/ 8 h 33"/>
                  <a:gd name="T32" fmla="*/ 26 w 26"/>
                  <a:gd name="T33" fmla="*/ 12 h 33"/>
                  <a:gd name="T34" fmla="*/ 26 w 26"/>
                  <a:gd name="T35" fmla="*/ 22 h 33"/>
                  <a:gd name="T36" fmla="*/ 26 w 26"/>
                  <a:gd name="T37" fmla="*/ 22 h 33"/>
                  <a:gd name="T38" fmla="*/ 24 w 26"/>
                  <a:gd name="T39" fmla="*/ 27 h 33"/>
                  <a:gd name="T40" fmla="*/ 21 w 26"/>
                  <a:gd name="T41" fmla="*/ 30 h 33"/>
                  <a:gd name="T42" fmla="*/ 18 w 26"/>
                  <a:gd name="T43" fmla="*/ 33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3"/>
                    </a:lnTo>
                    <a:lnTo>
                      <a:pt x="5" y="30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4" y="27"/>
                    </a:lnTo>
                    <a:lnTo>
                      <a:pt x="21" y="30"/>
                    </a:lnTo>
                    <a:lnTo>
                      <a:pt x="18" y="33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3" name="Freeform 24">
                <a:extLst>
                  <a:ext uri="{FF2B5EF4-FFF2-40B4-BE49-F238E27FC236}">
                    <a16:creationId xmlns:a16="http://schemas.microsoft.com/office/drawing/2014/main" id="{F84F6348-39CF-7056-7EBB-0F5C9F594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213968"/>
                <a:ext cx="39642" cy="48790"/>
              </a:xfrm>
              <a:custGeom>
                <a:avLst/>
                <a:gdLst>
                  <a:gd name="T0" fmla="*/ 13 w 26"/>
                  <a:gd name="T1" fmla="*/ 32 h 32"/>
                  <a:gd name="T2" fmla="*/ 13 w 26"/>
                  <a:gd name="T3" fmla="*/ 32 h 32"/>
                  <a:gd name="T4" fmla="*/ 8 w 26"/>
                  <a:gd name="T5" fmla="*/ 32 h 32"/>
                  <a:gd name="T6" fmla="*/ 5 w 26"/>
                  <a:gd name="T7" fmla="*/ 29 h 32"/>
                  <a:gd name="T8" fmla="*/ 2 w 26"/>
                  <a:gd name="T9" fmla="*/ 24 h 32"/>
                  <a:gd name="T10" fmla="*/ 0 w 26"/>
                  <a:gd name="T11" fmla="*/ 19 h 32"/>
                  <a:gd name="T12" fmla="*/ 0 w 26"/>
                  <a:gd name="T13" fmla="*/ 13 h 32"/>
                  <a:gd name="T14" fmla="*/ 0 w 26"/>
                  <a:gd name="T15" fmla="*/ 13 h 32"/>
                  <a:gd name="T16" fmla="*/ 2 w 26"/>
                  <a:gd name="T17" fmla="*/ 8 h 32"/>
                  <a:gd name="T18" fmla="*/ 5 w 26"/>
                  <a:gd name="T19" fmla="*/ 3 h 32"/>
                  <a:gd name="T20" fmla="*/ 8 w 26"/>
                  <a:gd name="T21" fmla="*/ 2 h 32"/>
                  <a:gd name="T22" fmla="*/ 13 w 26"/>
                  <a:gd name="T23" fmla="*/ 0 h 32"/>
                  <a:gd name="T24" fmla="*/ 13 w 26"/>
                  <a:gd name="T25" fmla="*/ 0 h 32"/>
                  <a:gd name="T26" fmla="*/ 18 w 26"/>
                  <a:gd name="T27" fmla="*/ 2 h 32"/>
                  <a:gd name="T28" fmla="*/ 21 w 26"/>
                  <a:gd name="T29" fmla="*/ 3 h 32"/>
                  <a:gd name="T30" fmla="*/ 24 w 26"/>
                  <a:gd name="T31" fmla="*/ 8 h 32"/>
                  <a:gd name="T32" fmla="*/ 26 w 26"/>
                  <a:gd name="T33" fmla="*/ 13 h 32"/>
                  <a:gd name="T34" fmla="*/ 26 w 26"/>
                  <a:gd name="T35" fmla="*/ 19 h 32"/>
                  <a:gd name="T36" fmla="*/ 26 w 26"/>
                  <a:gd name="T37" fmla="*/ 19 h 32"/>
                  <a:gd name="T38" fmla="*/ 24 w 26"/>
                  <a:gd name="T39" fmla="*/ 24 h 32"/>
                  <a:gd name="T40" fmla="*/ 21 w 26"/>
                  <a:gd name="T41" fmla="*/ 29 h 32"/>
                  <a:gd name="T42" fmla="*/ 18 w 26"/>
                  <a:gd name="T43" fmla="*/ 32 h 32"/>
                  <a:gd name="T44" fmla="*/ 13 w 26"/>
                  <a:gd name="T45" fmla="*/ 32 h 32"/>
                  <a:gd name="T46" fmla="*/ 13 w 26"/>
                  <a:gd name="T4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4" y="24"/>
                    </a:lnTo>
                    <a:lnTo>
                      <a:pt x="21" y="29"/>
                    </a:lnTo>
                    <a:lnTo>
                      <a:pt x="18" y="32"/>
                    </a:lnTo>
                    <a:lnTo>
                      <a:pt x="13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DD616BBA-8D72-AEE7-36DF-49E20A054C68}"/>
                </a:ext>
              </a:extLst>
            </p:cNvPr>
            <p:cNvGrpSpPr/>
            <p:nvPr/>
          </p:nvGrpSpPr>
          <p:grpSpPr>
            <a:xfrm rot="5400000" flipH="1">
              <a:off x="4600823" y="3922165"/>
              <a:ext cx="39642" cy="416242"/>
              <a:chOff x="5276476" y="3213968"/>
              <a:chExt cx="39642" cy="416242"/>
            </a:xfrm>
            <a:solidFill>
              <a:schemeClr val="bg1">
                <a:lumMod val="85000"/>
              </a:schemeClr>
            </a:solidFill>
          </p:grpSpPr>
          <p:sp>
            <p:nvSpPr>
              <p:cNvPr id="77" name="Freeform 18">
                <a:extLst>
                  <a:ext uri="{FF2B5EF4-FFF2-40B4-BE49-F238E27FC236}">
                    <a16:creationId xmlns:a16="http://schemas.microsoft.com/office/drawing/2014/main" id="{3F0F1321-FD44-1407-23AC-2AFCCB835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581420"/>
                <a:ext cx="39642" cy="48790"/>
              </a:xfrm>
              <a:custGeom>
                <a:avLst/>
                <a:gdLst>
                  <a:gd name="T0" fmla="*/ 13 w 26"/>
                  <a:gd name="T1" fmla="*/ 32 h 32"/>
                  <a:gd name="T2" fmla="*/ 13 w 26"/>
                  <a:gd name="T3" fmla="*/ 32 h 32"/>
                  <a:gd name="T4" fmla="*/ 8 w 26"/>
                  <a:gd name="T5" fmla="*/ 32 h 32"/>
                  <a:gd name="T6" fmla="*/ 5 w 26"/>
                  <a:gd name="T7" fmla="*/ 28 h 32"/>
                  <a:gd name="T8" fmla="*/ 2 w 26"/>
                  <a:gd name="T9" fmla="*/ 25 h 32"/>
                  <a:gd name="T10" fmla="*/ 0 w 26"/>
                  <a:gd name="T11" fmla="*/ 20 h 32"/>
                  <a:gd name="T12" fmla="*/ 0 w 26"/>
                  <a:gd name="T13" fmla="*/ 12 h 32"/>
                  <a:gd name="T14" fmla="*/ 0 w 26"/>
                  <a:gd name="T15" fmla="*/ 12 h 32"/>
                  <a:gd name="T16" fmla="*/ 2 w 26"/>
                  <a:gd name="T17" fmla="*/ 8 h 32"/>
                  <a:gd name="T18" fmla="*/ 5 w 26"/>
                  <a:gd name="T19" fmla="*/ 3 h 32"/>
                  <a:gd name="T20" fmla="*/ 8 w 26"/>
                  <a:gd name="T21" fmla="*/ 1 h 32"/>
                  <a:gd name="T22" fmla="*/ 13 w 26"/>
                  <a:gd name="T23" fmla="*/ 0 h 32"/>
                  <a:gd name="T24" fmla="*/ 13 w 26"/>
                  <a:gd name="T25" fmla="*/ 0 h 32"/>
                  <a:gd name="T26" fmla="*/ 18 w 26"/>
                  <a:gd name="T27" fmla="*/ 1 h 32"/>
                  <a:gd name="T28" fmla="*/ 21 w 26"/>
                  <a:gd name="T29" fmla="*/ 3 h 32"/>
                  <a:gd name="T30" fmla="*/ 24 w 26"/>
                  <a:gd name="T31" fmla="*/ 8 h 32"/>
                  <a:gd name="T32" fmla="*/ 26 w 26"/>
                  <a:gd name="T33" fmla="*/ 12 h 32"/>
                  <a:gd name="T34" fmla="*/ 26 w 26"/>
                  <a:gd name="T35" fmla="*/ 20 h 32"/>
                  <a:gd name="T36" fmla="*/ 26 w 26"/>
                  <a:gd name="T37" fmla="*/ 20 h 32"/>
                  <a:gd name="T38" fmla="*/ 24 w 26"/>
                  <a:gd name="T39" fmla="*/ 25 h 32"/>
                  <a:gd name="T40" fmla="*/ 21 w 26"/>
                  <a:gd name="T41" fmla="*/ 28 h 32"/>
                  <a:gd name="T42" fmla="*/ 18 w 26"/>
                  <a:gd name="T43" fmla="*/ 32 h 32"/>
                  <a:gd name="T44" fmla="*/ 13 w 26"/>
                  <a:gd name="T45" fmla="*/ 32 h 32"/>
                  <a:gd name="T46" fmla="*/ 13 w 26"/>
                  <a:gd name="T4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8" y="32"/>
                    </a:lnTo>
                    <a:lnTo>
                      <a:pt x="5" y="28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4" y="25"/>
                    </a:lnTo>
                    <a:lnTo>
                      <a:pt x="21" y="28"/>
                    </a:lnTo>
                    <a:lnTo>
                      <a:pt x="18" y="32"/>
                    </a:lnTo>
                    <a:lnTo>
                      <a:pt x="13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id="{AC782422-E12A-3455-9939-1176B762E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520432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2 h 33"/>
                  <a:gd name="T6" fmla="*/ 5 w 26"/>
                  <a:gd name="T7" fmla="*/ 30 h 33"/>
                  <a:gd name="T8" fmla="*/ 2 w 26"/>
                  <a:gd name="T9" fmla="*/ 25 h 33"/>
                  <a:gd name="T10" fmla="*/ 0 w 26"/>
                  <a:gd name="T11" fmla="*/ 21 h 33"/>
                  <a:gd name="T12" fmla="*/ 0 w 26"/>
                  <a:gd name="T13" fmla="*/ 13 h 33"/>
                  <a:gd name="T14" fmla="*/ 0 w 26"/>
                  <a:gd name="T15" fmla="*/ 13 h 33"/>
                  <a:gd name="T16" fmla="*/ 2 w 26"/>
                  <a:gd name="T17" fmla="*/ 8 h 33"/>
                  <a:gd name="T18" fmla="*/ 5 w 26"/>
                  <a:gd name="T19" fmla="*/ 3 h 33"/>
                  <a:gd name="T20" fmla="*/ 8 w 26"/>
                  <a:gd name="T21" fmla="*/ 0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0 h 33"/>
                  <a:gd name="T28" fmla="*/ 21 w 26"/>
                  <a:gd name="T29" fmla="*/ 3 h 33"/>
                  <a:gd name="T30" fmla="*/ 24 w 26"/>
                  <a:gd name="T31" fmla="*/ 8 h 33"/>
                  <a:gd name="T32" fmla="*/ 26 w 26"/>
                  <a:gd name="T33" fmla="*/ 13 h 33"/>
                  <a:gd name="T34" fmla="*/ 26 w 26"/>
                  <a:gd name="T35" fmla="*/ 21 h 33"/>
                  <a:gd name="T36" fmla="*/ 26 w 26"/>
                  <a:gd name="T37" fmla="*/ 21 h 33"/>
                  <a:gd name="T38" fmla="*/ 24 w 26"/>
                  <a:gd name="T39" fmla="*/ 25 h 33"/>
                  <a:gd name="T40" fmla="*/ 21 w 26"/>
                  <a:gd name="T41" fmla="*/ 30 h 33"/>
                  <a:gd name="T42" fmla="*/ 18 w 26"/>
                  <a:gd name="T43" fmla="*/ 32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4" y="25"/>
                    </a:lnTo>
                    <a:lnTo>
                      <a:pt x="21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9" name="Freeform 20">
                <a:extLst>
                  <a:ext uri="{FF2B5EF4-FFF2-40B4-BE49-F238E27FC236}">
                    <a16:creationId xmlns:a16="http://schemas.microsoft.com/office/drawing/2014/main" id="{7EA69E35-5641-1B73-519A-3AA2D02BE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456395"/>
                <a:ext cx="39642" cy="53364"/>
              </a:xfrm>
              <a:custGeom>
                <a:avLst/>
                <a:gdLst>
                  <a:gd name="T0" fmla="*/ 13 w 26"/>
                  <a:gd name="T1" fmla="*/ 35 h 35"/>
                  <a:gd name="T2" fmla="*/ 13 w 26"/>
                  <a:gd name="T3" fmla="*/ 35 h 35"/>
                  <a:gd name="T4" fmla="*/ 8 w 26"/>
                  <a:gd name="T5" fmla="*/ 34 h 35"/>
                  <a:gd name="T6" fmla="*/ 5 w 26"/>
                  <a:gd name="T7" fmla="*/ 31 h 35"/>
                  <a:gd name="T8" fmla="*/ 2 w 26"/>
                  <a:gd name="T9" fmla="*/ 28 h 35"/>
                  <a:gd name="T10" fmla="*/ 0 w 26"/>
                  <a:gd name="T11" fmla="*/ 23 h 35"/>
                  <a:gd name="T12" fmla="*/ 0 w 26"/>
                  <a:gd name="T13" fmla="*/ 13 h 35"/>
                  <a:gd name="T14" fmla="*/ 0 w 26"/>
                  <a:gd name="T15" fmla="*/ 13 h 35"/>
                  <a:gd name="T16" fmla="*/ 2 w 26"/>
                  <a:gd name="T17" fmla="*/ 8 h 35"/>
                  <a:gd name="T18" fmla="*/ 5 w 26"/>
                  <a:gd name="T19" fmla="*/ 5 h 35"/>
                  <a:gd name="T20" fmla="*/ 8 w 26"/>
                  <a:gd name="T21" fmla="*/ 2 h 35"/>
                  <a:gd name="T22" fmla="*/ 13 w 26"/>
                  <a:gd name="T23" fmla="*/ 0 h 35"/>
                  <a:gd name="T24" fmla="*/ 13 w 26"/>
                  <a:gd name="T25" fmla="*/ 0 h 35"/>
                  <a:gd name="T26" fmla="*/ 18 w 26"/>
                  <a:gd name="T27" fmla="*/ 2 h 35"/>
                  <a:gd name="T28" fmla="*/ 21 w 26"/>
                  <a:gd name="T29" fmla="*/ 5 h 35"/>
                  <a:gd name="T30" fmla="*/ 24 w 26"/>
                  <a:gd name="T31" fmla="*/ 8 h 35"/>
                  <a:gd name="T32" fmla="*/ 26 w 26"/>
                  <a:gd name="T33" fmla="*/ 13 h 35"/>
                  <a:gd name="T34" fmla="*/ 26 w 26"/>
                  <a:gd name="T35" fmla="*/ 23 h 35"/>
                  <a:gd name="T36" fmla="*/ 26 w 26"/>
                  <a:gd name="T37" fmla="*/ 23 h 35"/>
                  <a:gd name="T38" fmla="*/ 24 w 26"/>
                  <a:gd name="T39" fmla="*/ 28 h 35"/>
                  <a:gd name="T40" fmla="*/ 21 w 26"/>
                  <a:gd name="T41" fmla="*/ 31 h 35"/>
                  <a:gd name="T42" fmla="*/ 18 w 26"/>
                  <a:gd name="T43" fmla="*/ 34 h 35"/>
                  <a:gd name="T44" fmla="*/ 13 w 26"/>
                  <a:gd name="T45" fmla="*/ 35 h 35"/>
                  <a:gd name="T46" fmla="*/ 13 w 26"/>
                  <a:gd name="T4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5">
                    <a:moveTo>
                      <a:pt x="13" y="35"/>
                    </a:moveTo>
                    <a:lnTo>
                      <a:pt x="13" y="35"/>
                    </a:lnTo>
                    <a:lnTo>
                      <a:pt x="8" y="34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5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8"/>
                    </a:lnTo>
                    <a:lnTo>
                      <a:pt x="21" y="31"/>
                    </a:lnTo>
                    <a:lnTo>
                      <a:pt x="18" y="34"/>
                    </a:lnTo>
                    <a:lnTo>
                      <a:pt x="13" y="35"/>
                    </a:lnTo>
                    <a:lnTo>
                      <a:pt x="1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0" name="Freeform 21">
                <a:extLst>
                  <a:ext uri="{FF2B5EF4-FFF2-40B4-BE49-F238E27FC236}">
                    <a16:creationId xmlns:a16="http://schemas.microsoft.com/office/drawing/2014/main" id="{1B262D69-7E31-0E10-F9F6-FF47A7104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271906"/>
                <a:ext cx="39642" cy="53364"/>
              </a:xfrm>
              <a:custGeom>
                <a:avLst/>
                <a:gdLst>
                  <a:gd name="T0" fmla="*/ 13 w 26"/>
                  <a:gd name="T1" fmla="*/ 35 h 35"/>
                  <a:gd name="T2" fmla="*/ 13 w 26"/>
                  <a:gd name="T3" fmla="*/ 35 h 35"/>
                  <a:gd name="T4" fmla="*/ 8 w 26"/>
                  <a:gd name="T5" fmla="*/ 34 h 35"/>
                  <a:gd name="T6" fmla="*/ 5 w 26"/>
                  <a:gd name="T7" fmla="*/ 31 h 35"/>
                  <a:gd name="T8" fmla="*/ 2 w 26"/>
                  <a:gd name="T9" fmla="*/ 27 h 35"/>
                  <a:gd name="T10" fmla="*/ 0 w 26"/>
                  <a:gd name="T11" fmla="*/ 23 h 35"/>
                  <a:gd name="T12" fmla="*/ 0 w 26"/>
                  <a:gd name="T13" fmla="*/ 13 h 35"/>
                  <a:gd name="T14" fmla="*/ 0 w 26"/>
                  <a:gd name="T15" fmla="*/ 13 h 35"/>
                  <a:gd name="T16" fmla="*/ 2 w 26"/>
                  <a:gd name="T17" fmla="*/ 8 h 35"/>
                  <a:gd name="T18" fmla="*/ 5 w 26"/>
                  <a:gd name="T19" fmla="*/ 5 h 35"/>
                  <a:gd name="T20" fmla="*/ 8 w 26"/>
                  <a:gd name="T21" fmla="*/ 2 h 35"/>
                  <a:gd name="T22" fmla="*/ 13 w 26"/>
                  <a:gd name="T23" fmla="*/ 0 h 35"/>
                  <a:gd name="T24" fmla="*/ 13 w 26"/>
                  <a:gd name="T25" fmla="*/ 0 h 35"/>
                  <a:gd name="T26" fmla="*/ 18 w 26"/>
                  <a:gd name="T27" fmla="*/ 2 h 35"/>
                  <a:gd name="T28" fmla="*/ 21 w 26"/>
                  <a:gd name="T29" fmla="*/ 5 h 35"/>
                  <a:gd name="T30" fmla="*/ 24 w 26"/>
                  <a:gd name="T31" fmla="*/ 8 h 35"/>
                  <a:gd name="T32" fmla="*/ 26 w 26"/>
                  <a:gd name="T33" fmla="*/ 13 h 35"/>
                  <a:gd name="T34" fmla="*/ 26 w 26"/>
                  <a:gd name="T35" fmla="*/ 23 h 35"/>
                  <a:gd name="T36" fmla="*/ 26 w 26"/>
                  <a:gd name="T37" fmla="*/ 23 h 35"/>
                  <a:gd name="T38" fmla="*/ 24 w 26"/>
                  <a:gd name="T39" fmla="*/ 27 h 35"/>
                  <a:gd name="T40" fmla="*/ 21 w 26"/>
                  <a:gd name="T41" fmla="*/ 31 h 35"/>
                  <a:gd name="T42" fmla="*/ 18 w 26"/>
                  <a:gd name="T43" fmla="*/ 34 h 35"/>
                  <a:gd name="T44" fmla="*/ 13 w 26"/>
                  <a:gd name="T45" fmla="*/ 35 h 35"/>
                  <a:gd name="T46" fmla="*/ 13 w 26"/>
                  <a:gd name="T4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5">
                    <a:moveTo>
                      <a:pt x="13" y="35"/>
                    </a:moveTo>
                    <a:lnTo>
                      <a:pt x="13" y="35"/>
                    </a:lnTo>
                    <a:lnTo>
                      <a:pt x="8" y="34"/>
                    </a:lnTo>
                    <a:lnTo>
                      <a:pt x="5" y="31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5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7"/>
                    </a:lnTo>
                    <a:lnTo>
                      <a:pt x="21" y="31"/>
                    </a:lnTo>
                    <a:lnTo>
                      <a:pt x="18" y="34"/>
                    </a:lnTo>
                    <a:lnTo>
                      <a:pt x="13" y="35"/>
                    </a:lnTo>
                    <a:lnTo>
                      <a:pt x="1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1" name="Freeform 22">
                <a:extLst>
                  <a:ext uri="{FF2B5EF4-FFF2-40B4-BE49-F238E27FC236}">
                    <a16:creationId xmlns:a16="http://schemas.microsoft.com/office/drawing/2014/main" id="{C82674FD-E812-535B-10A2-ECB56081F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335943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2 h 33"/>
                  <a:gd name="T6" fmla="*/ 5 w 26"/>
                  <a:gd name="T7" fmla="*/ 30 h 33"/>
                  <a:gd name="T8" fmla="*/ 2 w 26"/>
                  <a:gd name="T9" fmla="*/ 25 h 33"/>
                  <a:gd name="T10" fmla="*/ 0 w 26"/>
                  <a:gd name="T11" fmla="*/ 21 h 33"/>
                  <a:gd name="T12" fmla="*/ 0 w 26"/>
                  <a:gd name="T13" fmla="*/ 11 h 33"/>
                  <a:gd name="T14" fmla="*/ 0 w 26"/>
                  <a:gd name="T15" fmla="*/ 11 h 33"/>
                  <a:gd name="T16" fmla="*/ 2 w 26"/>
                  <a:gd name="T17" fmla="*/ 6 h 33"/>
                  <a:gd name="T18" fmla="*/ 5 w 26"/>
                  <a:gd name="T19" fmla="*/ 3 h 33"/>
                  <a:gd name="T20" fmla="*/ 8 w 26"/>
                  <a:gd name="T21" fmla="*/ 0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0 h 33"/>
                  <a:gd name="T28" fmla="*/ 21 w 26"/>
                  <a:gd name="T29" fmla="*/ 3 h 33"/>
                  <a:gd name="T30" fmla="*/ 24 w 26"/>
                  <a:gd name="T31" fmla="*/ 6 h 33"/>
                  <a:gd name="T32" fmla="*/ 26 w 26"/>
                  <a:gd name="T33" fmla="*/ 11 h 33"/>
                  <a:gd name="T34" fmla="*/ 26 w 26"/>
                  <a:gd name="T35" fmla="*/ 21 h 33"/>
                  <a:gd name="T36" fmla="*/ 26 w 26"/>
                  <a:gd name="T37" fmla="*/ 21 h 33"/>
                  <a:gd name="T38" fmla="*/ 24 w 26"/>
                  <a:gd name="T39" fmla="*/ 25 h 33"/>
                  <a:gd name="T40" fmla="*/ 21 w 26"/>
                  <a:gd name="T41" fmla="*/ 30 h 33"/>
                  <a:gd name="T42" fmla="*/ 18 w 26"/>
                  <a:gd name="T43" fmla="*/ 32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24" y="6"/>
                    </a:lnTo>
                    <a:lnTo>
                      <a:pt x="26" y="1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4" y="25"/>
                    </a:lnTo>
                    <a:lnTo>
                      <a:pt x="21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2" name="Freeform 23">
                <a:extLst>
                  <a:ext uri="{FF2B5EF4-FFF2-40B4-BE49-F238E27FC236}">
                    <a16:creationId xmlns:a16="http://schemas.microsoft.com/office/drawing/2014/main" id="{B8BE73DA-4F07-7F83-119C-F6EAA0A56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396931"/>
                <a:ext cx="39642" cy="50315"/>
              </a:xfrm>
              <a:custGeom>
                <a:avLst/>
                <a:gdLst>
                  <a:gd name="T0" fmla="*/ 13 w 26"/>
                  <a:gd name="T1" fmla="*/ 33 h 33"/>
                  <a:gd name="T2" fmla="*/ 13 w 26"/>
                  <a:gd name="T3" fmla="*/ 33 h 33"/>
                  <a:gd name="T4" fmla="*/ 8 w 26"/>
                  <a:gd name="T5" fmla="*/ 33 h 33"/>
                  <a:gd name="T6" fmla="*/ 5 w 26"/>
                  <a:gd name="T7" fmla="*/ 30 h 33"/>
                  <a:gd name="T8" fmla="*/ 2 w 26"/>
                  <a:gd name="T9" fmla="*/ 27 h 33"/>
                  <a:gd name="T10" fmla="*/ 0 w 26"/>
                  <a:gd name="T11" fmla="*/ 22 h 33"/>
                  <a:gd name="T12" fmla="*/ 0 w 26"/>
                  <a:gd name="T13" fmla="*/ 12 h 33"/>
                  <a:gd name="T14" fmla="*/ 0 w 26"/>
                  <a:gd name="T15" fmla="*/ 12 h 33"/>
                  <a:gd name="T16" fmla="*/ 2 w 26"/>
                  <a:gd name="T17" fmla="*/ 8 h 33"/>
                  <a:gd name="T18" fmla="*/ 5 w 26"/>
                  <a:gd name="T19" fmla="*/ 3 h 33"/>
                  <a:gd name="T20" fmla="*/ 8 w 26"/>
                  <a:gd name="T21" fmla="*/ 1 h 33"/>
                  <a:gd name="T22" fmla="*/ 13 w 26"/>
                  <a:gd name="T23" fmla="*/ 0 h 33"/>
                  <a:gd name="T24" fmla="*/ 13 w 26"/>
                  <a:gd name="T25" fmla="*/ 0 h 33"/>
                  <a:gd name="T26" fmla="*/ 18 w 26"/>
                  <a:gd name="T27" fmla="*/ 1 h 33"/>
                  <a:gd name="T28" fmla="*/ 21 w 26"/>
                  <a:gd name="T29" fmla="*/ 3 h 33"/>
                  <a:gd name="T30" fmla="*/ 24 w 26"/>
                  <a:gd name="T31" fmla="*/ 8 h 33"/>
                  <a:gd name="T32" fmla="*/ 26 w 26"/>
                  <a:gd name="T33" fmla="*/ 12 h 33"/>
                  <a:gd name="T34" fmla="*/ 26 w 26"/>
                  <a:gd name="T35" fmla="*/ 22 h 33"/>
                  <a:gd name="T36" fmla="*/ 26 w 26"/>
                  <a:gd name="T37" fmla="*/ 22 h 33"/>
                  <a:gd name="T38" fmla="*/ 24 w 26"/>
                  <a:gd name="T39" fmla="*/ 27 h 33"/>
                  <a:gd name="T40" fmla="*/ 21 w 26"/>
                  <a:gd name="T41" fmla="*/ 30 h 33"/>
                  <a:gd name="T42" fmla="*/ 18 w 26"/>
                  <a:gd name="T43" fmla="*/ 33 h 33"/>
                  <a:gd name="T44" fmla="*/ 13 w 26"/>
                  <a:gd name="T45" fmla="*/ 33 h 33"/>
                  <a:gd name="T46" fmla="*/ 13 w 26"/>
                  <a:gd name="T4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8" y="33"/>
                    </a:lnTo>
                    <a:lnTo>
                      <a:pt x="5" y="30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4" y="27"/>
                    </a:lnTo>
                    <a:lnTo>
                      <a:pt x="21" y="30"/>
                    </a:lnTo>
                    <a:lnTo>
                      <a:pt x="18" y="33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3" name="Freeform 24">
                <a:extLst>
                  <a:ext uri="{FF2B5EF4-FFF2-40B4-BE49-F238E27FC236}">
                    <a16:creationId xmlns:a16="http://schemas.microsoft.com/office/drawing/2014/main" id="{5B975B11-92B5-4BA7-449A-0C7B489F7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476" y="3213968"/>
                <a:ext cx="39642" cy="48790"/>
              </a:xfrm>
              <a:custGeom>
                <a:avLst/>
                <a:gdLst>
                  <a:gd name="T0" fmla="*/ 13 w 26"/>
                  <a:gd name="T1" fmla="*/ 32 h 32"/>
                  <a:gd name="T2" fmla="*/ 13 w 26"/>
                  <a:gd name="T3" fmla="*/ 32 h 32"/>
                  <a:gd name="T4" fmla="*/ 8 w 26"/>
                  <a:gd name="T5" fmla="*/ 32 h 32"/>
                  <a:gd name="T6" fmla="*/ 5 w 26"/>
                  <a:gd name="T7" fmla="*/ 29 h 32"/>
                  <a:gd name="T8" fmla="*/ 2 w 26"/>
                  <a:gd name="T9" fmla="*/ 24 h 32"/>
                  <a:gd name="T10" fmla="*/ 0 w 26"/>
                  <a:gd name="T11" fmla="*/ 19 h 32"/>
                  <a:gd name="T12" fmla="*/ 0 w 26"/>
                  <a:gd name="T13" fmla="*/ 13 h 32"/>
                  <a:gd name="T14" fmla="*/ 0 w 26"/>
                  <a:gd name="T15" fmla="*/ 13 h 32"/>
                  <a:gd name="T16" fmla="*/ 2 w 26"/>
                  <a:gd name="T17" fmla="*/ 8 h 32"/>
                  <a:gd name="T18" fmla="*/ 5 w 26"/>
                  <a:gd name="T19" fmla="*/ 3 h 32"/>
                  <a:gd name="T20" fmla="*/ 8 w 26"/>
                  <a:gd name="T21" fmla="*/ 2 h 32"/>
                  <a:gd name="T22" fmla="*/ 13 w 26"/>
                  <a:gd name="T23" fmla="*/ 0 h 32"/>
                  <a:gd name="T24" fmla="*/ 13 w 26"/>
                  <a:gd name="T25" fmla="*/ 0 h 32"/>
                  <a:gd name="T26" fmla="*/ 18 w 26"/>
                  <a:gd name="T27" fmla="*/ 2 h 32"/>
                  <a:gd name="T28" fmla="*/ 21 w 26"/>
                  <a:gd name="T29" fmla="*/ 3 h 32"/>
                  <a:gd name="T30" fmla="*/ 24 w 26"/>
                  <a:gd name="T31" fmla="*/ 8 h 32"/>
                  <a:gd name="T32" fmla="*/ 26 w 26"/>
                  <a:gd name="T33" fmla="*/ 13 h 32"/>
                  <a:gd name="T34" fmla="*/ 26 w 26"/>
                  <a:gd name="T35" fmla="*/ 19 h 32"/>
                  <a:gd name="T36" fmla="*/ 26 w 26"/>
                  <a:gd name="T37" fmla="*/ 19 h 32"/>
                  <a:gd name="T38" fmla="*/ 24 w 26"/>
                  <a:gd name="T39" fmla="*/ 24 h 32"/>
                  <a:gd name="T40" fmla="*/ 21 w 26"/>
                  <a:gd name="T41" fmla="*/ 29 h 32"/>
                  <a:gd name="T42" fmla="*/ 18 w 26"/>
                  <a:gd name="T43" fmla="*/ 32 h 32"/>
                  <a:gd name="T44" fmla="*/ 13 w 26"/>
                  <a:gd name="T45" fmla="*/ 32 h 32"/>
                  <a:gd name="T46" fmla="*/ 13 w 26"/>
                  <a:gd name="T4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6" y="13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4" y="24"/>
                    </a:lnTo>
                    <a:lnTo>
                      <a:pt x="21" y="29"/>
                    </a:lnTo>
                    <a:lnTo>
                      <a:pt x="18" y="32"/>
                    </a:lnTo>
                    <a:lnTo>
                      <a:pt x="13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id="{DCD3A9C3-4AE0-0282-1942-DE6E6C749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092" y="3755235"/>
              <a:ext cx="701360" cy="702885"/>
            </a:xfrm>
            <a:custGeom>
              <a:avLst/>
              <a:gdLst>
                <a:gd name="T0" fmla="*/ 231 w 460"/>
                <a:gd name="T1" fmla="*/ 461 h 461"/>
                <a:gd name="T2" fmla="*/ 183 w 460"/>
                <a:gd name="T3" fmla="*/ 456 h 461"/>
                <a:gd name="T4" fmla="*/ 139 w 460"/>
                <a:gd name="T5" fmla="*/ 442 h 461"/>
                <a:gd name="T6" fmla="*/ 97 w 460"/>
                <a:gd name="T7" fmla="*/ 418 h 461"/>
                <a:gd name="T8" fmla="*/ 61 w 460"/>
                <a:gd name="T9" fmla="*/ 386 h 461"/>
                <a:gd name="T10" fmla="*/ 48 w 460"/>
                <a:gd name="T11" fmla="*/ 370 h 461"/>
                <a:gd name="T12" fmla="*/ 26 w 460"/>
                <a:gd name="T13" fmla="*/ 333 h 461"/>
                <a:gd name="T14" fmla="*/ 10 w 460"/>
                <a:gd name="T15" fmla="*/ 293 h 461"/>
                <a:gd name="T16" fmla="*/ 2 w 460"/>
                <a:gd name="T17" fmla="*/ 252 h 461"/>
                <a:gd name="T18" fmla="*/ 0 w 460"/>
                <a:gd name="T19" fmla="*/ 231 h 461"/>
                <a:gd name="T20" fmla="*/ 5 w 460"/>
                <a:gd name="T21" fmla="*/ 188 h 461"/>
                <a:gd name="T22" fmla="*/ 16 w 460"/>
                <a:gd name="T23" fmla="*/ 147 h 461"/>
                <a:gd name="T24" fmla="*/ 35 w 460"/>
                <a:gd name="T25" fmla="*/ 109 h 461"/>
                <a:gd name="T26" fmla="*/ 61 w 460"/>
                <a:gd name="T27" fmla="*/ 75 h 461"/>
                <a:gd name="T28" fmla="*/ 78 w 460"/>
                <a:gd name="T29" fmla="*/ 58 h 461"/>
                <a:gd name="T30" fmla="*/ 118 w 460"/>
                <a:gd name="T31" fmla="*/ 31 h 461"/>
                <a:gd name="T32" fmla="*/ 161 w 460"/>
                <a:gd name="T33" fmla="*/ 12 h 461"/>
                <a:gd name="T34" fmla="*/ 207 w 460"/>
                <a:gd name="T35" fmla="*/ 2 h 461"/>
                <a:gd name="T36" fmla="*/ 231 w 460"/>
                <a:gd name="T37" fmla="*/ 0 h 461"/>
                <a:gd name="T38" fmla="*/ 277 w 460"/>
                <a:gd name="T39" fmla="*/ 5 h 461"/>
                <a:gd name="T40" fmla="*/ 320 w 460"/>
                <a:gd name="T41" fmla="*/ 19 h 461"/>
                <a:gd name="T42" fmla="*/ 360 w 460"/>
                <a:gd name="T43" fmla="*/ 40 h 461"/>
                <a:gd name="T44" fmla="*/ 393 w 460"/>
                <a:gd name="T45" fmla="*/ 67 h 461"/>
                <a:gd name="T46" fmla="*/ 422 w 460"/>
                <a:gd name="T47" fmla="*/ 102 h 461"/>
                <a:gd name="T48" fmla="*/ 443 w 460"/>
                <a:gd name="T49" fmla="*/ 141 h 461"/>
                <a:gd name="T50" fmla="*/ 456 w 460"/>
                <a:gd name="T51" fmla="*/ 185 h 461"/>
                <a:gd name="T52" fmla="*/ 460 w 460"/>
                <a:gd name="T53" fmla="*/ 231 h 461"/>
                <a:gd name="T54" fmla="*/ 460 w 460"/>
                <a:gd name="T55" fmla="*/ 254 h 461"/>
                <a:gd name="T56" fmla="*/ 451 w 460"/>
                <a:gd name="T57" fmla="*/ 300 h 461"/>
                <a:gd name="T58" fmla="*/ 433 w 460"/>
                <a:gd name="T59" fmla="*/ 340 h 461"/>
                <a:gd name="T60" fmla="*/ 408 w 460"/>
                <a:gd name="T61" fmla="*/ 376 h 461"/>
                <a:gd name="T62" fmla="*/ 378 w 460"/>
                <a:gd name="T63" fmla="*/ 408 h 461"/>
                <a:gd name="T64" fmla="*/ 341 w 460"/>
                <a:gd name="T65" fmla="*/ 434 h 461"/>
                <a:gd name="T66" fmla="*/ 299 w 460"/>
                <a:gd name="T67" fmla="*/ 451 h 461"/>
                <a:gd name="T68" fmla="*/ 255 w 460"/>
                <a:gd name="T69" fmla="*/ 459 h 461"/>
                <a:gd name="T70" fmla="*/ 231 w 460"/>
                <a:gd name="T71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0" h="461">
                  <a:moveTo>
                    <a:pt x="231" y="461"/>
                  </a:moveTo>
                  <a:lnTo>
                    <a:pt x="231" y="461"/>
                  </a:lnTo>
                  <a:lnTo>
                    <a:pt x="207" y="459"/>
                  </a:lnTo>
                  <a:lnTo>
                    <a:pt x="183" y="456"/>
                  </a:lnTo>
                  <a:lnTo>
                    <a:pt x="161" y="449"/>
                  </a:lnTo>
                  <a:lnTo>
                    <a:pt x="139" y="442"/>
                  </a:lnTo>
                  <a:lnTo>
                    <a:pt x="118" y="430"/>
                  </a:lnTo>
                  <a:lnTo>
                    <a:pt x="97" y="418"/>
                  </a:lnTo>
                  <a:lnTo>
                    <a:pt x="78" y="403"/>
                  </a:lnTo>
                  <a:lnTo>
                    <a:pt x="61" y="386"/>
                  </a:lnTo>
                  <a:lnTo>
                    <a:pt x="61" y="386"/>
                  </a:lnTo>
                  <a:lnTo>
                    <a:pt x="48" y="370"/>
                  </a:lnTo>
                  <a:lnTo>
                    <a:pt x="35" y="352"/>
                  </a:lnTo>
                  <a:lnTo>
                    <a:pt x="26" y="333"/>
                  </a:lnTo>
                  <a:lnTo>
                    <a:pt x="16" y="314"/>
                  </a:lnTo>
                  <a:lnTo>
                    <a:pt x="10" y="293"/>
                  </a:lnTo>
                  <a:lnTo>
                    <a:pt x="5" y="273"/>
                  </a:lnTo>
                  <a:lnTo>
                    <a:pt x="2" y="252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2" y="209"/>
                  </a:lnTo>
                  <a:lnTo>
                    <a:pt x="5" y="188"/>
                  </a:lnTo>
                  <a:lnTo>
                    <a:pt x="10" y="168"/>
                  </a:lnTo>
                  <a:lnTo>
                    <a:pt x="16" y="147"/>
                  </a:lnTo>
                  <a:lnTo>
                    <a:pt x="26" y="128"/>
                  </a:lnTo>
                  <a:lnTo>
                    <a:pt x="35" y="109"/>
                  </a:lnTo>
                  <a:lnTo>
                    <a:pt x="48" y="91"/>
                  </a:lnTo>
                  <a:lnTo>
                    <a:pt x="61" y="75"/>
                  </a:lnTo>
                  <a:lnTo>
                    <a:pt x="61" y="75"/>
                  </a:lnTo>
                  <a:lnTo>
                    <a:pt x="78" y="58"/>
                  </a:lnTo>
                  <a:lnTo>
                    <a:pt x="97" y="43"/>
                  </a:lnTo>
                  <a:lnTo>
                    <a:pt x="118" y="31"/>
                  </a:lnTo>
                  <a:lnTo>
                    <a:pt x="139" y="19"/>
                  </a:lnTo>
                  <a:lnTo>
                    <a:pt x="161" y="12"/>
                  </a:lnTo>
                  <a:lnTo>
                    <a:pt x="183" y="5"/>
                  </a:lnTo>
                  <a:lnTo>
                    <a:pt x="207" y="2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55" y="2"/>
                  </a:lnTo>
                  <a:lnTo>
                    <a:pt x="277" y="5"/>
                  </a:lnTo>
                  <a:lnTo>
                    <a:pt x="299" y="12"/>
                  </a:lnTo>
                  <a:lnTo>
                    <a:pt x="320" y="19"/>
                  </a:lnTo>
                  <a:lnTo>
                    <a:pt x="341" y="29"/>
                  </a:lnTo>
                  <a:lnTo>
                    <a:pt x="360" y="40"/>
                  </a:lnTo>
                  <a:lnTo>
                    <a:pt x="378" y="53"/>
                  </a:lnTo>
                  <a:lnTo>
                    <a:pt x="393" y="67"/>
                  </a:lnTo>
                  <a:lnTo>
                    <a:pt x="408" y="85"/>
                  </a:lnTo>
                  <a:lnTo>
                    <a:pt x="422" y="102"/>
                  </a:lnTo>
                  <a:lnTo>
                    <a:pt x="433" y="121"/>
                  </a:lnTo>
                  <a:lnTo>
                    <a:pt x="443" y="141"/>
                  </a:lnTo>
                  <a:lnTo>
                    <a:pt x="451" y="163"/>
                  </a:lnTo>
                  <a:lnTo>
                    <a:pt x="456" y="185"/>
                  </a:lnTo>
                  <a:lnTo>
                    <a:pt x="460" y="207"/>
                  </a:lnTo>
                  <a:lnTo>
                    <a:pt x="460" y="231"/>
                  </a:lnTo>
                  <a:lnTo>
                    <a:pt x="460" y="231"/>
                  </a:lnTo>
                  <a:lnTo>
                    <a:pt x="460" y="254"/>
                  </a:lnTo>
                  <a:lnTo>
                    <a:pt x="456" y="277"/>
                  </a:lnTo>
                  <a:lnTo>
                    <a:pt x="451" y="300"/>
                  </a:lnTo>
                  <a:lnTo>
                    <a:pt x="443" y="320"/>
                  </a:lnTo>
                  <a:lnTo>
                    <a:pt x="433" y="340"/>
                  </a:lnTo>
                  <a:lnTo>
                    <a:pt x="422" y="359"/>
                  </a:lnTo>
                  <a:lnTo>
                    <a:pt x="408" y="376"/>
                  </a:lnTo>
                  <a:lnTo>
                    <a:pt x="393" y="394"/>
                  </a:lnTo>
                  <a:lnTo>
                    <a:pt x="378" y="408"/>
                  </a:lnTo>
                  <a:lnTo>
                    <a:pt x="360" y="421"/>
                  </a:lnTo>
                  <a:lnTo>
                    <a:pt x="341" y="434"/>
                  </a:lnTo>
                  <a:lnTo>
                    <a:pt x="320" y="443"/>
                  </a:lnTo>
                  <a:lnTo>
                    <a:pt x="299" y="451"/>
                  </a:lnTo>
                  <a:lnTo>
                    <a:pt x="277" y="456"/>
                  </a:lnTo>
                  <a:lnTo>
                    <a:pt x="255" y="459"/>
                  </a:lnTo>
                  <a:lnTo>
                    <a:pt x="231" y="461"/>
                  </a:lnTo>
                  <a:lnTo>
                    <a:pt x="231" y="46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id="{AB32DD28-0B36-64B7-5C97-901274133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771" y="3611914"/>
              <a:ext cx="991053" cy="991054"/>
            </a:xfrm>
            <a:custGeom>
              <a:avLst/>
              <a:gdLst>
                <a:gd name="T0" fmla="*/ 648 w 650"/>
                <a:gd name="T1" fmla="*/ 292 h 650"/>
                <a:gd name="T2" fmla="*/ 624 w 650"/>
                <a:gd name="T3" fmla="*/ 198 h 650"/>
                <a:gd name="T4" fmla="*/ 575 w 650"/>
                <a:gd name="T5" fmla="*/ 118 h 650"/>
                <a:gd name="T6" fmla="*/ 507 w 650"/>
                <a:gd name="T7" fmla="*/ 55 h 650"/>
                <a:gd name="T8" fmla="*/ 422 w 650"/>
                <a:gd name="T9" fmla="*/ 15 h 650"/>
                <a:gd name="T10" fmla="*/ 325 w 650"/>
                <a:gd name="T11" fmla="*/ 0 h 650"/>
                <a:gd name="T12" fmla="*/ 257 w 650"/>
                <a:gd name="T13" fmla="*/ 7 h 650"/>
                <a:gd name="T14" fmla="*/ 163 w 650"/>
                <a:gd name="T15" fmla="*/ 43 h 650"/>
                <a:gd name="T16" fmla="*/ 86 w 650"/>
                <a:gd name="T17" fmla="*/ 106 h 650"/>
                <a:gd name="T18" fmla="*/ 50 w 650"/>
                <a:gd name="T19" fmla="*/ 152 h 650"/>
                <a:gd name="T20" fmla="*/ 13 w 650"/>
                <a:gd name="T21" fmla="*/ 233 h 650"/>
                <a:gd name="T22" fmla="*/ 0 w 650"/>
                <a:gd name="T23" fmla="*/ 325 h 650"/>
                <a:gd name="T24" fmla="*/ 7 w 650"/>
                <a:gd name="T25" fmla="*/ 386 h 650"/>
                <a:gd name="T26" fmla="*/ 35 w 650"/>
                <a:gd name="T27" fmla="*/ 472 h 650"/>
                <a:gd name="T28" fmla="*/ 86 w 650"/>
                <a:gd name="T29" fmla="*/ 543 h 650"/>
                <a:gd name="T30" fmla="*/ 134 w 650"/>
                <a:gd name="T31" fmla="*/ 588 h 650"/>
                <a:gd name="T32" fmla="*/ 223 w 650"/>
                <a:gd name="T33" fmla="*/ 633 h 650"/>
                <a:gd name="T34" fmla="*/ 325 w 650"/>
                <a:gd name="T35" fmla="*/ 650 h 650"/>
                <a:gd name="T36" fmla="*/ 390 w 650"/>
                <a:gd name="T37" fmla="*/ 644 h 650"/>
                <a:gd name="T38" fmla="*/ 479 w 650"/>
                <a:gd name="T39" fmla="*/ 610 h 650"/>
                <a:gd name="T40" fmla="*/ 554 w 650"/>
                <a:gd name="T41" fmla="*/ 555 h 650"/>
                <a:gd name="T42" fmla="*/ 610 w 650"/>
                <a:gd name="T43" fmla="*/ 480 h 650"/>
                <a:gd name="T44" fmla="*/ 643 w 650"/>
                <a:gd name="T45" fmla="*/ 391 h 650"/>
                <a:gd name="T46" fmla="*/ 650 w 650"/>
                <a:gd name="T47" fmla="*/ 325 h 650"/>
                <a:gd name="T48" fmla="*/ 593 w 650"/>
                <a:gd name="T49" fmla="*/ 352 h 650"/>
                <a:gd name="T50" fmla="*/ 573 w 650"/>
                <a:gd name="T51" fmla="*/ 429 h 650"/>
                <a:gd name="T52" fmla="*/ 532 w 650"/>
                <a:gd name="T53" fmla="*/ 496 h 650"/>
                <a:gd name="T54" fmla="*/ 475 w 650"/>
                <a:gd name="T55" fmla="*/ 548 h 650"/>
                <a:gd name="T56" fmla="*/ 405 w 650"/>
                <a:gd name="T57" fmla="*/ 582 h 650"/>
                <a:gd name="T58" fmla="*/ 325 w 650"/>
                <a:gd name="T59" fmla="*/ 594 h 650"/>
                <a:gd name="T60" fmla="*/ 269 w 650"/>
                <a:gd name="T61" fmla="*/ 588 h 650"/>
                <a:gd name="T62" fmla="*/ 191 w 650"/>
                <a:gd name="T63" fmla="*/ 558 h 650"/>
                <a:gd name="T64" fmla="*/ 126 w 650"/>
                <a:gd name="T65" fmla="*/ 507 h 650"/>
                <a:gd name="T66" fmla="*/ 96 w 650"/>
                <a:gd name="T67" fmla="*/ 467 h 650"/>
                <a:gd name="T68" fmla="*/ 66 w 650"/>
                <a:gd name="T69" fmla="*/ 399 h 650"/>
                <a:gd name="T70" fmla="*/ 56 w 650"/>
                <a:gd name="T71" fmla="*/ 325 h 650"/>
                <a:gd name="T72" fmla="*/ 61 w 650"/>
                <a:gd name="T73" fmla="*/ 274 h 650"/>
                <a:gd name="T74" fmla="*/ 85 w 650"/>
                <a:gd name="T75" fmla="*/ 204 h 650"/>
                <a:gd name="T76" fmla="*/ 126 w 650"/>
                <a:gd name="T77" fmla="*/ 142 h 650"/>
                <a:gd name="T78" fmla="*/ 169 w 650"/>
                <a:gd name="T79" fmla="*/ 106 h 650"/>
                <a:gd name="T80" fmla="*/ 242 w 650"/>
                <a:gd name="T81" fmla="*/ 69 h 650"/>
                <a:gd name="T82" fmla="*/ 325 w 650"/>
                <a:gd name="T83" fmla="*/ 56 h 650"/>
                <a:gd name="T84" fmla="*/ 379 w 650"/>
                <a:gd name="T85" fmla="*/ 61 h 650"/>
                <a:gd name="T86" fmla="*/ 452 w 650"/>
                <a:gd name="T87" fmla="*/ 88 h 650"/>
                <a:gd name="T88" fmla="*/ 515 w 650"/>
                <a:gd name="T89" fmla="*/ 134 h 650"/>
                <a:gd name="T90" fmla="*/ 562 w 650"/>
                <a:gd name="T91" fmla="*/ 196 h 650"/>
                <a:gd name="T92" fmla="*/ 589 w 650"/>
                <a:gd name="T93" fmla="*/ 271 h 650"/>
                <a:gd name="T94" fmla="*/ 594 w 650"/>
                <a:gd name="T95" fmla="*/ 325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0" h="650">
                  <a:moveTo>
                    <a:pt x="650" y="325"/>
                  </a:moveTo>
                  <a:lnTo>
                    <a:pt x="650" y="325"/>
                  </a:lnTo>
                  <a:lnTo>
                    <a:pt x="648" y="292"/>
                  </a:lnTo>
                  <a:lnTo>
                    <a:pt x="643" y="258"/>
                  </a:lnTo>
                  <a:lnTo>
                    <a:pt x="636" y="228"/>
                  </a:lnTo>
                  <a:lnTo>
                    <a:pt x="624" y="198"/>
                  </a:lnTo>
                  <a:lnTo>
                    <a:pt x="610" y="169"/>
                  </a:lnTo>
                  <a:lnTo>
                    <a:pt x="594" y="144"/>
                  </a:lnTo>
                  <a:lnTo>
                    <a:pt x="575" y="118"/>
                  </a:lnTo>
                  <a:lnTo>
                    <a:pt x="554" y="94"/>
                  </a:lnTo>
                  <a:lnTo>
                    <a:pt x="532" y="74"/>
                  </a:lnTo>
                  <a:lnTo>
                    <a:pt x="507" y="55"/>
                  </a:lnTo>
                  <a:lnTo>
                    <a:pt x="479" y="39"/>
                  </a:lnTo>
                  <a:lnTo>
                    <a:pt x="451" y="26"/>
                  </a:lnTo>
                  <a:lnTo>
                    <a:pt x="422" y="15"/>
                  </a:lnTo>
                  <a:lnTo>
                    <a:pt x="390" y="7"/>
                  </a:lnTo>
                  <a:lnTo>
                    <a:pt x="358" y="2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290" y="2"/>
                  </a:lnTo>
                  <a:lnTo>
                    <a:pt x="257" y="7"/>
                  </a:lnTo>
                  <a:lnTo>
                    <a:pt x="223" y="16"/>
                  </a:lnTo>
                  <a:lnTo>
                    <a:pt x="191" y="27"/>
                  </a:lnTo>
                  <a:lnTo>
                    <a:pt x="163" y="43"/>
                  </a:lnTo>
                  <a:lnTo>
                    <a:pt x="134" y="61"/>
                  </a:lnTo>
                  <a:lnTo>
                    <a:pt x="108" y="82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67" y="128"/>
                  </a:lnTo>
                  <a:lnTo>
                    <a:pt x="50" y="152"/>
                  </a:lnTo>
                  <a:lnTo>
                    <a:pt x="35" y="177"/>
                  </a:lnTo>
                  <a:lnTo>
                    <a:pt x="23" y="204"/>
                  </a:lnTo>
                  <a:lnTo>
                    <a:pt x="13" y="233"/>
                  </a:lnTo>
                  <a:lnTo>
                    <a:pt x="7" y="263"/>
                  </a:lnTo>
                  <a:lnTo>
                    <a:pt x="2" y="293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2" y="356"/>
                  </a:lnTo>
                  <a:lnTo>
                    <a:pt x="7" y="386"/>
                  </a:lnTo>
                  <a:lnTo>
                    <a:pt x="13" y="416"/>
                  </a:lnTo>
                  <a:lnTo>
                    <a:pt x="23" y="445"/>
                  </a:lnTo>
                  <a:lnTo>
                    <a:pt x="35" y="472"/>
                  </a:lnTo>
                  <a:lnTo>
                    <a:pt x="50" y="497"/>
                  </a:lnTo>
                  <a:lnTo>
                    <a:pt x="67" y="521"/>
                  </a:lnTo>
                  <a:lnTo>
                    <a:pt x="86" y="543"/>
                  </a:lnTo>
                  <a:lnTo>
                    <a:pt x="86" y="543"/>
                  </a:lnTo>
                  <a:lnTo>
                    <a:pt x="108" y="567"/>
                  </a:lnTo>
                  <a:lnTo>
                    <a:pt x="134" y="588"/>
                  </a:lnTo>
                  <a:lnTo>
                    <a:pt x="163" y="606"/>
                  </a:lnTo>
                  <a:lnTo>
                    <a:pt x="191" y="622"/>
                  </a:lnTo>
                  <a:lnTo>
                    <a:pt x="223" y="633"/>
                  </a:lnTo>
                  <a:lnTo>
                    <a:pt x="257" y="642"/>
                  </a:lnTo>
                  <a:lnTo>
                    <a:pt x="290" y="647"/>
                  </a:lnTo>
                  <a:lnTo>
                    <a:pt x="325" y="650"/>
                  </a:lnTo>
                  <a:lnTo>
                    <a:pt x="325" y="650"/>
                  </a:lnTo>
                  <a:lnTo>
                    <a:pt x="358" y="649"/>
                  </a:lnTo>
                  <a:lnTo>
                    <a:pt x="390" y="644"/>
                  </a:lnTo>
                  <a:lnTo>
                    <a:pt x="422" y="634"/>
                  </a:lnTo>
                  <a:lnTo>
                    <a:pt x="451" y="625"/>
                  </a:lnTo>
                  <a:lnTo>
                    <a:pt x="479" y="610"/>
                  </a:lnTo>
                  <a:lnTo>
                    <a:pt x="507" y="594"/>
                  </a:lnTo>
                  <a:lnTo>
                    <a:pt x="532" y="575"/>
                  </a:lnTo>
                  <a:lnTo>
                    <a:pt x="554" y="555"/>
                  </a:lnTo>
                  <a:lnTo>
                    <a:pt x="575" y="531"/>
                  </a:lnTo>
                  <a:lnTo>
                    <a:pt x="594" y="507"/>
                  </a:lnTo>
                  <a:lnTo>
                    <a:pt x="610" y="480"/>
                  </a:lnTo>
                  <a:lnTo>
                    <a:pt x="624" y="451"/>
                  </a:lnTo>
                  <a:lnTo>
                    <a:pt x="636" y="421"/>
                  </a:lnTo>
                  <a:lnTo>
                    <a:pt x="643" y="391"/>
                  </a:lnTo>
                  <a:lnTo>
                    <a:pt x="648" y="357"/>
                  </a:lnTo>
                  <a:lnTo>
                    <a:pt x="650" y="325"/>
                  </a:lnTo>
                  <a:lnTo>
                    <a:pt x="650" y="325"/>
                  </a:lnTo>
                  <a:close/>
                  <a:moveTo>
                    <a:pt x="594" y="325"/>
                  </a:moveTo>
                  <a:lnTo>
                    <a:pt x="594" y="325"/>
                  </a:lnTo>
                  <a:lnTo>
                    <a:pt x="593" y="352"/>
                  </a:lnTo>
                  <a:lnTo>
                    <a:pt x="589" y="379"/>
                  </a:lnTo>
                  <a:lnTo>
                    <a:pt x="581" y="405"/>
                  </a:lnTo>
                  <a:lnTo>
                    <a:pt x="573" y="429"/>
                  </a:lnTo>
                  <a:lnTo>
                    <a:pt x="562" y="453"/>
                  </a:lnTo>
                  <a:lnTo>
                    <a:pt x="548" y="475"/>
                  </a:lnTo>
                  <a:lnTo>
                    <a:pt x="532" y="496"/>
                  </a:lnTo>
                  <a:lnTo>
                    <a:pt x="515" y="515"/>
                  </a:lnTo>
                  <a:lnTo>
                    <a:pt x="495" y="532"/>
                  </a:lnTo>
                  <a:lnTo>
                    <a:pt x="475" y="548"/>
                  </a:lnTo>
                  <a:lnTo>
                    <a:pt x="452" y="561"/>
                  </a:lnTo>
                  <a:lnTo>
                    <a:pt x="430" y="572"/>
                  </a:lnTo>
                  <a:lnTo>
                    <a:pt x="405" y="582"/>
                  </a:lnTo>
                  <a:lnTo>
                    <a:pt x="379" y="588"/>
                  </a:lnTo>
                  <a:lnTo>
                    <a:pt x="352" y="593"/>
                  </a:lnTo>
                  <a:lnTo>
                    <a:pt x="325" y="594"/>
                  </a:lnTo>
                  <a:lnTo>
                    <a:pt x="325" y="594"/>
                  </a:lnTo>
                  <a:lnTo>
                    <a:pt x="296" y="593"/>
                  </a:lnTo>
                  <a:lnTo>
                    <a:pt x="269" y="588"/>
                  </a:lnTo>
                  <a:lnTo>
                    <a:pt x="242" y="580"/>
                  </a:lnTo>
                  <a:lnTo>
                    <a:pt x="217" y="571"/>
                  </a:lnTo>
                  <a:lnTo>
                    <a:pt x="191" y="558"/>
                  </a:lnTo>
                  <a:lnTo>
                    <a:pt x="169" y="543"/>
                  </a:lnTo>
                  <a:lnTo>
                    <a:pt x="147" y="526"/>
                  </a:lnTo>
                  <a:lnTo>
                    <a:pt x="126" y="507"/>
                  </a:lnTo>
                  <a:lnTo>
                    <a:pt x="126" y="507"/>
                  </a:lnTo>
                  <a:lnTo>
                    <a:pt x="110" y="488"/>
                  </a:lnTo>
                  <a:lnTo>
                    <a:pt x="96" y="467"/>
                  </a:lnTo>
                  <a:lnTo>
                    <a:pt x="85" y="445"/>
                  </a:lnTo>
                  <a:lnTo>
                    <a:pt x="73" y="422"/>
                  </a:lnTo>
                  <a:lnTo>
                    <a:pt x="66" y="399"/>
                  </a:lnTo>
                  <a:lnTo>
                    <a:pt x="61" y="375"/>
                  </a:lnTo>
                  <a:lnTo>
                    <a:pt x="58" y="349"/>
                  </a:lnTo>
                  <a:lnTo>
                    <a:pt x="56" y="325"/>
                  </a:lnTo>
                  <a:lnTo>
                    <a:pt x="56" y="325"/>
                  </a:lnTo>
                  <a:lnTo>
                    <a:pt x="58" y="300"/>
                  </a:lnTo>
                  <a:lnTo>
                    <a:pt x="61" y="274"/>
                  </a:lnTo>
                  <a:lnTo>
                    <a:pt x="66" y="250"/>
                  </a:lnTo>
                  <a:lnTo>
                    <a:pt x="73" y="227"/>
                  </a:lnTo>
                  <a:lnTo>
                    <a:pt x="85" y="204"/>
                  </a:lnTo>
                  <a:lnTo>
                    <a:pt x="96" y="182"/>
                  </a:lnTo>
                  <a:lnTo>
                    <a:pt x="110" y="163"/>
                  </a:lnTo>
                  <a:lnTo>
                    <a:pt x="126" y="142"/>
                  </a:lnTo>
                  <a:lnTo>
                    <a:pt x="126" y="142"/>
                  </a:lnTo>
                  <a:lnTo>
                    <a:pt x="147" y="123"/>
                  </a:lnTo>
                  <a:lnTo>
                    <a:pt x="169" y="106"/>
                  </a:lnTo>
                  <a:lnTo>
                    <a:pt x="191" y="91"/>
                  </a:lnTo>
                  <a:lnTo>
                    <a:pt x="217" y="78"/>
                  </a:lnTo>
                  <a:lnTo>
                    <a:pt x="242" y="69"/>
                  </a:lnTo>
                  <a:lnTo>
                    <a:pt x="269" y="61"/>
                  </a:lnTo>
                  <a:lnTo>
                    <a:pt x="296" y="56"/>
                  </a:lnTo>
                  <a:lnTo>
                    <a:pt x="325" y="56"/>
                  </a:lnTo>
                  <a:lnTo>
                    <a:pt x="325" y="56"/>
                  </a:lnTo>
                  <a:lnTo>
                    <a:pt x="352" y="56"/>
                  </a:lnTo>
                  <a:lnTo>
                    <a:pt x="379" y="61"/>
                  </a:lnTo>
                  <a:lnTo>
                    <a:pt x="405" y="67"/>
                  </a:lnTo>
                  <a:lnTo>
                    <a:pt x="430" y="77"/>
                  </a:lnTo>
                  <a:lnTo>
                    <a:pt x="452" y="88"/>
                  </a:lnTo>
                  <a:lnTo>
                    <a:pt x="475" y="101"/>
                  </a:lnTo>
                  <a:lnTo>
                    <a:pt x="495" y="117"/>
                  </a:lnTo>
                  <a:lnTo>
                    <a:pt x="515" y="134"/>
                  </a:lnTo>
                  <a:lnTo>
                    <a:pt x="532" y="153"/>
                  </a:lnTo>
                  <a:lnTo>
                    <a:pt x="548" y="174"/>
                  </a:lnTo>
                  <a:lnTo>
                    <a:pt x="562" y="196"/>
                  </a:lnTo>
                  <a:lnTo>
                    <a:pt x="573" y="220"/>
                  </a:lnTo>
                  <a:lnTo>
                    <a:pt x="581" y="244"/>
                  </a:lnTo>
                  <a:lnTo>
                    <a:pt x="589" y="271"/>
                  </a:lnTo>
                  <a:lnTo>
                    <a:pt x="593" y="297"/>
                  </a:lnTo>
                  <a:lnTo>
                    <a:pt x="594" y="325"/>
                  </a:lnTo>
                  <a:lnTo>
                    <a:pt x="594" y="32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6" name="Freeform 25">
              <a:extLst>
                <a:ext uri="{FF2B5EF4-FFF2-40B4-BE49-F238E27FC236}">
                  <a16:creationId xmlns:a16="http://schemas.microsoft.com/office/drawing/2014/main" id="{A4F13486-F3CB-4FBA-DC1A-405B4170B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231" y="4054205"/>
              <a:ext cx="149420" cy="147896"/>
            </a:xfrm>
            <a:custGeom>
              <a:avLst/>
              <a:gdLst>
                <a:gd name="T0" fmla="*/ 0 w 98"/>
                <a:gd name="T1" fmla="*/ 48 h 97"/>
                <a:gd name="T2" fmla="*/ 0 w 98"/>
                <a:gd name="T3" fmla="*/ 48 h 97"/>
                <a:gd name="T4" fmla="*/ 1 w 98"/>
                <a:gd name="T5" fmla="*/ 38 h 97"/>
                <a:gd name="T6" fmla="*/ 4 w 98"/>
                <a:gd name="T7" fmla="*/ 29 h 97"/>
                <a:gd name="T8" fmla="*/ 9 w 98"/>
                <a:gd name="T9" fmla="*/ 21 h 97"/>
                <a:gd name="T10" fmla="*/ 14 w 98"/>
                <a:gd name="T11" fmla="*/ 14 h 97"/>
                <a:gd name="T12" fmla="*/ 22 w 98"/>
                <a:gd name="T13" fmla="*/ 8 h 97"/>
                <a:gd name="T14" fmla="*/ 30 w 98"/>
                <a:gd name="T15" fmla="*/ 3 h 97"/>
                <a:gd name="T16" fmla="*/ 39 w 98"/>
                <a:gd name="T17" fmla="*/ 0 h 97"/>
                <a:gd name="T18" fmla="*/ 49 w 98"/>
                <a:gd name="T19" fmla="*/ 0 h 97"/>
                <a:gd name="T20" fmla="*/ 49 w 98"/>
                <a:gd name="T21" fmla="*/ 0 h 97"/>
                <a:gd name="T22" fmla="*/ 59 w 98"/>
                <a:gd name="T23" fmla="*/ 0 h 97"/>
                <a:gd name="T24" fmla="*/ 68 w 98"/>
                <a:gd name="T25" fmla="*/ 3 h 97"/>
                <a:gd name="T26" fmla="*/ 76 w 98"/>
                <a:gd name="T27" fmla="*/ 8 h 97"/>
                <a:gd name="T28" fmla="*/ 84 w 98"/>
                <a:gd name="T29" fmla="*/ 14 h 97"/>
                <a:gd name="T30" fmla="*/ 89 w 98"/>
                <a:gd name="T31" fmla="*/ 21 h 97"/>
                <a:gd name="T32" fmla="*/ 94 w 98"/>
                <a:gd name="T33" fmla="*/ 29 h 97"/>
                <a:gd name="T34" fmla="*/ 97 w 98"/>
                <a:gd name="T35" fmla="*/ 38 h 97"/>
                <a:gd name="T36" fmla="*/ 98 w 98"/>
                <a:gd name="T37" fmla="*/ 48 h 97"/>
                <a:gd name="T38" fmla="*/ 98 w 98"/>
                <a:gd name="T39" fmla="*/ 48 h 97"/>
                <a:gd name="T40" fmla="*/ 97 w 98"/>
                <a:gd name="T41" fmla="*/ 57 h 97"/>
                <a:gd name="T42" fmla="*/ 94 w 98"/>
                <a:gd name="T43" fmla="*/ 67 h 97"/>
                <a:gd name="T44" fmla="*/ 89 w 98"/>
                <a:gd name="T45" fmla="*/ 75 h 97"/>
                <a:gd name="T46" fmla="*/ 84 w 98"/>
                <a:gd name="T47" fmla="*/ 83 h 97"/>
                <a:gd name="T48" fmla="*/ 76 w 98"/>
                <a:gd name="T49" fmla="*/ 89 h 97"/>
                <a:gd name="T50" fmla="*/ 68 w 98"/>
                <a:gd name="T51" fmla="*/ 94 h 97"/>
                <a:gd name="T52" fmla="*/ 59 w 98"/>
                <a:gd name="T53" fmla="*/ 96 h 97"/>
                <a:gd name="T54" fmla="*/ 49 w 98"/>
                <a:gd name="T55" fmla="*/ 97 h 97"/>
                <a:gd name="T56" fmla="*/ 49 w 98"/>
                <a:gd name="T57" fmla="*/ 97 h 97"/>
                <a:gd name="T58" fmla="*/ 39 w 98"/>
                <a:gd name="T59" fmla="*/ 96 h 97"/>
                <a:gd name="T60" fmla="*/ 30 w 98"/>
                <a:gd name="T61" fmla="*/ 94 h 97"/>
                <a:gd name="T62" fmla="*/ 22 w 98"/>
                <a:gd name="T63" fmla="*/ 89 h 97"/>
                <a:gd name="T64" fmla="*/ 14 w 98"/>
                <a:gd name="T65" fmla="*/ 83 h 97"/>
                <a:gd name="T66" fmla="*/ 9 w 98"/>
                <a:gd name="T67" fmla="*/ 75 h 97"/>
                <a:gd name="T68" fmla="*/ 4 w 98"/>
                <a:gd name="T69" fmla="*/ 67 h 97"/>
                <a:gd name="T70" fmla="*/ 1 w 98"/>
                <a:gd name="T71" fmla="*/ 57 h 97"/>
                <a:gd name="T72" fmla="*/ 0 w 98"/>
                <a:gd name="T73" fmla="*/ 48 h 97"/>
                <a:gd name="T74" fmla="*/ 0 w 98"/>
                <a:gd name="T75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97">
                  <a:moveTo>
                    <a:pt x="0" y="48"/>
                  </a:moveTo>
                  <a:lnTo>
                    <a:pt x="0" y="48"/>
                  </a:lnTo>
                  <a:lnTo>
                    <a:pt x="1" y="38"/>
                  </a:lnTo>
                  <a:lnTo>
                    <a:pt x="4" y="29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68" y="3"/>
                  </a:lnTo>
                  <a:lnTo>
                    <a:pt x="76" y="8"/>
                  </a:lnTo>
                  <a:lnTo>
                    <a:pt x="84" y="14"/>
                  </a:lnTo>
                  <a:lnTo>
                    <a:pt x="89" y="21"/>
                  </a:lnTo>
                  <a:lnTo>
                    <a:pt x="94" y="29"/>
                  </a:lnTo>
                  <a:lnTo>
                    <a:pt x="97" y="3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7" y="57"/>
                  </a:lnTo>
                  <a:lnTo>
                    <a:pt x="94" y="67"/>
                  </a:lnTo>
                  <a:lnTo>
                    <a:pt x="89" y="75"/>
                  </a:lnTo>
                  <a:lnTo>
                    <a:pt x="84" y="83"/>
                  </a:lnTo>
                  <a:lnTo>
                    <a:pt x="76" y="89"/>
                  </a:lnTo>
                  <a:lnTo>
                    <a:pt x="68" y="94"/>
                  </a:lnTo>
                  <a:lnTo>
                    <a:pt x="59" y="96"/>
                  </a:lnTo>
                  <a:lnTo>
                    <a:pt x="49" y="97"/>
                  </a:lnTo>
                  <a:lnTo>
                    <a:pt x="49" y="97"/>
                  </a:lnTo>
                  <a:lnTo>
                    <a:pt x="39" y="96"/>
                  </a:lnTo>
                  <a:lnTo>
                    <a:pt x="30" y="94"/>
                  </a:lnTo>
                  <a:lnTo>
                    <a:pt x="22" y="89"/>
                  </a:lnTo>
                  <a:lnTo>
                    <a:pt x="14" y="83"/>
                  </a:lnTo>
                  <a:lnTo>
                    <a:pt x="9" y="75"/>
                  </a:lnTo>
                  <a:lnTo>
                    <a:pt x="4" y="67"/>
                  </a:lnTo>
                  <a:lnTo>
                    <a:pt x="1" y="57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063347D-836A-DD28-DE6D-99186AAF53E2}"/>
                </a:ext>
              </a:extLst>
            </p:cNvPr>
            <p:cNvGrpSpPr/>
            <p:nvPr/>
          </p:nvGrpSpPr>
          <p:grpSpPr>
            <a:xfrm>
              <a:off x="5133155" y="3933625"/>
              <a:ext cx="350680" cy="346106"/>
              <a:chOff x="5133155" y="3933625"/>
              <a:chExt cx="350680" cy="346106"/>
            </a:xfrm>
          </p:grpSpPr>
          <p:sp>
            <p:nvSpPr>
              <p:cNvPr id="69" name="Freeform 49">
                <a:extLst>
                  <a:ext uri="{FF2B5EF4-FFF2-40B4-BE49-F238E27FC236}">
                    <a16:creationId xmlns:a16="http://schemas.microsoft.com/office/drawing/2014/main" id="{A4E30F1C-8529-01ED-C0A8-586CBF5DE3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3155" y="3933625"/>
                <a:ext cx="301890" cy="346106"/>
              </a:xfrm>
              <a:custGeom>
                <a:avLst/>
                <a:gdLst>
                  <a:gd name="T0" fmla="*/ 188 w 198"/>
                  <a:gd name="T1" fmla="*/ 1 h 227"/>
                  <a:gd name="T2" fmla="*/ 198 w 198"/>
                  <a:gd name="T3" fmla="*/ 111 h 227"/>
                  <a:gd name="T4" fmla="*/ 185 w 198"/>
                  <a:gd name="T5" fmla="*/ 11 h 227"/>
                  <a:gd name="T6" fmla="*/ 66 w 198"/>
                  <a:gd name="T7" fmla="*/ 218 h 227"/>
                  <a:gd name="T8" fmla="*/ 187 w 198"/>
                  <a:gd name="T9" fmla="*/ 211 h 227"/>
                  <a:gd name="T10" fmla="*/ 198 w 198"/>
                  <a:gd name="T11" fmla="*/ 211 h 227"/>
                  <a:gd name="T12" fmla="*/ 182 w 198"/>
                  <a:gd name="T13" fmla="*/ 227 h 227"/>
                  <a:gd name="T14" fmla="*/ 13 w 198"/>
                  <a:gd name="T15" fmla="*/ 223 h 227"/>
                  <a:gd name="T16" fmla="*/ 2 w 198"/>
                  <a:gd name="T17" fmla="*/ 192 h 227"/>
                  <a:gd name="T18" fmla="*/ 5 w 198"/>
                  <a:gd name="T19" fmla="*/ 183 h 227"/>
                  <a:gd name="T20" fmla="*/ 5 w 198"/>
                  <a:gd name="T21" fmla="*/ 145 h 227"/>
                  <a:gd name="T22" fmla="*/ 2 w 198"/>
                  <a:gd name="T23" fmla="*/ 135 h 227"/>
                  <a:gd name="T24" fmla="*/ 5 w 198"/>
                  <a:gd name="T25" fmla="*/ 95 h 227"/>
                  <a:gd name="T26" fmla="*/ 0 w 198"/>
                  <a:gd name="T27" fmla="*/ 89 h 227"/>
                  <a:gd name="T28" fmla="*/ 13 w 198"/>
                  <a:gd name="T29" fmla="*/ 46 h 227"/>
                  <a:gd name="T30" fmla="*/ 0 w 198"/>
                  <a:gd name="T31" fmla="*/ 41 h 227"/>
                  <a:gd name="T32" fmla="*/ 13 w 198"/>
                  <a:gd name="T33" fmla="*/ 35 h 227"/>
                  <a:gd name="T34" fmla="*/ 18 w 198"/>
                  <a:gd name="T35" fmla="*/ 0 h 227"/>
                  <a:gd name="T36" fmla="*/ 120 w 198"/>
                  <a:gd name="T37" fmla="*/ 113 h 227"/>
                  <a:gd name="T38" fmla="*/ 123 w 198"/>
                  <a:gd name="T39" fmla="*/ 103 h 227"/>
                  <a:gd name="T40" fmla="*/ 166 w 198"/>
                  <a:gd name="T41" fmla="*/ 110 h 227"/>
                  <a:gd name="T42" fmla="*/ 123 w 198"/>
                  <a:gd name="T43" fmla="*/ 114 h 227"/>
                  <a:gd name="T44" fmla="*/ 120 w 198"/>
                  <a:gd name="T45" fmla="*/ 82 h 227"/>
                  <a:gd name="T46" fmla="*/ 123 w 198"/>
                  <a:gd name="T47" fmla="*/ 73 h 227"/>
                  <a:gd name="T48" fmla="*/ 172 w 198"/>
                  <a:gd name="T49" fmla="*/ 79 h 227"/>
                  <a:gd name="T50" fmla="*/ 123 w 198"/>
                  <a:gd name="T51" fmla="*/ 84 h 227"/>
                  <a:gd name="T52" fmla="*/ 120 w 198"/>
                  <a:gd name="T53" fmla="*/ 52 h 227"/>
                  <a:gd name="T54" fmla="*/ 123 w 198"/>
                  <a:gd name="T55" fmla="*/ 43 h 227"/>
                  <a:gd name="T56" fmla="*/ 172 w 198"/>
                  <a:gd name="T57" fmla="*/ 49 h 227"/>
                  <a:gd name="T58" fmla="*/ 123 w 198"/>
                  <a:gd name="T59" fmla="*/ 54 h 227"/>
                  <a:gd name="T60" fmla="*/ 24 w 198"/>
                  <a:gd name="T61" fmla="*/ 35 h 227"/>
                  <a:gd name="T62" fmla="*/ 37 w 198"/>
                  <a:gd name="T63" fmla="*/ 31 h 227"/>
                  <a:gd name="T64" fmla="*/ 50 w 198"/>
                  <a:gd name="T65" fmla="*/ 41 h 227"/>
                  <a:gd name="T66" fmla="*/ 43 w 198"/>
                  <a:gd name="T67" fmla="*/ 49 h 227"/>
                  <a:gd name="T68" fmla="*/ 24 w 198"/>
                  <a:gd name="T69" fmla="*/ 46 h 227"/>
                  <a:gd name="T70" fmla="*/ 34 w 198"/>
                  <a:gd name="T71" fmla="*/ 81 h 227"/>
                  <a:gd name="T72" fmla="*/ 50 w 198"/>
                  <a:gd name="T73" fmla="*/ 86 h 227"/>
                  <a:gd name="T74" fmla="*/ 48 w 198"/>
                  <a:gd name="T75" fmla="*/ 95 h 227"/>
                  <a:gd name="T76" fmla="*/ 32 w 198"/>
                  <a:gd name="T77" fmla="*/ 95 h 227"/>
                  <a:gd name="T78" fmla="*/ 32 w 198"/>
                  <a:gd name="T79" fmla="*/ 133 h 227"/>
                  <a:gd name="T80" fmla="*/ 48 w 198"/>
                  <a:gd name="T81" fmla="*/ 132 h 227"/>
                  <a:gd name="T82" fmla="*/ 50 w 198"/>
                  <a:gd name="T83" fmla="*/ 141 h 227"/>
                  <a:gd name="T84" fmla="*/ 34 w 198"/>
                  <a:gd name="T85" fmla="*/ 146 h 227"/>
                  <a:gd name="T86" fmla="*/ 32 w 198"/>
                  <a:gd name="T87" fmla="*/ 183 h 227"/>
                  <a:gd name="T88" fmla="*/ 43 w 198"/>
                  <a:gd name="T89" fmla="*/ 178 h 227"/>
                  <a:gd name="T90" fmla="*/ 50 w 198"/>
                  <a:gd name="T91" fmla="*/ 188 h 227"/>
                  <a:gd name="T92" fmla="*/ 37 w 198"/>
                  <a:gd name="T93" fmla="*/ 197 h 227"/>
                  <a:gd name="T94" fmla="*/ 24 w 198"/>
                  <a:gd name="T95" fmla="*/ 218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8" h="227">
                    <a:moveTo>
                      <a:pt x="18" y="0"/>
                    </a:moveTo>
                    <a:lnTo>
                      <a:pt x="182" y="0"/>
                    </a:lnTo>
                    <a:lnTo>
                      <a:pt x="182" y="0"/>
                    </a:lnTo>
                    <a:lnTo>
                      <a:pt x="188" y="1"/>
                    </a:lnTo>
                    <a:lnTo>
                      <a:pt x="193" y="4"/>
                    </a:lnTo>
                    <a:lnTo>
                      <a:pt x="196" y="9"/>
                    </a:lnTo>
                    <a:lnTo>
                      <a:pt x="198" y="16"/>
                    </a:lnTo>
                    <a:lnTo>
                      <a:pt x="198" y="111"/>
                    </a:lnTo>
                    <a:lnTo>
                      <a:pt x="187" y="117"/>
                    </a:lnTo>
                    <a:lnTo>
                      <a:pt x="187" y="16"/>
                    </a:lnTo>
                    <a:lnTo>
                      <a:pt x="187" y="16"/>
                    </a:lnTo>
                    <a:lnTo>
                      <a:pt x="185" y="11"/>
                    </a:lnTo>
                    <a:lnTo>
                      <a:pt x="182" y="11"/>
                    </a:lnTo>
                    <a:lnTo>
                      <a:pt x="66" y="11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182" y="218"/>
                    </a:lnTo>
                    <a:lnTo>
                      <a:pt x="182" y="218"/>
                    </a:lnTo>
                    <a:lnTo>
                      <a:pt x="185" y="216"/>
                    </a:lnTo>
                    <a:lnTo>
                      <a:pt x="187" y="211"/>
                    </a:lnTo>
                    <a:lnTo>
                      <a:pt x="187" y="175"/>
                    </a:lnTo>
                    <a:lnTo>
                      <a:pt x="198" y="167"/>
                    </a:lnTo>
                    <a:lnTo>
                      <a:pt x="198" y="211"/>
                    </a:lnTo>
                    <a:lnTo>
                      <a:pt x="198" y="211"/>
                    </a:lnTo>
                    <a:lnTo>
                      <a:pt x="196" y="218"/>
                    </a:lnTo>
                    <a:lnTo>
                      <a:pt x="193" y="223"/>
                    </a:lnTo>
                    <a:lnTo>
                      <a:pt x="188" y="227"/>
                    </a:lnTo>
                    <a:lnTo>
                      <a:pt x="182" y="227"/>
                    </a:lnTo>
                    <a:lnTo>
                      <a:pt x="18" y="227"/>
                    </a:lnTo>
                    <a:lnTo>
                      <a:pt x="18" y="227"/>
                    </a:lnTo>
                    <a:lnTo>
                      <a:pt x="15" y="226"/>
                    </a:lnTo>
                    <a:lnTo>
                      <a:pt x="13" y="223"/>
                    </a:lnTo>
                    <a:lnTo>
                      <a:pt x="13" y="192"/>
                    </a:lnTo>
                    <a:lnTo>
                      <a:pt x="5" y="192"/>
                    </a:lnTo>
                    <a:lnTo>
                      <a:pt x="5" y="192"/>
                    </a:lnTo>
                    <a:lnTo>
                      <a:pt x="2" y="192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2" y="184"/>
                    </a:lnTo>
                    <a:lnTo>
                      <a:pt x="5" y="183"/>
                    </a:lnTo>
                    <a:lnTo>
                      <a:pt x="13" y="183"/>
                    </a:lnTo>
                    <a:lnTo>
                      <a:pt x="13" y="145"/>
                    </a:lnTo>
                    <a:lnTo>
                      <a:pt x="5" y="145"/>
                    </a:lnTo>
                    <a:lnTo>
                      <a:pt x="5" y="145"/>
                    </a:lnTo>
                    <a:lnTo>
                      <a:pt x="2" y="143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35"/>
                    </a:lnTo>
                    <a:lnTo>
                      <a:pt x="5" y="133"/>
                    </a:lnTo>
                    <a:lnTo>
                      <a:pt x="13" y="133"/>
                    </a:lnTo>
                    <a:lnTo>
                      <a:pt x="13" y="95"/>
                    </a:lnTo>
                    <a:lnTo>
                      <a:pt x="5" y="95"/>
                    </a:lnTo>
                    <a:lnTo>
                      <a:pt x="5" y="95"/>
                    </a:lnTo>
                    <a:lnTo>
                      <a:pt x="2" y="94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2" y="86"/>
                    </a:lnTo>
                    <a:lnTo>
                      <a:pt x="5" y="84"/>
                    </a:lnTo>
                    <a:lnTo>
                      <a:pt x="13" y="84"/>
                    </a:lnTo>
                    <a:lnTo>
                      <a:pt x="13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2" y="44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36"/>
                    </a:lnTo>
                    <a:lnTo>
                      <a:pt x="5" y="35"/>
                    </a:lnTo>
                    <a:lnTo>
                      <a:pt x="13" y="3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  <a:moveTo>
                      <a:pt x="123" y="114"/>
                    </a:moveTo>
                    <a:lnTo>
                      <a:pt x="123" y="114"/>
                    </a:lnTo>
                    <a:lnTo>
                      <a:pt x="120" y="113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05"/>
                    </a:lnTo>
                    <a:lnTo>
                      <a:pt x="123" y="103"/>
                    </a:lnTo>
                    <a:lnTo>
                      <a:pt x="161" y="103"/>
                    </a:lnTo>
                    <a:lnTo>
                      <a:pt x="161" y="103"/>
                    </a:lnTo>
                    <a:lnTo>
                      <a:pt x="164" y="105"/>
                    </a:lnTo>
                    <a:lnTo>
                      <a:pt x="166" y="110"/>
                    </a:lnTo>
                    <a:lnTo>
                      <a:pt x="166" y="110"/>
                    </a:lnTo>
                    <a:lnTo>
                      <a:pt x="164" y="113"/>
                    </a:lnTo>
                    <a:lnTo>
                      <a:pt x="161" y="114"/>
                    </a:lnTo>
                    <a:lnTo>
                      <a:pt x="123" y="114"/>
                    </a:lnTo>
                    <a:lnTo>
                      <a:pt x="123" y="114"/>
                    </a:lnTo>
                    <a:close/>
                    <a:moveTo>
                      <a:pt x="123" y="84"/>
                    </a:moveTo>
                    <a:lnTo>
                      <a:pt x="123" y="84"/>
                    </a:lnTo>
                    <a:lnTo>
                      <a:pt x="120" y="82"/>
                    </a:lnTo>
                    <a:lnTo>
                      <a:pt x="118" y="79"/>
                    </a:lnTo>
                    <a:lnTo>
                      <a:pt x="118" y="79"/>
                    </a:lnTo>
                    <a:lnTo>
                      <a:pt x="120" y="74"/>
                    </a:lnTo>
                    <a:lnTo>
                      <a:pt x="123" y="73"/>
                    </a:lnTo>
                    <a:lnTo>
                      <a:pt x="168" y="73"/>
                    </a:lnTo>
                    <a:lnTo>
                      <a:pt x="168" y="73"/>
                    </a:lnTo>
                    <a:lnTo>
                      <a:pt x="171" y="74"/>
                    </a:lnTo>
                    <a:lnTo>
                      <a:pt x="172" y="79"/>
                    </a:lnTo>
                    <a:lnTo>
                      <a:pt x="172" y="79"/>
                    </a:lnTo>
                    <a:lnTo>
                      <a:pt x="171" y="82"/>
                    </a:lnTo>
                    <a:lnTo>
                      <a:pt x="168" y="84"/>
                    </a:lnTo>
                    <a:lnTo>
                      <a:pt x="123" y="84"/>
                    </a:lnTo>
                    <a:lnTo>
                      <a:pt x="123" y="84"/>
                    </a:lnTo>
                    <a:close/>
                    <a:moveTo>
                      <a:pt x="123" y="54"/>
                    </a:moveTo>
                    <a:lnTo>
                      <a:pt x="123" y="54"/>
                    </a:lnTo>
                    <a:lnTo>
                      <a:pt x="120" y="52"/>
                    </a:lnTo>
                    <a:lnTo>
                      <a:pt x="118" y="49"/>
                    </a:lnTo>
                    <a:lnTo>
                      <a:pt x="118" y="49"/>
                    </a:lnTo>
                    <a:lnTo>
                      <a:pt x="120" y="44"/>
                    </a:lnTo>
                    <a:lnTo>
                      <a:pt x="123" y="43"/>
                    </a:lnTo>
                    <a:lnTo>
                      <a:pt x="168" y="43"/>
                    </a:lnTo>
                    <a:lnTo>
                      <a:pt x="168" y="43"/>
                    </a:lnTo>
                    <a:lnTo>
                      <a:pt x="171" y="44"/>
                    </a:lnTo>
                    <a:lnTo>
                      <a:pt x="172" y="49"/>
                    </a:lnTo>
                    <a:lnTo>
                      <a:pt x="172" y="49"/>
                    </a:lnTo>
                    <a:lnTo>
                      <a:pt x="171" y="52"/>
                    </a:lnTo>
                    <a:lnTo>
                      <a:pt x="168" y="54"/>
                    </a:lnTo>
                    <a:lnTo>
                      <a:pt x="123" y="54"/>
                    </a:lnTo>
                    <a:lnTo>
                      <a:pt x="123" y="54"/>
                    </a:lnTo>
                    <a:close/>
                    <a:moveTo>
                      <a:pt x="59" y="11"/>
                    </a:moveTo>
                    <a:lnTo>
                      <a:pt x="24" y="11"/>
                    </a:lnTo>
                    <a:lnTo>
                      <a:pt x="24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7" y="31"/>
                    </a:lnTo>
                    <a:lnTo>
                      <a:pt x="43" y="31"/>
                    </a:lnTo>
                    <a:lnTo>
                      <a:pt x="48" y="35"/>
                    </a:lnTo>
                    <a:lnTo>
                      <a:pt x="50" y="36"/>
                    </a:lnTo>
                    <a:lnTo>
                      <a:pt x="50" y="41"/>
                    </a:lnTo>
                    <a:lnTo>
                      <a:pt x="50" y="41"/>
                    </a:lnTo>
                    <a:lnTo>
                      <a:pt x="50" y="44"/>
                    </a:lnTo>
                    <a:lnTo>
                      <a:pt x="48" y="46"/>
                    </a:lnTo>
                    <a:lnTo>
                      <a:pt x="43" y="49"/>
                    </a:lnTo>
                    <a:lnTo>
                      <a:pt x="37" y="49"/>
                    </a:lnTo>
                    <a:lnTo>
                      <a:pt x="34" y="49"/>
                    </a:lnTo>
                    <a:lnTo>
                      <a:pt x="32" y="46"/>
                    </a:lnTo>
                    <a:lnTo>
                      <a:pt x="24" y="46"/>
                    </a:lnTo>
                    <a:lnTo>
                      <a:pt x="24" y="84"/>
                    </a:lnTo>
                    <a:lnTo>
                      <a:pt x="32" y="84"/>
                    </a:lnTo>
                    <a:lnTo>
                      <a:pt x="32" y="84"/>
                    </a:lnTo>
                    <a:lnTo>
                      <a:pt x="34" y="81"/>
                    </a:lnTo>
                    <a:lnTo>
                      <a:pt x="37" y="81"/>
                    </a:lnTo>
                    <a:lnTo>
                      <a:pt x="43" y="81"/>
                    </a:lnTo>
                    <a:lnTo>
                      <a:pt x="48" y="84"/>
                    </a:lnTo>
                    <a:lnTo>
                      <a:pt x="50" y="86"/>
                    </a:lnTo>
                    <a:lnTo>
                      <a:pt x="50" y="89"/>
                    </a:lnTo>
                    <a:lnTo>
                      <a:pt x="50" y="89"/>
                    </a:lnTo>
                    <a:lnTo>
                      <a:pt x="50" y="94"/>
                    </a:lnTo>
                    <a:lnTo>
                      <a:pt x="48" y="95"/>
                    </a:lnTo>
                    <a:lnTo>
                      <a:pt x="43" y="98"/>
                    </a:lnTo>
                    <a:lnTo>
                      <a:pt x="37" y="98"/>
                    </a:lnTo>
                    <a:lnTo>
                      <a:pt x="34" y="97"/>
                    </a:lnTo>
                    <a:lnTo>
                      <a:pt x="32" y="95"/>
                    </a:lnTo>
                    <a:lnTo>
                      <a:pt x="24" y="95"/>
                    </a:lnTo>
                    <a:lnTo>
                      <a:pt x="24" y="133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4" y="130"/>
                    </a:lnTo>
                    <a:lnTo>
                      <a:pt x="37" y="129"/>
                    </a:lnTo>
                    <a:lnTo>
                      <a:pt x="43" y="129"/>
                    </a:lnTo>
                    <a:lnTo>
                      <a:pt x="48" y="132"/>
                    </a:lnTo>
                    <a:lnTo>
                      <a:pt x="50" y="135"/>
                    </a:lnTo>
                    <a:lnTo>
                      <a:pt x="50" y="138"/>
                    </a:lnTo>
                    <a:lnTo>
                      <a:pt x="50" y="138"/>
                    </a:lnTo>
                    <a:lnTo>
                      <a:pt x="50" y="141"/>
                    </a:lnTo>
                    <a:lnTo>
                      <a:pt x="48" y="145"/>
                    </a:lnTo>
                    <a:lnTo>
                      <a:pt x="43" y="148"/>
                    </a:lnTo>
                    <a:lnTo>
                      <a:pt x="37" y="148"/>
                    </a:lnTo>
                    <a:lnTo>
                      <a:pt x="34" y="146"/>
                    </a:lnTo>
                    <a:lnTo>
                      <a:pt x="32" y="145"/>
                    </a:lnTo>
                    <a:lnTo>
                      <a:pt x="24" y="145"/>
                    </a:lnTo>
                    <a:lnTo>
                      <a:pt x="24" y="183"/>
                    </a:lnTo>
                    <a:lnTo>
                      <a:pt x="32" y="183"/>
                    </a:lnTo>
                    <a:lnTo>
                      <a:pt x="32" y="183"/>
                    </a:lnTo>
                    <a:lnTo>
                      <a:pt x="34" y="180"/>
                    </a:lnTo>
                    <a:lnTo>
                      <a:pt x="37" y="178"/>
                    </a:lnTo>
                    <a:lnTo>
                      <a:pt x="43" y="178"/>
                    </a:lnTo>
                    <a:lnTo>
                      <a:pt x="48" y="181"/>
                    </a:lnTo>
                    <a:lnTo>
                      <a:pt x="50" y="184"/>
                    </a:lnTo>
                    <a:lnTo>
                      <a:pt x="50" y="188"/>
                    </a:lnTo>
                    <a:lnTo>
                      <a:pt x="50" y="188"/>
                    </a:lnTo>
                    <a:lnTo>
                      <a:pt x="50" y="191"/>
                    </a:lnTo>
                    <a:lnTo>
                      <a:pt x="48" y="194"/>
                    </a:lnTo>
                    <a:lnTo>
                      <a:pt x="43" y="197"/>
                    </a:lnTo>
                    <a:lnTo>
                      <a:pt x="37" y="197"/>
                    </a:lnTo>
                    <a:lnTo>
                      <a:pt x="34" y="196"/>
                    </a:lnTo>
                    <a:lnTo>
                      <a:pt x="32" y="192"/>
                    </a:lnTo>
                    <a:lnTo>
                      <a:pt x="24" y="192"/>
                    </a:lnTo>
                    <a:lnTo>
                      <a:pt x="24" y="218"/>
                    </a:lnTo>
                    <a:lnTo>
                      <a:pt x="59" y="218"/>
                    </a:lnTo>
                    <a:lnTo>
                      <a:pt x="59" y="11"/>
                    </a:lnTo>
                    <a:lnTo>
                      <a:pt x="59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0" name="Freeform 50">
                <a:extLst>
                  <a:ext uri="{FF2B5EF4-FFF2-40B4-BE49-F238E27FC236}">
                    <a16:creationId xmlns:a16="http://schemas.microsoft.com/office/drawing/2014/main" id="{DD6B127D-6BEF-4F8A-DCE9-DFA4BA79C8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52081" y="3991563"/>
                <a:ext cx="231754" cy="247001"/>
              </a:xfrm>
              <a:custGeom>
                <a:avLst/>
                <a:gdLst>
                  <a:gd name="T0" fmla="*/ 50 w 152"/>
                  <a:gd name="T1" fmla="*/ 134 h 162"/>
                  <a:gd name="T2" fmla="*/ 74 w 152"/>
                  <a:gd name="T3" fmla="*/ 116 h 162"/>
                  <a:gd name="T4" fmla="*/ 97 w 152"/>
                  <a:gd name="T5" fmla="*/ 99 h 162"/>
                  <a:gd name="T6" fmla="*/ 136 w 152"/>
                  <a:gd name="T7" fmla="*/ 73 h 162"/>
                  <a:gd name="T8" fmla="*/ 142 w 152"/>
                  <a:gd name="T9" fmla="*/ 76 h 162"/>
                  <a:gd name="T10" fmla="*/ 150 w 152"/>
                  <a:gd name="T11" fmla="*/ 87 h 162"/>
                  <a:gd name="T12" fmla="*/ 152 w 152"/>
                  <a:gd name="T13" fmla="*/ 95 h 162"/>
                  <a:gd name="T14" fmla="*/ 115 w 152"/>
                  <a:gd name="T15" fmla="*/ 122 h 162"/>
                  <a:gd name="T16" fmla="*/ 90 w 152"/>
                  <a:gd name="T17" fmla="*/ 138 h 162"/>
                  <a:gd name="T18" fmla="*/ 66 w 152"/>
                  <a:gd name="T19" fmla="*/ 156 h 162"/>
                  <a:gd name="T20" fmla="*/ 67 w 152"/>
                  <a:gd name="T21" fmla="*/ 150 h 162"/>
                  <a:gd name="T22" fmla="*/ 66 w 152"/>
                  <a:gd name="T23" fmla="*/ 148 h 162"/>
                  <a:gd name="T24" fmla="*/ 62 w 152"/>
                  <a:gd name="T25" fmla="*/ 140 h 162"/>
                  <a:gd name="T26" fmla="*/ 58 w 152"/>
                  <a:gd name="T27" fmla="*/ 137 h 162"/>
                  <a:gd name="T28" fmla="*/ 56 w 152"/>
                  <a:gd name="T29" fmla="*/ 134 h 162"/>
                  <a:gd name="T30" fmla="*/ 53 w 152"/>
                  <a:gd name="T31" fmla="*/ 132 h 162"/>
                  <a:gd name="T32" fmla="*/ 50 w 152"/>
                  <a:gd name="T33" fmla="*/ 134 h 162"/>
                  <a:gd name="T34" fmla="*/ 2 w 152"/>
                  <a:gd name="T35" fmla="*/ 73 h 162"/>
                  <a:gd name="T36" fmla="*/ 0 w 152"/>
                  <a:gd name="T37" fmla="*/ 70 h 162"/>
                  <a:gd name="T38" fmla="*/ 5 w 152"/>
                  <a:gd name="T39" fmla="*/ 67 h 162"/>
                  <a:gd name="T40" fmla="*/ 13 w 152"/>
                  <a:gd name="T41" fmla="*/ 73 h 162"/>
                  <a:gd name="T42" fmla="*/ 24 w 152"/>
                  <a:gd name="T43" fmla="*/ 62 h 162"/>
                  <a:gd name="T44" fmla="*/ 31 w 152"/>
                  <a:gd name="T45" fmla="*/ 62 h 162"/>
                  <a:gd name="T46" fmla="*/ 31 w 152"/>
                  <a:gd name="T47" fmla="*/ 67 h 162"/>
                  <a:gd name="T48" fmla="*/ 16 w 152"/>
                  <a:gd name="T49" fmla="*/ 84 h 162"/>
                  <a:gd name="T50" fmla="*/ 10 w 152"/>
                  <a:gd name="T51" fmla="*/ 83 h 162"/>
                  <a:gd name="T52" fmla="*/ 10 w 152"/>
                  <a:gd name="T53" fmla="*/ 52 h 162"/>
                  <a:gd name="T54" fmla="*/ 2 w 152"/>
                  <a:gd name="T55" fmla="*/ 43 h 162"/>
                  <a:gd name="T56" fmla="*/ 2 w 152"/>
                  <a:gd name="T57" fmla="*/ 36 h 162"/>
                  <a:gd name="T58" fmla="*/ 8 w 152"/>
                  <a:gd name="T59" fmla="*/ 38 h 162"/>
                  <a:gd name="T60" fmla="*/ 24 w 152"/>
                  <a:gd name="T61" fmla="*/ 32 h 162"/>
                  <a:gd name="T62" fmla="*/ 29 w 152"/>
                  <a:gd name="T63" fmla="*/ 30 h 162"/>
                  <a:gd name="T64" fmla="*/ 32 w 152"/>
                  <a:gd name="T65" fmla="*/ 33 h 162"/>
                  <a:gd name="T66" fmla="*/ 16 w 152"/>
                  <a:gd name="T67" fmla="*/ 54 h 162"/>
                  <a:gd name="T68" fmla="*/ 13 w 152"/>
                  <a:gd name="T69" fmla="*/ 54 h 162"/>
                  <a:gd name="T70" fmla="*/ 10 w 152"/>
                  <a:gd name="T71" fmla="*/ 52 h 162"/>
                  <a:gd name="T72" fmla="*/ 2 w 152"/>
                  <a:gd name="T73" fmla="*/ 13 h 162"/>
                  <a:gd name="T74" fmla="*/ 0 w 152"/>
                  <a:gd name="T75" fmla="*/ 9 h 162"/>
                  <a:gd name="T76" fmla="*/ 5 w 152"/>
                  <a:gd name="T77" fmla="*/ 6 h 162"/>
                  <a:gd name="T78" fmla="*/ 13 w 152"/>
                  <a:gd name="T79" fmla="*/ 13 h 162"/>
                  <a:gd name="T80" fmla="*/ 24 w 152"/>
                  <a:gd name="T81" fmla="*/ 1 h 162"/>
                  <a:gd name="T82" fmla="*/ 31 w 152"/>
                  <a:gd name="T83" fmla="*/ 0 h 162"/>
                  <a:gd name="T84" fmla="*/ 31 w 152"/>
                  <a:gd name="T85" fmla="*/ 6 h 162"/>
                  <a:gd name="T86" fmla="*/ 16 w 152"/>
                  <a:gd name="T87" fmla="*/ 24 h 162"/>
                  <a:gd name="T88" fmla="*/ 10 w 152"/>
                  <a:gd name="T89" fmla="*/ 22 h 162"/>
                  <a:gd name="T90" fmla="*/ 43 w 152"/>
                  <a:gd name="T91" fmla="*/ 143 h 162"/>
                  <a:gd name="T92" fmla="*/ 35 w 152"/>
                  <a:gd name="T93" fmla="*/ 159 h 162"/>
                  <a:gd name="T94" fmla="*/ 35 w 152"/>
                  <a:gd name="T95" fmla="*/ 161 h 162"/>
                  <a:gd name="T96" fmla="*/ 55 w 152"/>
                  <a:gd name="T97" fmla="*/ 159 h 162"/>
                  <a:gd name="T98" fmla="*/ 55 w 152"/>
                  <a:gd name="T99" fmla="*/ 154 h 162"/>
                  <a:gd name="T100" fmla="*/ 48 w 152"/>
                  <a:gd name="T101" fmla="*/ 145 h 162"/>
                  <a:gd name="T102" fmla="*/ 43 w 152"/>
                  <a:gd name="T103" fmla="*/ 1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62">
                    <a:moveTo>
                      <a:pt x="50" y="134"/>
                    </a:moveTo>
                    <a:lnTo>
                      <a:pt x="50" y="134"/>
                    </a:lnTo>
                    <a:lnTo>
                      <a:pt x="74" y="116"/>
                    </a:lnTo>
                    <a:lnTo>
                      <a:pt x="74" y="116"/>
                    </a:lnTo>
                    <a:lnTo>
                      <a:pt x="97" y="99"/>
                    </a:lnTo>
                    <a:lnTo>
                      <a:pt x="97" y="99"/>
                    </a:lnTo>
                    <a:lnTo>
                      <a:pt x="136" y="73"/>
                    </a:lnTo>
                    <a:lnTo>
                      <a:pt x="136" y="73"/>
                    </a:lnTo>
                    <a:lnTo>
                      <a:pt x="142" y="76"/>
                    </a:lnTo>
                    <a:lnTo>
                      <a:pt x="142" y="76"/>
                    </a:lnTo>
                    <a:lnTo>
                      <a:pt x="150" y="87"/>
                    </a:lnTo>
                    <a:lnTo>
                      <a:pt x="150" y="87"/>
                    </a:lnTo>
                    <a:lnTo>
                      <a:pt x="152" y="95"/>
                    </a:lnTo>
                    <a:lnTo>
                      <a:pt x="152" y="95"/>
                    </a:lnTo>
                    <a:lnTo>
                      <a:pt x="115" y="122"/>
                    </a:lnTo>
                    <a:lnTo>
                      <a:pt x="115" y="122"/>
                    </a:lnTo>
                    <a:lnTo>
                      <a:pt x="90" y="138"/>
                    </a:lnTo>
                    <a:lnTo>
                      <a:pt x="90" y="138"/>
                    </a:lnTo>
                    <a:lnTo>
                      <a:pt x="66" y="156"/>
                    </a:lnTo>
                    <a:lnTo>
                      <a:pt x="66" y="156"/>
                    </a:lnTo>
                    <a:lnTo>
                      <a:pt x="67" y="151"/>
                    </a:lnTo>
                    <a:lnTo>
                      <a:pt x="67" y="150"/>
                    </a:lnTo>
                    <a:lnTo>
                      <a:pt x="66" y="148"/>
                    </a:lnTo>
                    <a:lnTo>
                      <a:pt x="66" y="148"/>
                    </a:lnTo>
                    <a:lnTo>
                      <a:pt x="64" y="143"/>
                    </a:lnTo>
                    <a:lnTo>
                      <a:pt x="62" y="140"/>
                    </a:lnTo>
                    <a:lnTo>
                      <a:pt x="61" y="138"/>
                    </a:lnTo>
                    <a:lnTo>
                      <a:pt x="58" y="137"/>
                    </a:lnTo>
                    <a:lnTo>
                      <a:pt x="58" y="137"/>
                    </a:lnTo>
                    <a:lnTo>
                      <a:pt x="56" y="134"/>
                    </a:lnTo>
                    <a:lnTo>
                      <a:pt x="55" y="134"/>
                    </a:lnTo>
                    <a:lnTo>
                      <a:pt x="53" y="132"/>
                    </a:lnTo>
                    <a:lnTo>
                      <a:pt x="50" y="134"/>
                    </a:lnTo>
                    <a:lnTo>
                      <a:pt x="50" y="134"/>
                    </a:lnTo>
                    <a:close/>
                    <a:moveTo>
                      <a:pt x="10" y="83"/>
                    </a:moveTo>
                    <a:lnTo>
                      <a:pt x="2" y="73"/>
                    </a:lnTo>
                    <a:lnTo>
                      <a:pt x="2" y="73"/>
                    </a:lnTo>
                    <a:lnTo>
                      <a:pt x="0" y="70"/>
                    </a:lnTo>
                    <a:lnTo>
                      <a:pt x="2" y="67"/>
                    </a:lnTo>
                    <a:lnTo>
                      <a:pt x="5" y="67"/>
                    </a:lnTo>
                    <a:lnTo>
                      <a:pt x="8" y="68"/>
                    </a:lnTo>
                    <a:lnTo>
                      <a:pt x="13" y="73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9" y="60"/>
                    </a:lnTo>
                    <a:lnTo>
                      <a:pt x="31" y="62"/>
                    </a:lnTo>
                    <a:lnTo>
                      <a:pt x="32" y="64"/>
                    </a:lnTo>
                    <a:lnTo>
                      <a:pt x="31" y="67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3" y="84"/>
                    </a:lnTo>
                    <a:lnTo>
                      <a:pt x="10" y="83"/>
                    </a:lnTo>
                    <a:lnTo>
                      <a:pt x="10" y="83"/>
                    </a:lnTo>
                    <a:close/>
                    <a:moveTo>
                      <a:pt x="10" y="52"/>
                    </a:moveTo>
                    <a:lnTo>
                      <a:pt x="2" y="43"/>
                    </a:lnTo>
                    <a:lnTo>
                      <a:pt x="2" y="43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5" y="36"/>
                    </a:lnTo>
                    <a:lnTo>
                      <a:pt x="8" y="38"/>
                    </a:lnTo>
                    <a:lnTo>
                      <a:pt x="13" y="43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9" y="30"/>
                    </a:lnTo>
                    <a:lnTo>
                      <a:pt x="31" y="32"/>
                    </a:lnTo>
                    <a:lnTo>
                      <a:pt x="32" y="33"/>
                    </a:lnTo>
                    <a:lnTo>
                      <a:pt x="31" y="36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13" y="54"/>
                    </a:lnTo>
                    <a:lnTo>
                      <a:pt x="10" y="52"/>
                    </a:lnTo>
                    <a:lnTo>
                      <a:pt x="10" y="52"/>
                    </a:lnTo>
                    <a:close/>
                    <a:moveTo>
                      <a:pt x="10" y="22"/>
                    </a:moveTo>
                    <a:lnTo>
                      <a:pt x="2" y="13"/>
                    </a:lnTo>
                    <a:lnTo>
                      <a:pt x="2" y="13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8" y="8"/>
                    </a:lnTo>
                    <a:lnTo>
                      <a:pt x="13" y="13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2" y="3"/>
                    </a:lnTo>
                    <a:lnTo>
                      <a:pt x="31" y="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3" y="24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  <a:moveTo>
                      <a:pt x="43" y="143"/>
                    </a:moveTo>
                    <a:lnTo>
                      <a:pt x="35" y="159"/>
                    </a:lnTo>
                    <a:lnTo>
                      <a:pt x="35" y="159"/>
                    </a:lnTo>
                    <a:lnTo>
                      <a:pt x="35" y="161"/>
                    </a:lnTo>
                    <a:lnTo>
                      <a:pt x="35" y="161"/>
                    </a:lnTo>
                    <a:lnTo>
                      <a:pt x="37" y="162"/>
                    </a:lnTo>
                    <a:lnTo>
                      <a:pt x="55" y="159"/>
                    </a:lnTo>
                    <a:lnTo>
                      <a:pt x="55" y="159"/>
                    </a:lnTo>
                    <a:lnTo>
                      <a:pt x="55" y="154"/>
                    </a:lnTo>
                    <a:lnTo>
                      <a:pt x="51" y="150"/>
                    </a:lnTo>
                    <a:lnTo>
                      <a:pt x="48" y="145"/>
                    </a:lnTo>
                    <a:lnTo>
                      <a:pt x="43" y="143"/>
                    </a:lnTo>
                    <a:lnTo>
                      <a:pt x="43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84" name="Freeform 25">
              <a:extLst>
                <a:ext uri="{FF2B5EF4-FFF2-40B4-BE49-F238E27FC236}">
                  <a16:creationId xmlns:a16="http://schemas.microsoft.com/office/drawing/2014/main" id="{84C869B8-00CE-DA4C-AEFE-DC5C57330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030" y="4054205"/>
              <a:ext cx="149420" cy="147896"/>
            </a:xfrm>
            <a:custGeom>
              <a:avLst/>
              <a:gdLst>
                <a:gd name="T0" fmla="*/ 0 w 98"/>
                <a:gd name="T1" fmla="*/ 48 h 97"/>
                <a:gd name="T2" fmla="*/ 0 w 98"/>
                <a:gd name="T3" fmla="*/ 48 h 97"/>
                <a:gd name="T4" fmla="*/ 1 w 98"/>
                <a:gd name="T5" fmla="*/ 38 h 97"/>
                <a:gd name="T6" fmla="*/ 4 w 98"/>
                <a:gd name="T7" fmla="*/ 29 h 97"/>
                <a:gd name="T8" fmla="*/ 9 w 98"/>
                <a:gd name="T9" fmla="*/ 21 h 97"/>
                <a:gd name="T10" fmla="*/ 14 w 98"/>
                <a:gd name="T11" fmla="*/ 14 h 97"/>
                <a:gd name="T12" fmla="*/ 22 w 98"/>
                <a:gd name="T13" fmla="*/ 8 h 97"/>
                <a:gd name="T14" fmla="*/ 30 w 98"/>
                <a:gd name="T15" fmla="*/ 3 h 97"/>
                <a:gd name="T16" fmla="*/ 39 w 98"/>
                <a:gd name="T17" fmla="*/ 0 h 97"/>
                <a:gd name="T18" fmla="*/ 49 w 98"/>
                <a:gd name="T19" fmla="*/ 0 h 97"/>
                <a:gd name="T20" fmla="*/ 49 w 98"/>
                <a:gd name="T21" fmla="*/ 0 h 97"/>
                <a:gd name="T22" fmla="*/ 59 w 98"/>
                <a:gd name="T23" fmla="*/ 0 h 97"/>
                <a:gd name="T24" fmla="*/ 68 w 98"/>
                <a:gd name="T25" fmla="*/ 3 h 97"/>
                <a:gd name="T26" fmla="*/ 76 w 98"/>
                <a:gd name="T27" fmla="*/ 8 h 97"/>
                <a:gd name="T28" fmla="*/ 84 w 98"/>
                <a:gd name="T29" fmla="*/ 14 h 97"/>
                <a:gd name="T30" fmla="*/ 89 w 98"/>
                <a:gd name="T31" fmla="*/ 21 h 97"/>
                <a:gd name="T32" fmla="*/ 94 w 98"/>
                <a:gd name="T33" fmla="*/ 29 h 97"/>
                <a:gd name="T34" fmla="*/ 97 w 98"/>
                <a:gd name="T35" fmla="*/ 38 h 97"/>
                <a:gd name="T36" fmla="*/ 98 w 98"/>
                <a:gd name="T37" fmla="*/ 48 h 97"/>
                <a:gd name="T38" fmla="*/ 98 w 98"/>
                <a:gd name="T39" fmla="*/ 48 h 97"/>
                <a:gd name="T40" fmla="*/ 97 w 98"/>
                <a:gd name="T41" fmla="*/ 57 h 97"/>
                <a:gd name="T42" fmla="*/ 94 w 98"/>
                <a:gd name="T43" fmla="*/ 67 h 97"/>
                <a:gd name="T44" fmla="*/ 89 w 98"/>
                <a:gd name="T45" fmla="*/ 75 h 97"/>
                <a:gd name="T46" fmla="*/ 84 w 98"/>
                <a:gd name="T47" fmla="*/ 83 h 97"/>
                <a:gd name="T48" fmla="*/ 76 w 98"/>
                <a:gd name="T49" fmla="*/ 89 h 97"/>
                <a:gd name="T50" fmla="*/ 68 w 98"/>
                <a:gd name="T51" fmla="*/ 94 h 97"/>
                <a:gd name="T52" fmla="*/ 59 w 98"/>
                <a:gd name="T53" fmla="*/ 96 h 97"/>
                <a:gd name="T54" fmla="*/ 49 w 98"/>
                <a:gd name="T55" fmla="*/ 97 h 97"/>
                <a:gd name="T56" fmla="*/ 49 w 98"/>
                <a:gd name="T57" fmla="*/ 97 h 97"/>
                <a:gd name="T58" fmla="*/ 39 w 98"/>
                <a:gd name="T59" fmla="*/ 96 h 97"/>
                <a:gd name="T60" fmla="*/ 30 w 98"/>
                <a:gd name="T61" fmla="*/ 94 h 97"/>
                <a:gd name="T62" fmla="*/ 22 w 98"/>
                <a:gd name="T63" fmla="*/ 89 h 97"/>
                <a:gd name="T64" fmla="*/ 14 w 98"/>
                <a:gd name="T65" fmla="*/ 83 h 97"/>
                <a:gd name="T66" fmla="*/ 9 w 98"/>
                <a:gd name="T67" fmla="*/ 75 h 97"/>
                <a:gd name="T68" fmla="*/ 4 w 98"/>
                <a:gd name="T69" fmla="*/ 67 h 97"/>
                <a:gd name="T70" fmla="*/ 1 w 98"/>
                <a:gd name="T71" fmla="*/ 57 h 97"/>
                <a:gd name="T72" fmla="*/ 0 w 98"/>
                <a:gd name="T73" fmla="*/ 48 h 97"/>
                <a:gd name="T74" fmla="*/ 0 w 98"/>
                <a:gd name="T75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97">
                  <a:moveTo>
                    <a:pt x="0" y="48"/>
                  </a:moveTo>
                  <a:lnTo>
                    <a:pt x="0" y="48"/>
                  </a:lnTo>
                  <a:lnTo>
                    <a:pt x="1" y="38"/>
                  </a:lnTo>
                  <a:lnTo>
                    <a:pt x="4" y="29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68" y="3"/>
                  </a:lnTo>
                  <a:lnTo>
                    <a:pt x="76" y="8"/>
                  </a:lnTo>
                  <a:lnTo>
                    <a:pt x="84" y="14"/>
                  </a:lnTo>
                  <a:lnTo>
                    <a:pt x="89" y="21"/>
                  </a:lnTo>
                  <a:lnTo>
                    <a:pt x="94" y="29"/>
                  </a:lnTo>
                  <a:lnTo>
                    <a:pt x="97" y="3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7" y="57"/>
                  </a:lnTo>
                  <a:lnTo>
                    <a:pt x="94" y="67"/>
                  </a:lnTo>
                  <a:lnTo>
                    <a:pt x="89" y="75"/>
                  </a:lnTo>
                  <a:lnTo>
                    <a:pt x="84" y="83"/>
                  </a:lnTo>
                  <a:lnTo>
                    <a:pt x="76" y="89"/>
                  </a:lnTo>
                  <a:lnTo>
                    <a:pt x="68" y="94"/>
                  </a:lnTo>
                  <a:lnTo>
                    <a:pt x="59" y="96"/>
                  </a:lnTo>
                  <a:lnTo>
                    <a:pt x="49" y="97"/>
                  </a:lnTo>
                  <a:lnTo>
                    <a:pt x="49" y="97"/>
                  </a:lnTo>
                  <a:lnTo>
                    <a:pt x="39" y="96"/>
                  </a:lnTo>
                  <a:lnTo>
                    <a:pt x="30" y="94"/>
                  </a:lnTo>
                  <a:lnTo>
                    <a:pt x="22" y="89"/>
                  </a:lnTo>
                  <a:lnTo>
                    <a:pt x="14" y="83"/>
                  </a:lnTo>
                  <a:lnTo>
                    <a:pt x="9" y="75"/>
                  </a:lnTo>
                  <a:lnTo>
                    <a:pt x="4" y="67"/>
                  </a:lnTo>
                  <a:lnTo>
                    <a:pt x="1" y="57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35AE97A2-396F-3088-5B8D-6AB14804D7CA}"/>
              </a:ext>
            </a:extLst>
          </p:cNvPr>
          <p:cNvSpPr txBox="1"/>
          <p:nvPr/>
        </p:nvSpPr>
        <p:spPr>
          <a:xfrm>
            <a:off x="6208165" y="4078382"/>
            <a:ext cx="2159058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20AEDFF-1B8B-22D6-FDDF-06F8703F8E71}"/>
              </a:ext>
            </a:extLst>
          </p:cNvPr>
          <p:cNvSpPr txBox="1"/>
          <p:nvPr/>
        </p:nvSpPr>
        <p:spPr>
          <a:xfrm>
            <a:off x="762000" y="4028971"/>
            <a:ext cx="2159058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3097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6" grpId="0"/>
      <p:bldP spid="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Rounded Rectangle 21">
            <a:extLst>
              <a:ext uri="{FF2B5EF4-FFF2-40B4-BE49-F238E27FC236}">
                <a16:creationId xmlns:a16="http://schemas.microsoft.com/office/drawing/2014/main" id="{FD2D2966-BEE7-241E-DC71-00CBFD6908D6}"/>
              </a:ext>
            </a:extLst>
          </p:cNvPr>
          <p:cNvSpPr/>
          <p:nvPr/>
        </p:nvSpPr>
        <p:spPr>
          <a:xfrm>
            <a:off x="4576224" y="3251060"/>
            <a:ext cx="4320127" cy="1283314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" name="Rounded Rectangle 27">
            <a:extLst>
              <a:ext uri="{FF2B5EF4-FFF2-40B4-BE49-F238E27FC236}">
                <a16:creationId xmlns:a16="http://schemas.microsoft.com/office/drawing/2014/main" id="{8ED7315B-6315-5D38-847F-CC8F54DE181D}"/>
              </a:ext>
            </a:extLst>
          </p:cNvPr>
          <p:cNvSpPr/>
          <p:nvPr/>
        </p:nvSpPr>
        <p:spPr>
          <a:xfrm>
            <a:off x="381000" y="3251060"/>
            <a:ext cx="4044724" cy="1283314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ounded Rectangle 77">
            <a:extLst>
              <a:ext uri="{FF2B5EF4-FFF2-40B4-BE49-F238E27FC236}">
                <a16:creationId xmlns:a16="http://schemas.microsoft.com/office/drawing/2014/main" id="{F652CBBC-A5B9-EBFA-C77C-BA3DAA0E02C5}"/>
              </a:ext>
            </a:extLst>
          </p:cNvPr>
          <p:cNvSpPr/>
          <p:nvPr/>
        </p:nvSpPr>
        <p:spPr>
          <a:xfrm>
            <a:off x="381000" y="1280387"/>
            <a:ext cx="8515351" cy="1857847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1C42DBAE-6969-9B79-D12B-A3B5FEFFCD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55966"/>
              </p:ext>
            </p:extLst>
          </p:nvPr>
        </p:nvGraphicFramePr>
        <p:xfrm>
          <a:off x="533400" y="1628210"/>
          <a:ext cx="8283412" cy="1308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C35D177-11A8-6305-46FE-05F3EFB477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4517054"/>
              </p:ext>
            </p:extLst>
          </p:nvPr>
        </p:nvGraphicFramePr>
        <p:xfrm>
          <a:off x="475605" y="3485876"/>
          <a:ext cx="3870589" cy="956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4D8A1CC-023A-A58A-9B86-E9EB2DD5B6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582828"/>
              </p:ext>
            </p:extLst>
          </p:nvPr>
        </p:nvGraphicFramePr>
        <p:xfrm>
          <a:off x="4706504" y="3527512"/>
          <a:ext cx="3997941" cy="91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41C27B6-9B99-1C21-5BB8-C1DB664DB836}"/>
              </a:ext>
            </a:extLst>
          </p:cNvPr>
          <p:cNvSpPr txBox="1"/>
          <p:nvPr/>
        </p:nvSpPr>
        <p:spPr>
          <a:xfrm>
            <a:off x="6324600" y="1352550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85287C-22BA-4985-B3AD-D6EB4D305730}"/>
              </a:ext>
            </a:extLst>
          </p:cNvPr>
          <p:cNvSpPr txBox="1"/>
          <p:nvPr/>
        </p:nvSpPr>
        <p:spPr>
          <a:xfrm>
            <a:off x="6516506" y="3312068"/>
            <a:ext cx="237984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هزینه های ساختاری پروژه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9E54AF-51C3-0E01-0BE7-FE2A5F57E64D}"/>
              </a:ext>
            </a:extLst>
          </p:cNvPr>
          <p:cNvSpPr txBox="1"/>
          <p:nvPr/>
        </p:nvSpPr>
        <p:spPr>
          <a:xfrm>
            <a:off x="1676400" y="3312068"/>
            <a:ext cx="259080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روند در دست گیری پروژه در سال ها اخیر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5172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Graphic spid="10" grpId="0">
        <p:bldSub>
          <a:bldChart bld="series"/>
        </p:bldSub>
      </p:bldGraphic>
      <p:bldGraphic spid="12" grpId="0">
        <p:bldSub>
          <a:bldChart bld="series"/>
        </p:bldSub>
      </p:bldGraphic>
      <p:bldGraphic spid="14" grpId="0">
        <p:bldSub>
          <a:bldChart bld="series"/>
        </p:bldSub>
      </p:bldGraphic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7F4FE9C-A8E3-BFB9-0908-4102BB0CD9FB}"/>
              </a:ext>
            </a:extLst>
          </p:cNvPr>
          <p:cNvGrpSpPr/>
          <p:nvPr/>
        </p:nvGrpSpPr>
        <p:grpSpPr>
          <a:xfrm>
            <a:off x="2134482" y="3081448"/>
            <a:ext cx="1176670" cy="1075296"/>
            <a:chOff x="2134482" y="3081448"/>
            <a:chExt cx="1176670" cy="1075296"/>
          </a:xfrm>
        </p:grpSpPr>
        <p:sp>
          <p:nvSpPr>
            <p:cNvPr id="5" name="Freeform 578">
              <a:extLst>
                <a:ext uri="{FF2B5EF4-FFF2-40B4-BE49-F238E27FC236}">
                  <a16:creationId xmlns:a16="http://schemas.microsoft.com/office/drawing/2014/main" id="{C983EE53-AE79-D846-68B1-A329D0B2F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591" y="3158966"/>
              <a:ext cx="391561" cy="479013"/>
            </a:xfrm>
            <a:custGeom>
              <a:avLst/>
              <a:gdLst>
                <a:gd name="T0" fmla="*/ 230 w 394"/>
                <a:gd name="T1" fmla="*/ 0 h 482"/>
                <a:gd name="T2" fmla="*/ 0 w 394"/>
                <a:gd name="T3" fmla="*/ 0 h 482"/>
                <a:gd name="T4" fmla="*/ 0 w 394"/>
                <a:gd name="T5" fmla="*/ 0 h 482"/>
                <a:gd name="T6" fmla="*/ 7 w 394"/>
                <a:gd name="T7" fmla="*/ 37 h 482"/>
                <a:gd name="T8" fmla="*/ 15 w 394"/>
                <a:gd name="T9" fmla="*/ 72 h 482"/>
                <a:gd name="T10" fmla="*/ 24 w 394"/>
                <a:gd name="T11" fmla="*/ 107 h 482"/>
                <a:gd name="T12" fmla="*/ 36 w 394"/>
                <a:gd name="T13" fmla="*/ 141 h 482"/>
                <a:gd name="T14" fmla="*/ 49 w 394"/>
                <a:gd name="T15" fmla="*/ 173 h 482"/>
                <a:gd name="T16" fmla="*/ 63 w 394"/>
                <a:gd name="T17" fmla="*/ 207 h 482"/>
                <a:gd name="T18" fmla="*/ 78 w 394"/>
                <a:gd name="T19" fmla="*/ 238 h 482"/>
                <a:gd name="T20" fmla="*/ 96 w 394"/>
                <a:gd name="T21" fmla="*/ 270 h 482"/>
                <a:gd name="T22" fmla="*/ 115 w 394"/>
                <a:gd name="T23" fmla="*/ 299 h 482"/>
                <a:gd name="T24" fmla="*/ 134 w 394"/>
                <a:gd name="T25" fmla="*/ 329 h 482"/>
                <a:gd name="T26" fmla="*/ 156 w 394"/>
                <a:gd name="T27" fmla="*/ 358 h 482"/>
                <a:gd name="T28" fmla="*/ 179 w 394"/>
                <a:gd name="T29" fmla="*/ 385 h 482"/>
                <a:gd name="T30" fmla="*/ 202 w 394"/>
                <a:gd name="T31" fmla="*/ 410 h 482"/>
                <a:gd name="T32" fmla="*/ 226 w 394"/>
                <a:gd name="T33" fmla="*/ 436 h 482"/>
                <a:gd name="T34" fmla="*/ 252 w 394"/>
                <a:gd name="T35" fmla="*/ 459 h 482"/>
                <a:gd name="T36" fmla="*/ 279 w 394"/>
                <a:gd name="T37" fmla="*/ 482 h 482"/>
                <a:gd name="T38" fmla="*/ 394 w 394"/>
                <a:gd name="T39" fmla="*/ 283 h 482"/>
                <a:gd name="T40" fmla="*/ 394 w 394"/>
                <a:gd name="T41" fmla="*/ 283 h 482"/>
                <a:gd name="T42" fmla="*/ 365 w 394"/>
                <a:gd name="T43" fmla="*/ 255 h 482"/>
                <a:gd name="T44" fmla="*/ 337 w 394"/>
                <a:gd name="T45" fmla="*/ 224 h 482"/>
                <a:gd name="T46" fmla="*/ 313 w 394"/>
                <a:gd name="T47" fmla="*/ 190 h 482"/>
                <a:gd name="T48" fmla="*/ 291 w 394"/>
                <a:gd name="T49" fmla="*/ 156 h 482"/>
                <a:gd name="T50" fmla="*/ 271 w 394"/>
                <a:gd name="T51" fmla="*/ 119 h 482"/>
                <a:gd name="T52" fmla="*/ 255 w 394"/>
                <a:gd name="T53" fmla="*/ 80 h 482"/>
                <a:gd name="T54" fmla="*/ 248 w 394"/>
                <a:gd name="T55" fmla="*/ 61 h 482"/>
                <a:gd name="T56" fmla="*/ 241 w 394"/>
                <a:gd name="T57" fmla="*/ 41 h 482"/>
                <a:gd name="T58" fmla="*/ 234 w 394"/>
                <a:gd name="T59" fmla="*/ 20 h 482"/>
                <a:gd name="T60" fmla="*/ 230 w 394"/>
                <a:gd name="T61" fmla="*/ 0 h 482"/>
                <a:gd name="T62" fmla="*/ 230 w 394"/>
                <a:gd name="T6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4" h="482">
                  <a:moveTo>
                    <a:pt x="23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" y="37"/>
                  </a:lnTo>
                  <a:lnTo>
                    <a:pt x="15" y="72"/>
                  </a:lnTo>
                  <a:lnTo>
                    <a:pt x="24" y="107"/>
                  </a:lnTo>
                  <a:lnTo>
                    <a:pt x="36" y="141"/>
                  </a:lnTo>
                  <a:lnTo>
                    <a:pt x="49" y="173"/>
                  </a:lnTo>
                  <a:lnTo>
                    <a:pt x="63" y="207"/>
                  </a:lnTo>
                  <a:lnTo>
                    <a:pt x="78" y="238"/>
                  </a:lnTo>
                  <a:lnTo>
                    <a:pt x="96" y="270"/>
                  </a:lnTo>
                  <a:lnTo>
                    <a:pt x="115" y="299"/>
                  </a:lnTo>
                  <a:lnTo>
                    <a:pt x="134" y="329"/>
                  </a:lnTo>
                  <a:lnTo>
                    <a:pt x="156" y="358"/>
                  </a:lnTo>
                  <a:lnTo>
                    <a:pt x="179" y="385"/>
                  </a:lnTo>
                  <a:lnTo>
                    <a:pt x="202" y="410"/>
                  </a:lnTo>
                  <a:lnTo>
                    <a:pt x="226" y="436"/>
                  </a:lnTo>
                  <a:lnTo>
                    <a:pt x="252" y="459"/>
                  </a:lnTo>
                  <a:lnTo>
                    <a:pt x="279" y="482"/>
                  </a:lnTo>
                  <a:lnTo>
                    <a:pt x="394" y="283"/>
                  </a:lnTo>
                  <a:lnTo>
                    <a:pt x="394" y="283"/>
                  </a:lnTo>
                  <a:lnTo>
                    <a:pt x="365" y="255"/>
                  </a:lnTo>
                  <a:lnTo>
                    <a:pt x="337" y="224"/>
                  </a:lnTo>
                  <a:lnTo>
                    <a:pt x="313" y="190"/>
                  </a:lnTo>
                  <a:lnTo>
                    <a:pt x="291" y="156"/>
                  </a:lnTo>
                  <a:lnTo>
                    <a:pt x="271" y="119"/>
                  </a:lnTo>
                  <a:lnTo>
                    <a:pt x="255" y="80"/>
                  </a:lnTo>
                  <a:lnTo>
                    <a:pt x="248" y="61"/>
                  </a:lnTo>
                  <a:lnTo>
                    <a:pt x="241" y="41"/>
                  </a:lnTo>
                  <a:lnTo>
                    <a:pt x="234" y="2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" name="Freeform 578">
              <a:extLst>
                <a:ext uri="{FF2B5EF4-FFF2-40B4-BE49-F238E27FC236}">
                  <a16:creationId xmlns:a16="http://schemas.microsoft.com/office/drawing/2014/main" id="{9DAE76B5-875D-9FFB-B847-DE2825A81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591" y="3159564"/>
              <a:ext cx="391561" cy="479013"/>
            </a:xfrm>
            <a:custGeom>
              <a:avLst/>
              <a:gdLst>
                <a:gd name="T0" fmla="*/ 230 w 394"/>
                <a:gd name="T1" fmla="*/ 0 h 482"/>
                <a:gd name="T2" fmla="*/ 0 w 394"/>
                <a:gd name="T3" fmla="*/ 0 h 482"/>
                <a:gd name="T4" fmla="*/ 0 w 394"/>
                <a:gd name="T5" fmla="*/ 0 h 482"/>
                <a:gd name="T6" fmla="*/ 7 w 394"/>
                <a:gd name="T7" fmla="*/ 37 h 482"/>
                <a:gd name="T8" fmla="*/ 15 w 394"/>
                <a:gd name="T9" fmla="*/ 72 h 482"/>
                <a:gd name="T10" fmla="*/ 24 w 394"/>
                <a:gd name="T11" fmla="*/ 107 h 482"/>
                <a:gd name="T12" fmla="*/ 36 w 394"/>
                <a:gd name="T13" fmla="*/ 141 h 482"/>
                <a:gd name="T14" fmla="*/ 49 w 394"/>
                <a:gd name="T15" fmla="*/ 173 h 482"/>
                <a:gd name="T16" fmla="*/ 63 w 394"/>
                <a:gd name="T17" fmla="*/ 207 h 482"/>
                <a:gd name="T18" fmla="*/ 78 w 394"/>
                <a:gd name="T19" fmla="*/ 238 h 482"/>
                <a:gd name="T20" fmla="*/ 96 w 394"/>
                <a:gd name="T21" fmla="*/ 270 h 482"/>
                <a:gd name="T22" fmla="*/ 115 w 394"/>
                <a:gd name="T23" fmla="*/ 299 h 482"/>
                <a:gd name="T24" fmla="*/ 134 w 394"/>
                <a:gd name="T25" fmla="*/ 329 h 482"/>
                <a:gd name="T26" fmla="*/ 156 w 394"/>
                <a:gd name="T27" fmla="*/ 358 h 482"/>
                <a:gd name="T28" fmla="*/ 179 w 394"/>
                <a:gd name="T29" fmla="*/ 385 h 482"/>
                <a:gd name="T30" fmla="*/ 202 w 394"/>
                <a:gd name="T31" fmla="*/ 410 h 482"/>
                <a:gd name="T32" fmla="*/ 226 w 394"/>
                <a:gd name="T33" fmla="*/ 436 h 482"/>
                <a:gd name="T34" fmla="*/ 252 w 394"/>
                <a:gd name="T35" fmla="*/ 459 h 482"/>
                <a:gd name="T36" fmla="*/ 279 w 394"/>
                <a:gd name="T37" fmla="*/ 482 h 482"/>
                <a:gd name="T38" fmla="*/ 394 w 394"/>
                <a:gd name="T39" fmla="*/ 283 h 482"/>
                <a:gd name="T40" fmla="*/ 394 w 394"/>
                <a:gd name="T41" fmla="*/ 283 h 482"/>
                <a:gd name="T42" fmla="*/ 365 w 394"/>
                <a:gd name="T43" fmla="*/ 255 h 482"/>
                <a:gd name="T44" fmla="*/ 337 w 394"/>
                <a:gd name="T45" fmla="*/ 224 h 482"/>
                <a:gd name="T46" fmla="*/ 313 w 394"/>
                <a:gd name="T47" fmla="*/ 190 h 482"/>
                <a:gd name="T48" fmla="*/ 291 w 394"/>
                <a:gd name="T49" fmla="*/ 156 h 482"/>
                <a:gd name="T50" fmla="*/ 271 w 394"/>
                <a:gd name="T51" fmla="*/ 119 h 482"/>
                <a:gd name="T52" fmla="*/ 255 w 394"/>
                <a:gd name="T53" fmla="*/ 80 h 482"/>
                <a:gd name="T54" fmla="*/ 248 w 394"/>
                <a:gd name="T55" fmla="*/ 61 h 482"/>
                <a:gd name="T56" fmla="*/ 241 w 394"/>
                <a:gd name="T57" fmla="*/ 41 h 482"/>
                <a:gd name="T58" fmla="*/ 234 w 394"/>
                <a:gd name="T59" fmla="*/ 20 h 482"/>
                <a:gd name="T60" fmla="*/ 230 w 394"/>
                <a:gd name="T61" fmla="*/ 0 h 482"/>
                <a:gd name="T62" fmla="*/ 230 w 394"/>
                <a:gd name="T6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4" h="482">
                  <a:moveTo>
                    <a:pt x="23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" y="37"/>
                  </a:lnTo>
                  <a:lnTo>
                    <a:pt x="15" y="72"/>
                  </a:lnTo>
                  <a:lnTo>
                    <a:pt x="24" y="107"/>
                  </a:lnTo>
                  <a:lnTo>
                    <a:pt x="36" y="141"/>
                  </a:lnTo>
                  <a:lnTo>
                    <a:pt x="49" y="173"/>
                  </a:lnTo>
                  <a:lnTo>
                    <a:pt x="63" y="207"/>
                  </a:lnTo>
                  <a:lnTo>
                    <a:pt x="78" y="238"/>
                  </a:lnTo>
                  <a:lnTo>
                    <a:pt x="96" y="270"/>
                  </a:lnTo>
                  <a:lnTo>
                    <a:pt x="115" y="299"/>
                  </a:lnTo>
                  <a:lnTo>
                    <a:pt x="134" y="329"/>
                  </a:lnTo>
                  <a:lnTo>
                    <a:pt x="156" y="358"/>
                  </a:lnTo>
                  <a:lnTo>
                    <a:pt x="179" y="385"/>
                  </a:lnTo>
                  <a:lnTo>
                    <a:pt x="202" y="410"/>
                  </a:lnTo>
                  <a:lnTo>
                    <a:pt x="226" y="436"/>
                  </a:lnTo>
                  <a:lnTo>
                    <a:pt x="252" y="459"/>
                  </a:lnTo>
                  <a:lnTo>
                    <a:pt x="279" y="482"/>
                  </a:lnTo>
                  <a:lnTo>
                    <a:pt x="394" y="283"/>
                  </a:lnTo>
                  <a:lnTo>
                    <a:pt x="394" y="283"/>
                  </a:lnTo>
                  <a:lnTo>
                    <a:pt x="365" y="255"/>
                  </a:lnTo>
                  <a:lnTo>
                    <a:pt x="337" y="224"/>
                  </a:lnTo>
                  <a:lnTo>
                    <a:pt x="313" y="190"/>
                  </a:lnTo>
                  <a:lnTo>
                    <a:pt x="291" y="156"/>
                  </a:lnTo>
                  <a:lnTo>
                    <a:pt x="271" y="119"/>
                  </a:lnTo>
                  <a:lnTo>
                    <a:pt x="255" y="80"/>
                  </a:lnTo>
                  <a:lnTo>
                    <a:pt x="248" y="61"/>
                  </a:lnTo>
                  <a:lnTo>
                    <a:pt x="241" y="41"/>
                  </a:lnTo>
                  <a:lnTo>
                    <a:pt x="234" y="2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1" name="Freeform 586">
              <a:extLst>
                <a:ext uri="{FF2B5EF4-FFF2-40B4-BE49-F238E27FC236}">
                  <a16:creationId xmlns:a16="http://schemas.microsoft.com/office/drawing/2014/main" id="{CCDBC2C5-04BE-5470-E5BA-F1DAADF21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3058" y="3081448"/>
              <a:ext cx="927224" cy="1075296"/>
            </a:xfrm>
            <a:custGeom>
              <a:avLst/>
              <a:gdLst>
                <a:gd name="T0" fmla="*/ 618 w 933"/>
                <a:gd name="T1" fmla="*/ 0 h 1082"/>
                <a:gd name="T2" fmla="*/ 0 w 933"/>
                <a:gd name="T3" fmla="*/ 0 h 1082"/>
                <a:gd name="T4" fmla="*/ 0 w 933"/>
                <a:gd name="T5" fmla="*/ 0 h 1082"/>
                <a:gd name="T6" fmla="*/ 2 w 933"/>
                <a:gd name="T7" fmla="*/ 43 h 1082"/>
                <a:gd name="T8" fmla="*/ 5 w 933"/>
                <a:gd name="T9" fmla="*/ 85 h 1082"/>
                <a:gd name="T10" fmla="*/ 10 w 933"/>
                <a:gd name="T11" fmla="*/ 127 h 1082"/>
                <a:gd name="T12" fmla="*/ 16 w 933"/>
                <a:gd name="T13" fmla="*/ 168 h 1082"/>
                <a:gd name="T14" fmla="*/ 23 w 933"/>
                <a:gd name="T15" fmla="*/ 210 h 1082"/>
                <a:gd name="T16" fmla="*/ 32 w 933"/>
                <a:gd name="T17" fmla="*/ 250 h 1082"/>
                <a:gd name="T18" fmla="*/ 42 w 933"/>
                <a:gd name="T19" fmla="*/ 289 h 1082"/>
                <a:gd name="T20" fmla="*/ 52 w 933"/>
                <a:gd name="T21" fmla="*/ 330 h 1082"/>
                <a:gd name="T22" fmla="*/ 65 w 933"/>
                <a:gd name="T23" fmla="*/ 368 h 1082"/>
                <a:gd name="T24" fmla="*/ 77 w 933"/>
                <a:gd name="T25" fmla="*/ 407 h 1082"/>
                <a:gd name="T26" fmla="*/ 92 w 933"/>
                <a:gd name="T27" fmla="*/ 445 h 1082"/>
                <a:gd name="T28" fmla="*/ 107 w 933"/>
                <a:gd name="T29" fmla="*/ 483 h 1082"/>
                <a:gd name="T30" fmla="*/ 124 w 933"/>
                <a:gd name="T31" fmla="*/ 520 h 1082"/>
                <a:gd name="T32" fmla="*/ 142 w 933"/>
                <a:gd name="T33" fmla="*/ 556 h 1082"/>
                <a:gd name="T34" fmla="*/ 161 w 933"/>
                <a:gd name="T35" fmla="*/ 591 h 1082"/>
                <a:gd name="T36" fmla="*/ 180 w 933"/>
                <a:gd name="T37" fmla="*/ 627 h 1082"/>
                <a:gd name="T38" fmla="*/ 202 w 933"/>
                <a:gd name="T39" fmla="*/ 660 h 1082"/>
                <a:gd name="T40" fmla="*/ 223 w 933"/>
                <a:gd name="T41" fmla="*/ 694 h 1082"/>
                <a:gd name="T42" fmla="*/ 246 w 933"/>
                <a:gd name="T43" fmla="*/ 727 h 1082"/>
                <a:gd name="T44" fmla="*/ 269 w 933"/>
                <a:gd name="T45" fmla="*/ 759 h 1082"/>
                <a:gd name="T46" fmla="*/ 294 w 933"/>
                <a:gd name="T47" fmla="*/ 790 h 1082"/>
                <a:gd name="T48" fmla="*/ 320 w 933"/>
                <a:gd name="T49" fmla="*/ 822 h 1082"/>
                <a:gd name="T50" fmla="*/ 347 w 933"/>
                <a:gd name="T51" fmla="*/ 851 h 1082"/>
                <a:gd name="T52" fmla="*/ 374 w 933"/>
                <a:gd name="T53" fmla="*/ 881 h 1082"/>
                <a:gd name="T54" fmla="*/ 402 w 933"/>
                <a:gd name="T55" fmla="*/ 908 h 1082"/>
                <a:gd name="T56" fmla="*/ 432 w 933"/>
                <a:gd name="T57" fmla="*/ 937 h 1082"/>
                <a:gd name="T58" fmla="*/ 462 w 933"/>
                <a:gd name="T59" fmla="*/ 962 h 1082"/>
                <a:gd name="T60" fmla="*/ 492 w 933"/>
                <a:gd name="T61" fmla="*/ 988 h 1082"/>
                <a:gd name="T62" fmla="*/ 524 w 933"/>
                <a:gd name="T63" fmla="*/ 1013 h 1082"/>
                <a:gd name="T64" fmla="*/ 556 w 933"/>
                <a:gd name="T65" fmla="*/ 1037 h 1082"/>
                <a:gd name="T66" fmla="*/ 590 w 933"/>
                <a:gd name="T67" fmla="*/ 1060 h 1082"/>
                <a:gd name="T68" fmla="*/ 623 w 933"/>
                <a:gd name="T69" fmla="*/ 1082 h 1082"/>
                <a:gd name="T70" fmla="*/ 933 w 933"/>
                <a:gd name="T71" fmla="*/ 547 h 1082"/>
                <a:gd name="T72" fmla="*/ 933 w 933"/>
                <a:gd name="T73" fmla="*/ 547 h 1082"/>
                <a:gd name="T74" fmla="*/ 899 w 933"/>
                <a:gd name="T75" fmla="*/ 524 h 1082"/>
                <a:gd name="T76" fmla="*/ 868 w 933"/>
                <a:gd name="T77" fmla="*/ 498 h 1082"/>
                <a:gd name="T78" fmla="*/ 838 w 933"/>
                <a:gd name="T79" fmla="*/ 471 h 1082"/>
                <a:gd name="T80" fmla="*/ 809 w 933"/>
                <a:gd name="T81" fmla="*/ 442 h 1082"/>
                <a:gd name="T82" fmla="*/ 782 w 933"/>
                <a:gd name="T83" fmla="*/ 413 h 1082"/>
                <a:gd name="T84" fmla="*/ 758 w 933"/>
                <a:gd name="T85" fmla="*/ 381 h 1082"/>
                <a:gd name="T86" fmla="*/ 735 w 933"/>
                <a:gd name="T87" fmla="*/ 348 h 1082"/>
                <a:gd name="T88" fmla="*/ 713 w 933"/>
                <a:gd name="T89" fmla="*/ 314 h 1082"/>
                <a:gd name="T90" fmla="*/ 694 w 933"/>
                <a:gd name="T91" fmla="*/ 279 h 1082"/>
                <a:gd name="T92" fmla="*/ 676 w 933"/>
                <a:gd name="T93" fmla="*/ 242 h 1082"/>
                <a:gd name="T94" fmla="*/ 660 w 933"/>
                <a:gd name="T95" fmla="*/ 204 h 1082"/>
                <a:gd name="T96" fmla="*/ 648 w 933"/>
                <a:gd name="T97" fmla="*/ 165 h 1082"/>
                <a:gd name="T98" fmla="*/ 637 w 933"/>
                <a:gd name="T99" fmla="*/ 124 h 1082"/>
                <a:gd name="T100" fmla="*/ 628 w 933"/>
                <a:gd name="T101" fmla="*/ 84 h 1082"/>
                <a:gd name="T102" fmla="*/ 622 w 933"/>
                <a:gd name="T103" fmla="*/ 43 h 1082"/>
                <a:gd name="T104" fmla="*/ 618 w 933"/>
                <a:gd name="T105" fmla="*/ 0 h 1082"/>
                <a:gd name="T106" fmla="*/ 618 w 933"/>
                <a:gd name="T107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3" h="1082">
                  <a:moveTo>
                    <a:pt x="6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43"/>
                  </a:lnTo>
                  <a:lnTo>
                    <a:pt x="5" y="85"/>
                  </a:lnTo>
                  <a:lnTo>
                    <a:pt x="10" y="127"/>
                  </a:lnTo>
                  <a:lnTo>
                    <a:pt x="16" y="168"/>
                  </a:lnTo>
                  <a:lnTo>
                    <a:pt x="23" y="210"/>
                  </a:lnTo>
                  <a:lnTo>
                    <a:pt x="32" y="250"/>
                  </a:lnTo>
                  <a:lnTo>
                    <a:pt x="42" y="289"/>
                  </a:lnTo>
                  <a:lnTo>
                    <a:pt x="52" y="330"/>
                  </a:lnTo>
                  <a:lnTo>
                    <a:pt x="65" y="368"/>
                  </a:lnTo>
                  <a:lnTo>
                    <a:pt x="77" y="407"/>
                  </a:lnTo>
                  <a:lnTo>
                    <a:pt x="92" y="445"/>
                  </a:lnTo>
                  <a:lnTo>
                    <a:pt x="107" y="483"/>
                  </a:lnTo>
                  <a:lnTo>
                    <a:pt x="124" y="520"/>
                  </a:lnTo>
                  <a:lnTo>
                    <a:pt x="142" y="556"/>
                  </a:lnTo>
                  <a:lnTo>
                    <a:pt x="161" y="591"/>
                  </a:lnTo>
                  <a:lnTo>
                    <a:pt x="180" y="627"/>
                  </a:lnTo>
                  <a:lnTo>
                    <a:pt x="202" y="660"/>
                  </a:lnTo>
                  <a:lnTo>
                    <a:pt x="223" y="694"/>
                  </a:lnTo>
                  <a:lnTo>
                    <a:pt x="246" y="727"/>
                  </a:lnTo>
                  <a:lnTo>
                    <a:pt x="269" y="759"/>
                  </a:lnTo>
                  <a:lnTo>
                    <a:pt x="294" y="790"/>
                  </a:lnTo>
                  <a:lnTo>
                    <a:pt x="320" y="822"/>
                  </a:lnTo>
                  <a:lnTo>
                    <a:pt x="347" y="851"/>
                  </a:lnTo>
                  <a:lnTo>
                    <a:pt x="374" y="881"/>
                  </a:lnTo>
                  <a:lnTo>
                    <a:pt x="402" y="908"/>
                  </a:lnTo>
                  <a:lnTo>
                    <a:pt x="432" y="937"/>
                  </a:lnTo>
                  <a:lnTo>
                    <a:pt x="462" y="962"/>
                  </a:lnTo>
                  <a:lnTo>
                    <a:pt x="492" y="988"/>
                  </a:lnTo>
                  <a:lnTo>
                    <a:pt x="524" y="1013"/>
                  </a:lnTo>
                  <a:lnTo>
                    <a:pt x="556" y="1037"/>
                  </a:lnTo>
                  <a:lnTo>
                    <a:pt x="590" y="1060"/>
                  </a:lnTo>
                  <a:lnTo>
                    <a:pt x="623" y="1082"/>
                  </a:lnTo>
                  <a:lnTo>
                    <a:pt x="933" y="547"/>
                  </a:lnTo>
                  <a:lnTo>
                    <a:pt x="933" y="547"/>
                  </a:lnTo>
                  <a:lnTo>
                    <a:pt x="899" y="524"/>
                  </a:lnTo>
                  <a:lnTo>
                    <a:pt x="868" y="498"/>
                  </a:lnTo>
                  <a:lnTo>
                    <a:pt x="838" y="471"/>
                  </a:lnTo>
                  <a:lnTo>
                    <a:pt x="809" y="442"/>
                  </a:lnTo>
                  <a:lnTo>
                    <a:pt x="782" y="413"/>
                  </a:lnTo>
                  <a:lnTo>
                    <a:pt x="758" y="381"/>
                  </a:lnTo>
                  <a:lnTo>
                    <a:pt x="735" y="348"/>
                  </a:lnTo>
                  <a:lnTo>
                    <a:pt x="713" y="314"/>
                  </a:lnTo>
                  <a:lnTo>
                    <a:pt x="694" y="279"/>
                  </a:lnTo>
                  <a:lnTo>
                    <a:pt x="676" y="242"/>
                  </a:lnTo>
                  <a:lnTo>
                    <a:pt x="660" y="204"/>
                  </a:lnTo>
                  <a:lnTo>
                    <a:pt x="648" y="165"/>
                  </a:lnTo>
                  <a:lnTo>
                    <a:pt x="637" y="124"/>
                  </a:lnTo>
                  <a:lnTo>
                    <a:pt x="628" y="84"/>
                  </a:lnTo>
                  <a:lnTo>
                    <a:pt x="622" y="43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CAC725F-AA9D-1392-B59F-8ACDD1294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4482" y="3153996"/>
              <a:ext cx="691691" cy="422367"/>
            </a:xfrm>
            <a:custGeom>
              <a:avLst/>
              <a:gdLst>
                <a:gd name="connsiteX0" fmla="*/ 27510 w 832493"/>
                <a:gd name="connsiteY0" fmla="*/ 0 h 508344"/>
                <a:gd name="connsiteX1" fmla="*/ 211711 w 832493"/>
                <a:gd name="connsiteY1" fmla="*/ 434186 h 508344"/>
                <a:gd name="connsiteX2" fmla="*/ 719101 w 832493"/>
                <a:gd name="connsiteY2" fmla="*/ 434186 h 508344"/>
                <a:gd name="connsiteX3" fmla="*/ 721254 w 832493"/>
                <a:gd name="connsiteY3" fmla="*/ 427009 h 508344"/>
                <a:gd name="connsiteX4" fmla="*/ 727235 w 832493"/>
                <a:gd name="connsiteY4" fmla="*/ 417440 h 508344"/>
                <a:gd name="connsiteX5" fmla="*/ 733216 w 832493"/>
                <a:gd name="connsiteY5" fmla="*/ 409068 h 508344"/>
                <a:gd name="connsiteX6" fmla="*/ 741588 w 832493"/>
                <a:gd name="connsiteY6" fmla="*/ 401891 h 508344"/>
                <a:gd name="connsiteX7" fmla="*/ 751157 w 832493"/>
                <a:gd name="connsiteY7" fmla="*/ 397107 h 508344"/>
                <a:gd name="connsiteX8" fmla="*/ 763118 w 832493"/>
                <a:gd name="connsiteY8" fmla="*/ 393518 h 508344"/>
                <a:gd name="connsiteX9" fmla="*/ 773884 w 832493"/>
                <a:gd name="connsiteY9" fmla="*/ 391126 h 508344"/>
                <a:gd name="connsiteX10" fmla="*/ 787041 w 832493"/>
                <a:gd name="connsiteY10" fmla="*/ 393518 h 508344"/>
                <a:gd name="connsiteX11" fmla="*/ 796610 w 832493"/>
                <a:gd name="connsiteY11" fmla="*/ 397107 h 508344"/>
                <a:gd name="connsiteX12" fmla="*/ 806179 w 832493"/>
                <a:gd name="connsiteY12" fmla="*/ 401891 h 508344"/>
                <a:gd name="connsiteX13" fmla="*/ 816944 w 832493"/>
                <a:gd name="connsiteY13" fmla="*/ 409068 h 508344"/>
                <a:gd name="connsiteX14" fmla="*/ 822924 w 832493"/>
                <a:gd name="connsiteY14" fmla="*/ 417440 h 508344"/>
                <a:gd name="connsiteX15" fmla="*/ 827709 w 832493"/>
                <a:gd name="connsiteY15" fmla="*/ 427009 h 508344"/>
                <a:gd name="connsiteX16" fmla="*/ 831297 w 832493"/>
                <a:gd name="connsiteY16" fmla="*/ 438970 h 508344"/>
                <a:gd name="connsiteX17" fmla="*/ 832493 w 832493"/>
                <a:gd name="connsiteY17" fmla="*/ 449735 h 508344"/>
                <a:gd name="connsiteX18" fmla="*/ 831297 w 832493"/>
                <a:gd name="connsiteY18" fmla="*/ 461696 h 508344"/>
                <a:gd name="connsiteX19" fmla="*/ 827709 w 832493"/>
                <a:gd name="connsiteY19" fmla="*/ 472461 h 508344"/>
                <a:gd name="connsiteX20" fmla="*/ 822924 w 832493"/>
                <a:gd name="connsiteY20" fmla="*/ 482030 h 508344"/>
                <a:gd name="connsiteX21" fmla="*/ 816944 w 832493"/>
                <a:gd name="connsiteY21" fmla="*/ 490403 h 508344"/>
                <a:gd name="connsiteX22" fmla="*/ 806179 w 832493"/>
                <a:gd name="connsiteY22" fmla="*/ 496383 h 508344"/>
                <a:gd name="connsiteX23" fmla="*/ 796610 w 832493"/>
                <a:gd name="connsiteY23" fmla="*/ 503560 h 508344"/>
                <a:gd name="connsiteX24" fmla="*/ 787041 w 832493"/>
                <a:gd name="connsiteY24" fmla="*/ 507148 h 508344"/>
                <a:gd name="connsiteX25" fmla="*/ 773884 w 832493"/>
                <a:gd name="connsiteY25" fmla="*/ 508344 h 508344"/>
                <a:gd name="connsiteX26" fmla="*/ 763118 w 832493"/>
                <a:gd name="connsiteY26" fmla="*/ 507148 h 508344"/>
                <a:gd name="connsiteX27" fmla="*/ 751157 w 832493"/>
                <a:gd name="connsiteY27" fmla="*/ 503560 h 508344"/>
                <a:gd name="connsiteX28" fmla="*/ 741588 w 832493"/>
                <a:gd name="connsiteY28" fmla="*/ 496383 h 508344"/>
                <a:gd name="connsiteX29" fmla="*/ 733216 w 832493"/>
                <a:gd name="connsiteY29" fmla="*/ 490403 h 508344"/>
                <a:gd name="connsiteX30" fmla="*/ 727235 w 832493"/>
                <a:gd name="connsiteY30" fmla="*/ 482030 h 508344"/>
                <a:gd name="connsiteX31" fmla="*/ 721254 w 832493"/>
                <a:gd name="connsiteY31" fmla="*/ 472461 h 508344"/>
                <a:gd name="connsiteX32" fmla="*/ 718463 w 832493"/>
                <a:gd name="connsiteY32" fmla="*/ 464088 h 508344"/>
                <a:gd name="connsiteX33" fmla="*/ 190181 w 832493"/>
                <a:gd name="connsiteY33" fmla="*/ 464088 h 508344"/>
                <a:gd name="connsiteX34" fmla="*/ 0 w 832493"/>
                <a:gd name="connsiteY34" fmla="*/ 13157 h 5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32493" h="508344">
                  <a:moveTo>
                    <a:pt x="27510" y="0"/>
                  </a:moveTo>
                  <a:lnTo>
                    <a:pt x="211711" y="434186"/>
                  </a:lnTo>
                  <a:lnTo>
                    <a:pt x="719101" y="434186"/>
                  </a:lnTo>
                  <a:lnTo>
                    <a:pt x="721254" y="427009"/>
                  </a:lnTo>
                  <a:lnTo>
                    <a:pt x="727235" y="417440"/>
                  </a:lnTo>
                  <a:lnTo>
                    <a:pt x="733216" y="409068"/>
                  </a:lnTo>
                  <a:lnTo>
                    <a:pt x="741588" y="401891"/>
                  </a:lnTo>
                  <a:lnTo>
                    <a:pt x="751157" y="397107"/>
                  </a:lnTo>
                  <a:lnTo>
                    <a:pt x="763118" y="393518"/>
                  </a:lnTo>
                  <a:lnTo>
                    <a:pt x="773884" y="391126"/>
                  </a:lnTo>
                  <a:lnTo>
                    <a:pt x="787041" y="393518"/>
                  </a:lnTo>
                  <a:lnTo>
                    <a:pt x="796610" y="397107"/>
                  </a:lnTo>
                  <a:lnTo>
                    <a:pt x="806179" y="401891"/>
                  </a:lnTo>
                  <a:lnTo>
                    <a:pt x="816944" y="409068"/>
                  </a:lnTo>
                  <a:lnTo>
                    <a:pt x="822924" y="417440"/>
                  </a:lnTo>
                  <a:lnTo>
                    <a:pt x="827709" y="427009"/>
                  </a:lnTo>
                  <a:lnTo>
                    <a:pt x="831297" y="438970"/>
                  </a:lnTo>
                  <a:lnTo>
                    <a:pt x="832493" y="449735"/>
                  </a:lnTo>
                  <a:lnTo>
                    <a:pt x="831297" y="461696"/>
                  </a:lnTo>
                  <a:lnTo>
                    <a:pt x="827709" y="472461"/>
                  </a:lnTo>
                  <a:lnTo>
                    <a:pt x="822924" y="482030"/>
                  </a:lnTo>
                  <a:lnTo>
                    <a:pt x="816944" y="490403"/>
                  </a:lnTo>
                  <a:lnTo>
                    <a:pt x="806179" y="496383"/>
                  </a:lnTo>
                  <a:lnTo>
                    <a:pt x="796610" y="503560"/>
                  </a:lnTo>
                  <a:lnTo>
                    <a:pt x="787041" y="507148"/>
                  </a:lnTo>
                  <a:lnTo>
                    <a:pt x="773884" y="508344"/>
                  </a:lnTo>
                  <a:lnTo>
                    <a:pt x="763118" y="507148"/>
                  </a:lnTo>
                  <a:lnTo>
                    <a:pt x="751157" y="503560"/>
                  </a:lnTo>
                  <a:lnTo>
                    <a:pt x="741588" y="496383"/>
                  </a:lnTo>
                  <a:lnTo>
                    <a:pt x="733216" y="490403"/>
                  </a:lnTo>
                  <a:lnTo>
                    <a:pt x="727235" y="482030"/>
                  </a:lnTo>
                  <a:lnTo>
                    <a:pt x="721254" y="472461"/>
                  </a:lnTo>
                  <a:lnTo>
                    <a:pt x="718463" y="464088"/>
                  </a:lnTo>
                  <a:lnTo>
                    <a:pt x="190181" y="464088"/>
                  </a:lnTo>
                  <a:lnTo>
                    <a:pt x="0" y="13157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02F1703-3577-81B6-72F5-3C2131AD966C}"/>
              </a:ext>
            </a:extLst>
          </p:cNvPr>
          <p:cNvGrpSpPr/>
          <p:nvPr/>
        </p:nvGrpSpPr>
        <p:grpSpPr>
          <a:xfrm>
            <a:off x="3056737" y="3556487"/>
            <a:ext cx="1243255" cy="920263"/>
            <a:chOff x="3056737" y="3556487"/>
            <a:chExt cx="1243255" cy="920263"/>
          </a:xfrm>
        </p:grpSpPr>
        <p:sp>
          <p:nvSpPr>
            <p:cNvPr id="10" name="Freeform 581">
              <a:extLst>
                <a:ext uri="{FF2B5EF4-FFF2-40B4-BE49-F238E27FC236}">
                  <a16:creationId xmlns:a16="http://schemas.microsoft.com/office/drawing/2014/main" id="{AA2DC69B-19A2-D240-9ECC-9559467B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589" y="3556487"/>
              <a:ext cx="555540" cy="250438"/>
            </a:xfrm>
            <a:custGeom>
              <a:avLst/>
              <a:gdLst>
                <a:gd name="T0" fmla="*/ 278 w 559"/>
                <a:gd name="T1" fmla="*/ 27 h 252"/>
                <a:gd name="T2" fmla="*/ 278 w 559"/>
                <a:gd name="T3" fmla="*/ 27 h 252"/>
                <a:gd name="T4" fmla="*/ 236 w 559"/>
                <a:gd name="T5" fmla="*/ 24 h 252"/>
                <a:gd name="T6" fmla="*/ 194 w 559"/>
                <a:gd name="T7" fmla="*/ 20 h 252"/>
                <a:gd name="T8" fmla="*/ 155 w 559"/>
                <a:gd name="T9" fmla="*/ 12 h 252"/>
                <a:gd name="T10" fmla="*/ 116 w 559"/>
                <a:gd name="T11" fmla="*/ 2 h 252"/>
                <a:gd name="T12" fmla="*/ 0 w 559"/>
                <a:gd name="T13" fmla="*/ 200 h 252"/>
                <a:gd name="T14" fmla="*/ 0 w 559"/>
                <a:gd name="T15" fmla="*/ 200 h 252"/>
                <a:gd name="T16" fmla="*/ 33 w 559"/>
                <a:gd name="T17" fmla="*/ 212 h 252"/>
                <a:gd name="T18" fmla="*/ 67 w 559"/>
                <a:gd name="T19" fmla="*/ 223 h 252"/>
                <a:gd name="T20" fmla="*/ 101 w 559"/>
                <a:gd name="T21" fmla="*/ 231 h 252"/>
                <a:gd name="T22" fmla="*/ 135 w 559"/>
                <a:gd name="T23" fmla="*/ 239 h 252"/>
                <a:gd name="T24" fmla="*/ 170 w 559"/>
                <a:gd name="T25" fmla="*/ 245 h 252"/>
                <a:gd name="T26" fmla="*/ 205 w 559"/>
                <a:gd name="T27" fmla="*/ 249 h 252"/>
                <a:gd name="T28" fmla="*/ 242 w 559"/>
                <a:gd name="T29" fmla="*/ 252 h 252"/>
                <a:gd name="T30" fmla="*/ 278 w 559"/>
                <a:gd name="T31" fmla="*/ 252 h 252"/>
                <a:gd name="T32" fmla="*/ 278 w 559"/>
                <a:gd name="T33" fmla="*/ 252 h 252"/>
                <a:gd name="T34" fmla="*/ 315 w 559"/>
                <a:gd name="T35" fmla="*/ 252 h 252"/>
                <a:gd name="T36" fmla="*/ 352 w 559"/>
                <a:gd name="T37" fmla="*/ 249 h 252"/>
                <a:gd name="T38" fmla="*/ 388 w 559"/>
                <a:gd name="T39" fmla="*/ 245 h 252"/>
                <a:gd name="T40" fmla="*/ 424 w 559"/>
                <a:gd name="T41" fmla="*/ 238 h 252"/>
                <a:gd name="T42" fmla="*/ 459 w 559"/>
                <a:gd name="T43" fmla="*/ 231 h 252"/>
                <a:gd name="T44" fmla="*/ 493 w 559"/>
                <a:gd name="T45" fmla="*/ 222 h 252"/>
                <a:gd name="T46" fmla="*/ 527 w 559"/>
                <a:gd name="T47" fmla="*/ 211 h 252"/>
                <a:gd name="T48" fmla="*/ 559 w 559"/>
                <a:gd name="T49" fmla="*/ 199 h 252"/>
                <a:gd name="T50" fmla="*/ 445 w 559"/>
                <a:gd name="T51" fmla="*/ 0 h 252"/>
                <a:gd name="T52" fmla="*/ 445 w 559"/>
                <a:gd name="T53" fmla="*/ 0 h 252"/>
                <a:gd name="T54" fmla="*/ 405 w 559"/>
                <a:gd name="T55" fmla="*/ 12 h 252"/>
                <a:gd name="T56" fmla="*/ 384 w 559"/>
                <a:gd name="T57" fmla="*/ 16 h 252"/>
                <a:gd name="T58" fmla="*/ 364 w 559"/>
                <a:gd name="T59" fmla="*/ 20 h 252"/>
                <a:gd name="T60" fmla="*/ 342 w 559"/>
                <a:gd name="T61" fmla="*/ 23 h 252"/>
                <a:gd name="T62" fmla="*/ 320 w 559"/>
                <a:gd name="T63" fmla="*/ 24 h 252"/>
                <a:gd name="T64" fmla="*/ 300 w 559"/>
                <a:gd name="T65" fmla="*/ 25 h 252"/>
                <a:gd name="T66" fmla="*/ 278 w 559"/>
                <a:gd name="T67" fmla="*/ 27 h 252"/>
                <a:gd name="T68" fmla="*/ 278 w 559"/>
                <a:gd name="T69" fmla="*/ 2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252">
                  <a:moveTo>
                    <a:pt x="278" y="27"/>
                  </a:moveTo>
                  <a:lnTo>
                    <a:pt x="278" y="27"/>
                  </a:lnTo>
                  <a:lnTo>
                    <a:pt x="236" y="24"/>
                  </a:lnTo>
                  <a:lnTo>
                    <a:pt x="194" y="20"/>
                  </a:lnTo>
                  <a:lnTo>
                    <a:pt x="155" y="12"/>
                  </a:lnTo>
                  <a:lnTo>
                    <a:pt x="116" y="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33" y="212"/>
                  </a:lnTo>
                  <a:lnTo>
                    <a:pt x="67" y="223"/>
                  </a:lnTo>
                  <a:lnTo>
                    <a:pt x="101" y="231"/>
                  </a:lnTo>
                  <a:lnTo>
                    <a:pt x="135" y="239"/>
                  </a:lnTo>
                  <a:lnTo>
                    <a:pt x="170" y="245"/>
                  </a:lnTo>
                  <a:lnTo>
                    <a:pt x="205" y="249"/>
                  </a:lnTo>
                  <a:lnTo>
                    <a:pt x="242" y="252"/>
                  </a:lnTo>
                  <a:lnTo>
                    <a:pt x="278" y="252"/>
                  </a:lnTo>
                  <a:lnTo>
                    <a:pt x="278" y="252"/>
                  </a:lnTo>
                  <a:lnTo>
                    <a:pt x="315" y="252"/>
                  </a:lnTo>
                  <a:lnTo>
                    <a:pt x="352" y="249"/>
                  </a:lnTo>
                  <a:lnTo>
                    <a:pt x="388" y="245"/>
                  </a:lnTo>
                  <a:lnTo>
                    <a:pt x="424" y="238"/>
                  </a:lnTo>
                  <a:lnTo>
                    <a:pt x="459" y="231"/>
                  </a:lnTo>
                  <a:lnTo>
                    <a:pt x="493" y="222"/>
                  </a:lnTo>
                  <a:lnTo>
                    <a:pt x="527" y="211"/>
                  </a:lnTo>
                  <a:lnTo>
                    <a:pt x="559" y="199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05" y="12"/>
                  </a:lnTo>
                  <a:lnTo>
                    <a:pt x="384" y="16"/>
                  </a:lnTo>
                  <a:lnTo>
                    <a:pt x="364" y="20"/>
                  </a:lnTo>
                  <a:lnTo>
                    <a:pt x="342" y="23"/>
                  </a:lnTo>
                  <a:lnTo>
                    <a:pt x="320" y="24"/>
                  </a:lnTo>
                  <a:lnTo>
                    <a:pt x="300" y="25"/>
                  </a:lnTo>
                  <a:lnTo>
                    <a:pt x="278" y="27"/>
                  </a:lnTo>
                  <a:lnTo>
                    <a:pt x="278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" name="Freeform 581">
              <a:extLst>
                <a:ext uri="{FF2B5EF4-FFF2-40B4-BE49-F238E27FC236}">
                  <a16:creationId xmlns:a16="http://schemas.microsoft.com/office/drawing/2014/main" id="{95188DD3-BB5D-E710-A2F2-510F6754C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589" y="3557085"/>
              <a:ext cx="555540" cy="250438"/>
            </a:xfrm>
            <a:custGeom>
              <a:avLst/>
              <a:gdLst>
                <a:gd name="T0" fmla="*/ 278 w 559"/>
                <a:gd name="T1" fmla="*/ 27 h 252"/>
                <a:gd name="T2" fmla="*/ 278 w 559"/>
                <a:gd name="T3" fmla="*/ 27 h 252"/>
                <a:gd name="T4" fmla="*/ 236 w 559"/>
                <a:gd name="T5" fmla="*/ 24 h 252"/>
                <a:gd name="T6" fmla="*/ 194 w 559"/>
                <a:gd name="T7" fmla="*/ 20 h 252"/>
                <a:gd name="T8" fmla="*/ 155 w 559"/>
                <a:gd name="T9" fmla="*/ 12 h 252"/>
                <a:gd name="T10" fmla="*/ 116 w 559"/>
                <a:gd name="T11" fmla="*/ 2 h 252"/>
                <a:gd name="T12" fmla="*/ 0 w 559"/>
                <a:gd name="T13" fmla="*/ 200 h 252"/>
                <a:gd name="T14" fmla="*/ 0 w 559"/>
                <a:gd name="T15" fmla="*/ 200 h 252"/>
                <a:gd name="T16" fmla="*/ 33 w 559"/>
                <a:gd name="T17" fmla="*/ 212 h 252"/>
                <a:gd name="T18" fmla="*/ 67 w 559"/>
                <a:gd name="T19" fmla="*/ 223 h 252"/>
                <a:gd name="T20" fmla="*/ 101 w 559"/>
                <a:gd name="T21" fmla="*/ 231 h 252"/>
                <a:gd name="T22" fmla="*/ 135 w 559"/>
                <a:gd name="T23" fmla="*/ 239 h 252"/>
                <a:gd name="T24" fmla="*/ 170 w 559"/>
                <a:gd name="T25" fmla="*/ 245 h 252"/>
                <a:gd name="T26" fmla="*/ 205 w 559"/>
                <a:gd name="T27" fmla="*/ 249 h 252"/>
                <a:gd name="T28" fmla="*/ 242 w 559"/>
                <a:gd name="T29" fmla="*/ 252 h 252"/>
                <a:gd name="T30" fmla="*/ 278 w 559"/>
                <a:gd name="T31" fmla="*/ 252 h 252"/>
                <a:gd name="T32" fmla="*/ 278 w 559"/>
                <a:gd name="T33" fmla="*/ 252 h 252"/>
                <a:gd name="T34" fmla="*/ 315 w 559"/>
                <a:gd name="T35" fmla="*/ 252 h 252"/>
                <a:gd name="T36" fmla="*/ 352 w 559"/>
                <a:gd name="T37" fmla="*/ 249 h 252"/>
                <a:gd name="T38" fmla="*/ 388 w 559"/>
                <a:gd name="T39" fmla="*/ 245 h 252"/>
                <a:gd name="T40" fmla="*/ 424 w 559"/>
                <a:gd name="T41" fmla="*/ 238 h 252"/>
                <a:gd name="T42" fmla="*/ 459 w 559"/>
                <a:gd name="T43" fmla="*/ 231 h 252"/>
                <a:gd name="T44" fmla="*/ 493 w 559"/>
                <a:gd name="T45" fmla="*/ 222 h 252"/>
                <a:gd name="T46" fmla="*/ 527 w 559"/>
                <a:gd name="T47" fmla="*/ 211 h 252"/>
                <a:gd name="T48" fmla="*/ 559 w 559"/>
                <a:gd name="T49" fmla="*/ 199 h 252"/>
                <a:gd name="T50" fmla="*/ 445 w 559"/>
                <a:gd name="T51" fmla="*/ 0 h 252"/>
                <a:gd name="T52" fmla="*/ 445 w 559"/>
                <a:gd name="T53" fmla="*/ 0 h 252"/>
                <a:gd name="T54" fmla="*/ 405 w 559"/>
                <a:gd name="T55" fmla="*/ 12 h 252"/>
                <a:gd name="T56" fmla="*/ 384 w 559"/>
                <a:gd name="T57" fmla="*/ 16 h 252"/>
                <a:gd name="T58" fmla="*/ 364 w 559"/>
                <a:gd name="T59" fmla="*/ 20 h 252"/>
                <a:gd name="T60" fmla="*/ 342 w 559"/>
                <a:gd name="T61" fmla="*/ 23 h 252"/>
                <a:gd name="T62" fmla="*/ 320 w 559"/>
                <a:gd name="T63" fmla="*/ 24 h 252"/>
                <a:gd name="T64" fmla="*/ 300 w 559"/>
                <a:gd name="T65" fmla="*/ 25 h 252"/>
                <a:gd name="T66" fmla="*/ 278 w 559"/>
                <a:gd name="T67" fmla="*/ 27 h 252"/>
                <a:gd name="T68" fmla="*/ 278 w 559"/>
                <a:gd name="T69" fmla="*/ 2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252">
                  <a:moveTo>
                    <a:pt x="278" y="27"/>
                  </a:moveTo>
                  <a:lnTo>
                    <a:pt x="278" y="27"/>
                  </a:lnTo>
                  <a:lnTo>
                    <a:pt x="236" y="24"/>
                  </a:lnTo>
                  <a:lnTo>
                    <a:pt x="194" y="20"/>
                  </a:lnTo>
                  <a:lnTo>
                    <a:pt x="155" y="12"/>
                  </a:lnTo>
                  <a:lnTo>
                    <a:pt x="116" y="2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33" y="212"/>
                  </a:lnTo>
                  <a:lnTo>
                    <a:pt x="67" y="223"/>
                  </a:lnTo>
                  <a:lnTo>
                    <a:pt x="101" y="231"/>
                  </a:lnTo>
                  <a:lnTo>
                    <a:pt x="135" y="239"/>
                  </a:lnTo>
                  <a:lnTo>
                    <a:pt x="170" y="245"/>
                  </a:lnTo>
                  <a:lnTo>
                    <a:pt x="205" y="249"/>
                  </a:lnTo>
                  <a:lnTo>
                    <a:pt x="242" y="252"/>
                  </a:lnTo>
                  <a:lnTo>
                    <a:pt x="278" y="252"/>
                  </a:lnTo>
                  <a:lnTo>
                    <a:pt x="278" y="252"/>
                  </a:lnTo>
                  <a:lnTo>
                    <a:pt x="315" y="252"/>
                  </a:lnTo>
                  <a:lnTo>
                    <a:pt x="352" y="249"/>
                  </a:lnTo>
                  <a:lnTo>
                    <a:pt x="388" y="245"/>
                  </a:lnTo>
                  <a:lnTo>
                    <a:pt x="424" y="238"/>
                  </a:lnTo>
                  <a:lnTo>
                    <a:pt x="459" y="231"/>
                  </a:lnTo>
                  <a:lnTo>
                    <a:pt x="493" y="222"/>
                  </a:lnTo>
                  <a:lnTo>
                    <a:pt x="527" y="211"/>
                  </a:lnTo>
                  <a:lnTo>
                    <a:pt x="559" y="199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05" y="12"/>
                  </a:lnTo>
                  <a:lnTo>
                    <a:pt x="384" y="16"/>
                  </a:lnTo>
                  <a:lnTo>
                    <a:pt x="364" y="20"/>
                  </a:lnTo>
                  <a:lnTo>
                    <a:pt x="342" y="23"/>
                  </a:lnTo>
                  <a:lnTo>
                    <a:pt x="320" y="24"/>
                  </a:lnTo>
                  <a:lnTo>
                    <a:pt x="300" y="25"/>
                  </a:lnTo>
                  <a:lnTo>
                    <a:pt x="278" y="27"/>
                  </a:lnTo>
                  <a:lnTo>
                    <a:pt x="278" y="27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3" name="Freeform 588">
              <a:extLst>
                <a:ext uri="{FF2B5EF4-FFF2-40B4-BE49-F238E27FC236}">
                  <a16:creationId xmlns:a16="http://schemas.microsoft.com/office/drawing/2014/main" id="{BF7A301D-CEBC-209B-F785-F02545A0F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6737" y="3667793"/>
              <a:ext cx="1243255" cy="686719"/>
            </a:xfrm>
            <a:custGeom>
              <a:avLst/>
              <a:gdLst>
                <a:gd name="T0" fmla="*/ 625 w 1251"/>
                <a:gd name="T1" fmla="*/ 75 h 691"/>
                <a:gd name="T2" fmla="*/ 625 w 1251"/>
                <a:gd name="T3" fmla="*/ 75 h 691"/>
                <a:gd name="T4" fmla="*/ 582 w 1251"/>
                <a:gd name="T5" fmla="*/ 73 h 691"/>
                <a:gd name="T6" fmla="*/ 541 w 1251"/>
                <a:gd name="T7" fmla="*/ 69 h 691"/>
                <a:gd name="T8" fmla="*/ 499 w 1251"/>
                <a:gd name="T9" fmla="*/ 62 h 691"/>
                <a:gd name="T10" fmla="*/ 460 w 1251"/>
                <a:gd name="T11" fmla="*/ 54 h 691"/>
                <a:gd name="T12" fmla="*/ 421 w 1251"/>
                <a:gd name="T13" fmla="*/ 43 h 691"/>
                <a:gd name="T14" fmla="*/ 383 w 1251"/>
                <a:gd name="T15" fmla="*/ 31 h 691"/>
                <a:gd name="T16" fmla="*/ 345 w 1251"/>
                <a:gd name="T17" fmla="*/ 16 h 691"/>
                <a:gd name="T18" fmla="*/ 308 w 1251"/>
                <a:gd name="T19" fmla="*/ 0 h 691"/>
                <a:gd name="T20" fmla="*/ 0 w 1251"/>
                <a:gd name="T21" fmla="*/ 534 h 691"/>
                <a:gd name="T22" fmla="*/ 0 w 1251"/>
                <a:gd name="T23" fmla="*/ 534 h 691"/>
                <a:gd name="T24" fmla="*/ 35 w 1251"/>
                <a:gd name="T25" fmla="*/ 553 h 691"/>
                <a:gd name="T26" fmla="*/ 71 w 1251"/>
                <a:gd name="T27" fmla="*/ 570 h 691"/>
                <a:gd name="T28" fmla="*/ 107 w 1251"/>
                <a:gd name="T29" fmla="*/ 585 h 691"/>
                <a:gd name="T30" fmla="*/ 144 w 1251"/>
                <a:gd name="T31" fmla="*/ 601 h 691"/>
                <a:gd name="T32" fmla="*/ 182 w 1251"/>
                <a:gd name="T33" fmla="*/ 615 h 691"/>
                <a:gd name="T34" fmla="*/ 220 w 1251"/>
                <a:gd name="T35" fmla="*/ 627 h 691"/>
                <a:gd name="T36" fmla="*/ 258 w 1251"/>
                <a:gd name="T37" fmla="*/ 639 h 691"/>
                <a:gd name="T38" fmla="*/ 297 w 1251"/>
                <a:gd name="T39" fmla="*/ 650 h 691"/>
                <a:gd name="T40" fmla="*/ 336 w 1251"/>
                <a:gd name="T41" fmla="*/ 660 h 691"/>
                <a:gd name="T42" fmla="*/ 377 w 1251"/>
                <a:gd name="T43" fmla="*/ 668 h 691"/>
                <a:gd name="T44" fmla="*/ 416 w 1251"/>
                <a:gd name="T45" fmla="*/ 674 h 691"/>
                <a:gd name="T46" fmla="*/ 457 w 1251"/>
                <a:gd name="T47" fmla="*/ 680 h 691"/>
                <a:gd name="T48" fmla="*/ 499 w 1251"/>
                <a:gd name="T49" fmla="*/ 685 h 691"/>
                <a:gd name="T50" fmla="*/ 541 w 1251"/>
                <a:gd name="T51" fmla="*/ 688 h 691"/>
                <a:gd name="T52" fmla="*/ 582 w 1251"/>
                <a:gd name="T53" fmla="*/ 689 h 691"/>
                <a:gd name="T54" fmla="*/ 625 w 1251"/>
                <a:gd name="T55" fmla="*/ 691 h 691"/>
                <a:gd name="T56" fmla="*/ 625 w 1251"/>
                <a:gd name="T57" fmla="*/ 691 h 691"/>
                <a:gd name="T58" fmla="*/ 667 w 1251"/>
                <a:gd name="T59" fmla="*/ 689 h 691"/>
                <a:gd name="T60" fmla="*/ 709 w 1251"/>
                <a:gd name="T61" fmla="*/ 688 h 691"/>
                <a:gd name="T62" fmla="*/ 750 w 1251"/>
                <a:gd name="T63" fmla="*/ 685 h 691"/>
                <a:gd name="T64" fmla="*/ 792 w 1251"/>
                <a:gd name="T65" fmla="*/ 680 h 691"/>
                <a:gd name="T66" fmla="*/ 833 w 1251"/>
                <a:gd name="T67" fmla="*/ 674 h 691"/>
                <a:gd name="T68" fmla="*/ 874 w 1251"/>
                <a:gd name="T69" fmla="*/ 668 h 691"/>
                <a:gd name="T70" fmla="*/ 913 w 1251"/>
                <a:gd name="T71" fmla="*/ 660 h 691"/>
                <a:gd name="T72" fmla="*/ 952 w 1251"/>
                <a:gd name="T73" fmla="*/ 650 h 691"/>
                <a:gd name="T74" fmla="*/ 992 w 1251"/>
                <a:gd name="T75" fmla="*/ 639 h 691"/>
                <a:gd name="T76" fmla="*/ 1030 w 1251"/>
                <a:gd name="T77" fmla="*/ 627 h 691"/>
                <a:gd name="T78" fmla="*/ 1068 w 1251"/>
                <a:gd name="T79" fmla="*/ 615 h 691"/>
                <a:gd name="T80" fmla="*/ 1106 w 1251"/>
                <a:gd name="T81" fmla="*/ 601 h 691"/>
                <a:gd name="T82" fmla="*/ 1142 w 1251"/>
                <a:gd name="T83" fmla="*/ 585 h 691"/>
                <a:gd name="T84" fmla="*/ 1179 w 1251"/>
                <a:gd name="T85" fmla="*/ 570 h 691"/>
                <a:gd name="T86" fmla="*/ 1215 w 1251"/>
                <a:gd name="T87" fmla="*/ 553 h 691"/>
                <a:gd name="T88" fmla="*/ 1251 w 1251"/>
                <a:gd name="T89" fmla="*/ 534 h 691"/>
                <a:gd name="T90" fmla="*/ 941 w 1251"/>
                <a:gd name="T91" fmla="*/ 0 h 691"/>
                <a:gd name="T92" fmla="*/ 941 w 1251"/>
                <a:gd name="T93" fmla="*/ 0 h 691"/>
                <a:gd name="T94" fmla="*/ 905 w 1251"/>
                <a:gd name="T95" fmla="*/ 16 h 691"/>
                <a:gd name="T96" fmla="*/ 867 w 1251"/>
                <a:gd name="T97" fmla="*/ 31 h 691"/>
                <a:gd name="T98" fmla="*/ 829 w 1251"/>
                <a:gd name="T99" fmla="*/ 43 h 691"/>
                <a:gd name="T100" fmla="*/ 789 w 1251"/>
                <a:gd name="T101" fmla="*/ 54 h 691"/>
                <a:gd name="T102" fmla="*/ 750 w 1251"/>
                <a:gd name="T103" fmla="*/ 62 h 691"/>
                <a:gd name="T104" fmla="*/ 708 w 1251"/>
                <a:gd name="T105" fmla="*/ 69 h 691"/>
                <a:gd name="T106" fmla="*/ 667 w 1251"/>
                <a:gd name="T107" fmla="*/ 73 h 691"/>
                <a:gd name="T108" fmla="*/ 625 w 1251"/>
                <a:gd name="T109" fmla="*/ 75 h 691"/>
                <a:gd name="T110" fmla="*/ 625 w 1251"/>
                <a:gd name="T111" fmla="*/ 75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1" h="691">
                  <a:moveTo>
                    <a:pt x="625" y="75"/>
                  </a:moveTo>
                  <a:lnTo>
                    <a:pt x="625" y="75"/>
                  </a:lnTo>
                  <a:lnTo>
                    <a:pt x="582" y="73"/>
                  </a:lnTo>
                  <a:lnTo>
                    <a:pt x="541" y="69"/>
                  </a:lnTo>
                  <a:lnTo>
                    <a:pt x="499" y="62"/>
                  </a:lnTo>
                  <a:lnTo>
                    <a:pt x="460" y="54"/>
                  </a:lnTo>
                  <a:lnTo>
                    <a:pt x="421" y="43"/>
                  </a:lnTo>
                  <a:lnTo>
                    <a:pt x="383" y="31"/>
                  </a:lnTo>
                  <a:lnTo>
                    <a:pt x="345" y="16"/>
                  </a:lnTo>
                  <a:lnTo>
                    <a:pt x="308" y="0"/>
                  </a:lnTo>
                  <a:lnTo>
                    <a:pt x="0" y="534"/>
                  </a:lnTo>
                  <a:lnTo>
                    <a:pt x="0" y="534"/>
                  </a:lnTo>
                  <a:lnTo>
                    <a:pt x="35" y="553"/>
                  </a:lnTo>
                  <a:lnTo>
                    <a:pt x="71" y="570"/>
                  </a:lnTo>
                  <a:lnTo>
                    <a:pt x="107" y="585"/>
                  </a:lnTo>
                  <a:lnTo>
                    <a:pt x="144" y="601"/>
                  </a:lnTo>
                  <a:lnTo>
                    <a:pt x="182" y="615"/>
                  </a:lnTo>
                  <a:lnTo>
                    <a:pt x="220" y="627"/>
                  </a:lnTo>
                  <a:lnTo>
                    <a:pt x="258" y="639"/>
                  </a:lnTo>
                  <a:lnTo>
                    <a:pt x="297" y="650"/>
                  </a:lnTo>
                  <a:lnTo>
                    <a:pt x="336" y="660"/>
                  </a:lnTo>
                  <a:lnTo>
                    <a:pt x="377" y="668"/>
                  </a:lnTo>
                  <a:lnTo>
                    <a:pt x="416" y="674"/>
                  </a:lnTo>
                  <a:lnTo>
                    <a:pt x="457" y="680"/>
                  </a:lnTo>
                  <a:lnTo>
                    <a:pt x="499" y="685"/>
                  </a:lnTo>
                  <a:lnTo>
                    <a:pt x="541" y="688"/>
                  </a:lnTo>
                  <a:lnTo>
                    <a:pt x="582" y="689"/>
                  </a:lnTo>
                  <a:lnTo>
                    <a:pt x="625" y="691"/>
                  </a:lnTo>
                  <a:lnTo>
                    <a:pt x="625" y="691"/>
                  </a:lnTo>
                  <a:lnTo>
                    <a:pt x="667" y="689"/>
                  </a:lnTo>
                  <a:lnTo>
                    <a:pt x="709" y="688"/>
                  </a:lnTo>
                  <a:lnTo>
                    <a:pt x="750" y="685"/>
                  </a:lnTo>
                  <a:lnTo>
                    <a:pt x="792" y="680"/>
                  </a:lnTo>
                  <a:lnTo>
                    <a:pt x="833" y="674"/>
                  </a:lnTo>
                  <a:lnTo>
                    <a:pt x="874" y="668"/>
                  </a:lnTo>
                  <a:lnTo>
                    <a:pt x="913" y="660"/>
                  </a:lnTo>
                  <a:lnTo>
                    <a:pt x="952" y="650"/>
                  </a:lnTo>
                  <a:lnTo>
                    <a:pt x="992" y="639"/>
                  </a:lnTo>
                  <a:lnTo>
                    <a:pt x="1030" y="627"/>
                  </a:lnTo>
                  <a:lnTo>
                    <a:pt x="1068" y="615"/>
                  </a:lnTo>
                  <a:lnTo>
                    <a:pt x="1106" y="601"/>
                  </a:lnTo>
                  <a:lnTo>
                    <a:pt x="1142" y="585"/>
                  </a:lnTo>
                  <a:lnTo>
                    <a:pt x="1179" y="570"/>
                  </a:lnTo>
                  <a:lnTo>
                    <a:pt x="1215" y="553"/>
                  </a:lnTo>
                  <a:lnTo>
                    <a:pt x="1251" y="534"/>
                  </a:lnTo>
                  <a:lnTo>
                    <a:pt x="941" y="0"/>
                  </a:lnTo>
                  <a:lnTo>
                    <a:pt x="941" y="0"/>
                  </a:lnTo>
                  <a:lnTo>
                    <a:pt x="905" y="16"/>
                  </a:lnTo>
                  <a:lnTo>
                    <a:pt x="867" y="31"/>
                  </a:lnTo>
                  <a:lnTo>
                    <a:pt x="829" y="43"/>
                  </a:lnTo>
                  <a:lnTo>
                    <a:pt x="789" y="54"/>
                  </a:lnTo>
                  <a:lnTo>
                    <a:pt x="750" y="62"/>
                  </a:lnTo>
                  <a:lnTo>
                    <a:pt x="708" y="69"/>
                  </a:lnTo>
                  <a:lnTo>
                    <a:pt x="667" y="73"/>
                  </a:lnTo>
                  <a:lnTo>
                    <a:pt x="625" y="75"/>
                  </a:lnTo>
                  <a:lnTo>
                    <a:pt x="625" y="75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A2BE58B-B3D6-CA58-B7FE-5B8A00086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140" y="4010656"/>
              <a:ext cx="96400" cy="466094"/>
            </a:xfrm>
            <a:custGeom>
              <a:avLst/>
              <a:gdLst>
                <a:gd name="connsiteX0" fmla="*/ 57414 w 116023"/>
                <a:gd name="connsiteY0" fmla="*/ 0 h 560973"/>
                <a:gd name="connsiteX1" fmla="*/ 69375 w 116023"/>
                <a:gd name="connsiteY1" fmla="*/ 2392 h 560973"/>
                <a:gd name="connsiteX2" fmla="*/ 80140 w 116023"/>
                <a:gd name="connsiteY2" fmla="*/ 4785 h 560973"/>
                <a:gd name="connsiteX3" fmla="*/ 90905 w 116023"/>
                <a:gd name="connsiteY3" fmla="*/ 10765 h 560973"/>
                <a:gd name="connsiteX4" fmla="*/ 98082 w 116023"/>
                <a:gd name="connsiteY4" fmla="*/ 16746 h 560973"/>
                <a:gd name="connsiteX5" fmla="*/ 106454 w 116023"/>
                <a:gd name="connsiteY5" fmla="*/ 26315 h 560973"/>
                <a:gd name="connsiteX6" fmla="*/ 111239 w 116023"/>
                <a:gd name="connsiteY6" fmla="*/ 35883 h 560973"/>
                <a:gd name="connsiteX7" fmla="*/ 114827 w 116023"/>
                <a:gd name="connsiteY7" fmla="*/ 45452 h 560973"/>
                <a:gd name="connsiteX8" fmla="*/ 116023 w 116023"/>
                <a:gd name="connsiteY8" fmla="*/ 57413 h 560973"/>
                <a:gd name="connsiteX9" fmla="*/ 114827 w 116023"/>
                <a:gd name="connsiteY9" fmla="*/ 70570 h 560973"/>
                <a:gd name="connsiteX10" fmla="*/ 111239 w 116023"/>
                <a:gd name="connsiteY10" fmla="*/ 80139 h 560973"/>
                <a:gd name="connsiteX11" fmla="*/ 106454 w 116023"/>
                <a:gd name="connsiteY11" fmla="*/ 89708 h 560973"/>
                <a:gd name="connsiteX12" fmla="*/ 98082 w 116023"/>
                <a:gd name="connsiteY12" fmla="*/ 99277 h 560973"/>
                <a:gd name="connsiteX13" fmla="*/ 90905 w 116023"/>
                <a:gd name="connsiteY13" fmla="*/ 105257 h 560973"/>
                <a:gd name="connsiteX14" fmla="*/ 80140 w 116023"/>
                <a:gd name="connsiteY14" fmla="*/ 110042 h 560973"/>
                <a:gd name="connsiteX15" fmla="*/ 74159 w 116023"/>
                <a:gd name="connsiteY15" fmla="*/ 112035 h 560973"/>
                <a:gd name="connsiteX16" fmla="*/ 74159 w 116023"/>
                <a:gd name="connsiteY16" fmla="*/ 560973 h 560973"/>
                <a:gd name="connsiteX17" fmla="*/ 43060 w 116023"/>
                <a:gd name="connsiteY17" fmla="*/ 560973 h 560973"/>
                <a:gd name="connsiteX18" fmla="*/ 43060 w 116023"/>
                <a:gd name="connsiteY18" fmla="*/ 112554 h 560973"/>
                <a:gd name="connsiteX19" fmla="*/ 34688 w 116023"/>
                <a:gd name="connsiteY19" fmla="*/ 110042 h 560973"/>
                <a:gd name="connsiteX20" fmla="*/ 25119 w 116023"/>
                <a:gd name="connsiteY20" fmla="*/ 105257 h 560973"/>
                <a:gd name="connsiteX21" fmla="*/ 17942 w 116023"/>
                <a:gd name="connsiteY21" fmla="*/ 99277 h 560973"/>
                <a:gd name="connsiteX22" fmla="*/ 9569 w 116023"/>
                <a:gd name="connsiteY22" fmla="*/ 89708 h 560973"/>
                <a:gd name="connsiteX23" fmla="*/ 4785 w 116023"/>
                <a:gd name="connsiteY23" fmla="*/ 80139 h 560973"/>
                <a:gd name="connsiteX24" fmla="*/ 1196 w 116023"/>
                <a:gd name="connsiteY24" fmla="*/ 70570 h 560973"/>
                <a:gd name="connsiteX25" fmla="*/ 0 w 116023"/>
                <a:gd name="connsiteY25" fmla="*/ 57413 h 560973"/>
                <a:gd name="connsiteX26" fmla="*/ 1196 w 116023"/>
                <a:gd name="connsiteY26" fmla="*/ 45452 h 560973"/>
                <a:gd name="connsiteX27" fmla="*/ 4785 w 116023"/>
                <a:gd name="connsiteY27" fmla="*/ 35883 h 560973"/>
                <a:gd name="connsiteX28" fmla="*/ 9569 w 116023"/>
                <a:gd name="connsiteY28" fmla="*/ 26315 h 560973"/>
                <a:gd name="connsiteX29" fmla="*/ 17942 w 116023"/>
                <a:gd name="connsiteY29" fmla="*/ 16746 h 560973"/>
                <a:gd name="connsiteX30" fmla="*/ 25119 w 116023"/>
                <a:gd name="connsiteY30" fmla="*/ 10765 h 560973"/>
                <a:gd name="connsiteX31" fmla="*/ 34688 w 116023"/>
                <a:gd name="connsiteY31" fmla="*/ 4785 h 560973"/>
                <a:gd name="connsiteX32" fmla="*/ 46649 w 116023"/>
                <a:gd name="connsiteY32" fmla="*/ 2392 h 56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6023" h="560973">
                  <a:moveTo>
                    <a:pt x="57414" y="0"/>
                  </a:moveTo>
                  <a:lnTo>
                    <a:pt x="69375" y="2392"/>
                  </a:lnTo>
                  <a:lnTo>
                    <a:pt x="80140" y="4785"/>
                  </a:lnTo>
                  <a:lnTo>
                    <a:pt x="90905" y="10765"/>
                  </a:lnTo>
                  <a:lnTo>
                    <a:pt x="98082" y="16746"/>
                  </a:lnTo>
                  <a:lnTo>
                    <a:pt x="106454" y="26315"/>
                  </a:lnTo>
                  <a:lnTo>
                    <a:pt x="111239" y="35883"/>
                  </a:lnTo>
                  <a:lnTo>
                    <a:pt x="114827" y="45452"/>
                  </a:lnTo>
                  <a:lnTo>
                    <a:pt x="116023" y="57413"/>
                  </a:lnTo>
                  <a:lnTo>
                    <a:pt x="114827" y="70570"/>
                  </a:lnTo>
                  <a:lnTo>
                    <a:pt x="111239" y="80139"/>
                  </a:lnTo>
                  <a:lnTo>
                    <a:pt x="106454" y="89708"/>
                  </a:lnTo>
                  <a:lnTo>
                    <a:pt x="98082" y="99277"/>
                  </a:lnTo>
                  <a:lnTo>
                    <a:pt x="90905" y="105257"/>
                  </a:lnTo>
                  <a:lnTo>
                    <a:pt x="80140" y="110042"/>
                  </a:lnTo>
                  <a:lnTo>
                    <a:pt x="74159" y="112035"/>
                  </a:lnTo>
                  <a:lnTo>
                    <a:pt x="74159" y="560973"/>
                  </a:lnTo>
                  <a:lnTo>
                    <a:pt x="43060" y="560973"/>
                  </a:lnTo>
                  <a:lnTo>
                    <a:pt x="43060" y="112554"/>
                  </a:lnTo>
                  <a:lnTo>
                    <a:pt x="34688" y="110042"/>
                  </a:lnTo>
                  <a:lnTo>
                    <a:pt x="25119" y="105257"/>
                  </a:lnTo>
                  <a:lnTo>
                    <a:pt x="17942" y="99277"/>
                  </a:lnTo>
                  <a:lnTo>
                    <a:pt x="9569" y="89708"/>
                  </a:lnTo>
                  <a:lnTo>
                    <a:pt x="4785" y="80139"/>
                  </a:lnTo>
                  <a:lnTo>
                    <a:pt x="1196" y="70570"/>
                  </a:lnTo>
                  <a:lnTo>
                    <a:pt x="0" y="57413"/>
                  </a:lnTo>
                  <a:lnTo>
                    <a:pt x="1196" y="45452"/>
                  </a:lnTo>
                  <a:lnTo>
                    <a:pt x="4785" y="35883"/>
                  </a:lnTo>
                  <a:lnTo>
                    <a:pt x="9569" y="26315"/>
                  </a:lnTo>
                  <a:lnTo>
                    <a:pt x="17942" y="16746"/>
                  </a:lnTo>
                  <a:lnTo>
                    <a:pt x="25119" y="10765"/>
                  </a:lnTo>
                  <a:lnTo>
                    <a:pt x="34688" y="4785"/>
                  </a:lnTo>
                  <a:lnTo>
                    <a:pt x="46649" y="239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D4A9A5C-2084-B202-992E-C832B5DA1B3B}"/>
              </a:ext>
            </a:extLst>
          </p:cNvPr>
          <p:cNvGrpSpPr/>
          <p:nvPr/>
        </p:nvGrpSpPr>
        <p:grpSpPr>
          <a:xfrm>
            <a:off x="4047564" y="3081448"/>
            <a:ext cx="1606990" cy="1075296"/>
            <a:chOff x="4047564" y="3081448"/>
            <a:chExt cx="1606990" cy="1075296"/>
          </a:xfrm>
        </p:grpSpPr>
        <p:sp>
          <p:nvSpPr>
            <p:cNvPr id="8" name="Freeform 580">
              <a:extLst>
                <a:ext uri="{FF2B5EF4-FFF2-40B4-BE49-F238E27FC236}">
                  <a16:creationId xmlns:a16="http://schemas.microsoft.com/office/drawing/2014/main" id="{CF1C41F6-C83E-4689-2CBB-381A8CA51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564" y="3153996"/>
              <a:ext cx="388579" cy="481995"/>
            </a:xfrm>
            <a:custGeom>
              <a:avLst/>
              <a:gdLst>
                <a:gd name="T0" fmla="*/ 391 w 391"/>
                <a:gd name="T1" fmla="*/ 0 h 485"/>
                <a:gd name="T2" fmla="*/ 161 w 391"/>
                <a:gd name="T3" fmla="*/ 0 h 485"/>
                <a:gd name="T4" fmla="*/ 161 w 391"/>
                <a:gd name="T5" fmla="*/ 0 h 485"/>
                <a:gd name="T6" fmla="*/ 157 w 391"/>
                <a:gd name="T7" fmla="*/ 21 h 485"/>
                <a:gd name="T8" fmla="*/ 151 w 391"/>
                <a:gd name="T9" fmla="*/ 42 h 485"/>
                <a:gd name="T10" fmla="*/ 145 w 391"/>
                <a:gd name="T11" fmla="*/ 62 h 485"/>
                <a:gd name="T12" fmla="*/ 137 w 391"/>
                <a:gd name="T13" fmla="*/ 81 h 485"/>
                <a:gd name="T14" fmla="*/ 121 w 391"/>
                <a:gd name="T15" fmla="*/ 119 h 485"/>
                <a:gd name="T16" fmla="*/ 102 w 391"/>
                <a:gd name="T17" fmla="*/ 157 h 485"/>
                <a:gd name="T18" fmla="*/ 80 w 391"/>
                <a:gd name="T19" fmla="*/ 192 h 485"/>
                <a:gd name="T20" fmla="*/ 56 w 391"/>
                <a:gd name="T21" fmla="*/ 225 h 485"/>
                <a:gd name="T22" fmla="*/ 29 w 391"/>
                <a:gd name="T23" fmla="*/ 256 h 485"/>
                <a:gd name="T24" fmla="*/ 0 w 391"/>
                <a:gd name="T25" fmla="*/ 285 h 485"/>
                <a:gd name="T26" fmla="*/ 115 w 391"/>
                <a:gd name="T27" fmla="*/ 485 h 485"/>
                <a:gd name="T28" fmla="*/ 115 w 391"/>
                <a:gd name="T29" fmla="*/ 485 h 485"/>
                <a:gd name="T30" fmla="*/ 141 w 391"/>
                <a:gd name="T31" fmla="*/ 462 h 485"/>
                <a:gd name="T32" fmla="*/ 167 w 391"/>
                <a:gd name="T33" fmla="*/ 437 h 485"/>
                <a:gd name="T34" fmla="*/ 193 w 391"/>
                <a:gd name="T35" fmla="*/ 411 h 485"/>
                <a:gd name="T36" fmla="*/ 216 w 391"/>
                <a:gd name="T37" fmla="*/ 386 h 485"/>
                <a:gd name="T38" fmla="*/ 237 w 391"/>
                <a:gd name="T39" fmla="*/ 359 h 485"/>
                <a:gd name="T40" fmla="*/ 259 w 391"/>
                <a:gd name="T41" fmla="*/ 330 h 485"/>
                <a:gd name="T42" fmla="*/ 278 w 391"/>
                <a:gd name="T43" fmla="*/ 300 h 485"/>
                <a:gd name="T44" fmla="*/ 297 w 391"/>
                <a:gd name="T45" fmla="*/ 271 h 485"/>
                <a:gd name="T46" fmla="*/ 313 w 391"/>
                <a:gd name="T47" fmla="*/ 239 h 485"/>
                <a:gd name="T48" fmla="*/ 330 w 391"/>
                <a:gd name="T49" fmla="*/ 207 h 485"/>
                <a:gd name="T50" fmla="*/ 343 w 391"/>
                <a:gd name="T51" fmla="*/ 174 h 485"/>
                <a:gd name="T52" fmla="*/ 357 w 391"/>
                <a:gd name="T53" fmla="*/ 141 h 485"/>
                <a:gd name="T54" fmla="*/ 368 w 391"/>
                <a:gd name="T55" fmla="*/ 107 h 485"/>
                <a:gd name="T56" fmla="*/ 377 w 391"/>
                <a:gd name="T57" fmla="*/ 72 h 485"/>
                <a:gd name="T58" fmla="*/ 385 w 391"/>
                <a:gd name="T59" fmla="*/ 36 h 485"/>
                <a:gd name="T60" fmla="*/ 391 w 391"/>
                <a:gd name="T61" fmla="*/ 0 h 485"/>
                <a:gd name="T62" fmla="*/ 391 w 391"/>
                <a:gd name="T6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1" h="485">
                  <a:moveTo>
                    <a:pt x="391" y="0"/>
                  </a:moveTo>
                  <a:lnTo>
                    <a:pt x="161" y="0"/>
                  </a:lnTo>
                  <a:lnTo>
                    <a:pt x="161" y="0"/>
                  </a:lnTo>
                  <a:lnTo>
                    <a:pt x="157" y="21"/>
                  </a:lnTo>
                  <a:lnTo>
                    <a:pt x="151" y="42"/>
                  </a:lnTo>
                  <a:lnTo>
                    <a:pt x="145" y="62"/>
                  </a:lnTo>
                  <a:lnTo>
                    <a:pt x="137" y="81"/>
                  </a:lnTo>
                  <a:lnTo>
                    <a:pt x="121" y="119"/>
                  </a:lnTo>
                  <a:lnTo>
                    <a:pt x="102" y="157"/>
                  </a:lnTo>
                  <a:lnTo>
                    <a:pt x="80" y="192"/>
                  </a:lnTo>
                  <a:lnTo>
                    <a:pt x="56" y="225"/>
                  </a:lnTo>
                  <a:lnTo>
                    <a:pt x="29" y="256"/>
                  </a:lnTo>
                  <a:lnTo>
                    <a:pt x="0" y="285"/>
                  </a:lnTo>
                  <a:lnTo>
                    <a:pt x="115" y="485"/>
                  </a:lnTo>
                  <a:lnTo>
                    <a:pt x="115" y="485"/>
                  </a:lnTo>
                  <a:lnTo>
                    <a:pt x="141" y="462"/>
                  </a:lnTo>
                  <a:lnTo>
                    <a:pt x="167" y="437"/>
                  </a:lnTo>
                  <a:lnTo>
                    <a:pt x="193" y="411"/>
                  </a:lnTo>
                  <a:lnTo>
                    <a:pt x="216" y="386"/>
                  </a:lnTo>
                  <a:lnTo>
                    <a:pt x="237" y="359"/>
                  </a:lnTo>
                  <a:lnTo>
                    <a:pt x="259" y="330"/>
                  </a:lnTo>
                  <a:lnTo>
                    <a:pt x="278" y="300"/>
                  </a:lnTo>
                  <a:lnTo>
                    <a:pt x="297" y="271"/>
                  </a:lnTo>
                  <a:lnTo>
                    <a:pt x="313" y="239"/>
                  </a:lnTo>
                  <a:lnTo>
                    <a:pt x="330" y="207"/>
                  </a:lnTo>
                  <a:lnTo>
                    <a:pt x="343" y="174"/>
                  </a:lnTo>
                  <a:lnTo>
                    <a:pt x="357" y="141"/>
                  </a:lnTo>
                  <a:lnTo>
                    <a:pt x="368" y="107"/>
                  </a:lnTo>
                  <a:lnTo>
                    <a:pt x="377" y="72"/>
                  </a:lnTo>
                  <a:lnTo>
                    <a:pt x="385" y="36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" name="Freeform 580">
              <a:extLst>
                <a:ext uri="{FF2B5EF4-FFF2-40B4-BE49-F238E27FC236}">
                  <a16:creationId xmlns:a16="http://schemas.microsoft.com/office/drawing/2014/main" id="{D4218E9A-AD19-29F4-C381-6943EC2BC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564" y="3154595"/>
              <a:ext cx="388579" cy="481995"/>
            </a:xfrm>
            <a:custGeom>
              <a:avLst/>
              <a:gdLst>
                <a:gd name="T0" fmla="*/ 391 w 391"/>
                <a:gd name="T1" fmla="*/ 0 h 485"/>
                <a:gd name="T2" fmla="*/ 161 w 391"/>
                <a:gd name="T3" fmla="*/ 0 h 485"/>
                <a:gd name="T4" fmla="*/ 161 w 391"/>
                <a:gd name="T5" fmla="*/ 0 h 485"/>
                <a:gd name="T6" fmla="*/ 157 w 391"/>
                <a:gd name="T7" fmla="*/ 21 h 485"/>
                <a:gd name="T8" fmla="*/ 151 w 391"/>
                <a:gd name="T9" fmla="*/ 42 h 485"/>
                <a:gd name="T10" fmla="*/ 145 w 391"/>
                <a:gd name="T11" fmla="*/ 62 h 485"/>
                <a:gd name="T12" fmla="*/ 137 w 391"/>
                <a:gd name="T13" fmla="*/ 81 h 485"/>
                <a:gd name="T14" fmla="*/ 121 w 391"/>
                <a:gd name="T15" fmla="*/ 119 h 485"/>
                <a:gd name="T16" fmla="*/ 102 w 391"/>
                <a:gd name="T17" fmla="*/ 157 h 485"/>
                <a:gd name="T18" fmla="*/ 80 w 391"/>
                <a:gd name="T19" fmla="*/ 192 h 485"/>
                <a:gd name="T20" fmla="*/ 56 w 391"/>
                <a:gd name="T21" fmla="*/ 225 h 485"/>
                <a:gd name="T22" fmla="*/ 29 w 391"/>
                <a:gd name="T23" fmla="*/ 256 h 485"/>
                <a:gd name="T24" fmla="*/ 0 w 391"/>
                <a:gd name="T25" fmla="*/ 285 h 485"/>
                <a:gd name="T26" fmla="*/ 115 w 391"/>
                <a:gd name="T27" fmla="*/ 485 h 485"/>
                <a:gd name="T28" fmla="*/ 115 w 391"/>
                <a:gd name="T29" fmla="*/ 485 h 485"/>
                <a:gd name="T30" fmla="*/ 141 w 391"/>
                <a:gd name="T31" fmla="*/ 462 h 485"/>
                <a:gd name="T32" fmla="*/ 167 w 391"/>
                <a:gd name="T33" fmla="*/ 437 h 485"/>
                <a:gd name="T34" fmla="*/ 193 w 391"/>
                <a:gd name="T35" fmla="*/ 411 h 485"/>
                <a:gd name="T36" fmla="*/ 216 w 391"/>
                <a:gd name="T37" fmla="*/ 386 h 485"/>
                <a:gd name="T38" fmla="*/ 237 w 391"/>
                <a:gd name="T39" fmla="*/ 359 h 485"/>
                <a:gd name="T40" fmla="*/ 259 w 391"/>
                <a:gd name="T41" fmla="*/ 330 h 485"/>
                <a:gd name="T42" fmla="*/ 278 w 391"/>
                <a:gd name="T43" fmla="*/ 300 h 485"/>
                <a:gd name="T44" fmla="*/ 297 w 391"/>
                <a:gd name="T45" fmla="*/ 271 h 485"/>
                <a:gd name="T46" fmla="*/ 313 w 391"/>
                <a:gd name="T47" fmla="*/ 239 h 485"/>
                <a:gd name="T48" fmla="*/ 330 w 391"/>
                <a:gd name="T49" fmla="*/ 207 h 485"/>
                <a:gd name="T50" fmla="*/ 343 w 391"/>
                <a:gd name="T51" fmla="*/ 174 h 485"/>
                <a:gd name="T52" fmla="*/ 357 w 391"/>
                <a:gd name="T53" fmla="*/ 141 h 485"/>
                <a:gd name="T54" fmla="*/ 368 w 391"/>
                <a:gd name="T55" fmla="*/ 107 h 485"/>
                <a:gd name="T56" fmla="*/ 377 w 391"/>
                <a:gd name="T57" fmla="*/ 72 h 485"/>
                <a:gd name="T58" fmla="*/ 385 w 391"/>
                <a:gd name="T59" fmla="*/ 36 h 485"/>
                <a:gd name="T60" fmla="*/ 391 w 391"/>
                <a:gd name="T61" fmla="*/ 0 h 485"/>
                <a:gd name="T62" fmla="*/ 391 w 391"/>
                <a:gd name="T6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1" h="485">
                  <a:moveTo>
                    <a:pt x="391" y="0"/>
                  </a:moveTo>
                  <a:lnTo>
                    <a:pt x="161" y="0"/>
                  </a:lnTo>
                  <a:lnTo>
                    <a:pt x="161" y="0"/>
                  </a:lnTo>
                  <a:lnTo>
                    <a:pt x="157" y="21"/>
                  </a:lnTo>
                  <a:lnTo>
                    <a:pt x="151" y="42"/>
                  </a:lnTo>
                  <a:lnTo>
                    <a:pt x="145" y="62"/>
                  </a:lnTo>
                  <a:lnTo>
                    <a:pt x="137" y="81"/>
                  </a:lnTo>
                  <a:lnTo>
                    <a:pt x="121" y="119"/>
                  </a:lnTo>
                  <a:lnTo>
                    <a:pt x="102" y="157"/>
                  </a:lnTo>
                  <a:lnTo>
                    <a:pt x="80" y="192"/>
                  </a:lnTo>
                  <a:lnTo>
                    <a:pt x="56" y="225"/>
                  </a:lnTo>
                  <a:lnTo>
                    <a:pt x="29" y="256"/>
                  </a:lnTo>
                  <a:lnTo>
                    <a:pt x="0" y="285"/>
                  </a:lnTo>
                  <a:lnTo>
                    <a:pt x="115" y="485"/>
                  </a:lnTo>
                  <a:lnTo>
                    <a:pt x="115" y="485"/>
                  </a:lnTo>
                  <a:lnTo>
                    <a:pt x="141" y="462"/>
                  </a:lnTo>
                  <a:lnTo>
                    <a:pt x="167" y="437"/>
                  </a:lnTo>
                  <a:lnTo>
                    <a:pt x="193" y="411"/>
                  </a:lnTo>
                  <a:lnTo>
                    <a:pt x="216" y="386"/>
                  </a:lnTo>
                  <a:lnTo>
                    <a:pt x="237" y="359"/>
                  </a:lnTo>
                  <a:lnTo>
                    <a:pt x="259" y="330"/>
                  </a:lnTo>
                  <a:lnTo>
                    <a:pt x="278" y="300"/>
                  </a:lnTo>
                  <a:lnTo>
                    <a:pt x="297" y="271"/>
                  </a:lnTo>
                  <a:lnTo>
                    <a:pt x="313" y="239"/>
                  </a:lnTo>
                  <a:lnTo>
                    <a:pt x="330" y="207"/>
                  </a:lnTo>
                  <a:lnTo>
                    <a:pt x="343" y="174"/>
                  </a:lnTo>
                  <a:lnTo>
                    <a:pt x="357" y="141"/>
                  </a:lnTo>
                  <a:lnTo>
                    <a:pt x="368" y="107"/>
                  </a:lnTo>
                  <a:lnTo>
                    <a:pt x="377" y="72"/>
                  </a:lnTo>
                  <a:lnTo>
                    <a:pt x="385" y="36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2" name="Freeform 587">
              <a:extLst>
                <a:ext uri="{FF2B5EF4-FFF2-40B4-BE49-F238E27FC236}">
                  <a16:creationId xmlns:a16="http://schemas.microsoft.com/office/drawing/2014/main" id="{71DD0323-FBD5-BB6B-B2B2-98281006A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453" y="3081448"/>
              <a:ext cx="927224" cy="1075296"/>
            </a:xfrm>
            <a:custGeom>
              <a:avLst/>
              <a:gdLst>
                <a:gd name="T0" fmla="*/ 0 w 933"/>
                <a:gd name="T1" fmla="*/ 547 h 1082"/>
                <a:gd name="T2" fmla="*/ 309 w 933"/>
                <a:gd name="T3" fmla="*/ 1082 h 1082"/>
                <a:gd name="T4" fmla="*/ 309 w 933"/>
                <a:gd name="T5" fmla="*/ 1082 h 1082"/>
                <a:gd name="T6" fmla="*/ 343 w 933"/>
                <a:gd name="T7" fmla="*/ 1060 h 1082"/>
                <a:gd name="T8" fmla="*/ 377 w 933"/>
                <a:gd name="T9" fmla="*/ 1037 h 1082"/>
                <a:gd name="T10" fmla="*/ 408 w 933"/>
                <a:gd name="T11" fmla="*/ 1013 h 1082"/>
                <a:gd name="T12" fmla="*/ 440 w 933"/>
                <a:gd name="T13" fmla="*/ 988 h 1082"/>
                <a:gd name="T14" fmla="*/ 470 w 933"/>
                <a:gd name="T15" fmla="*/ 962 h 1082"/>
                <a:gd name="T16" fmla="*/ 502 w 933"/>
                <a:gd name="T17" fmla="*/ 937 h 1082"/>
                <a:gd name="T18" fmla="*/ 530 w 933"/>
                <a:gd name="T19" fmla="*/ 908 h 1082"/>
                <a:gd name="T20" fmla="*/ 558 w 933"/>
                <a:gd name="T21" fmla="*/ 881 h 1082"/>
                <a:gd name="T22" fmla="*/ 586 w 933"/>
                <a:gd name="T23" fmla="*/ 851 h 1082"/>
                <a:gd name="T24" fmla="*/ 613 w 933"/>
                <a:gd name="T25" fmla="*/ 822 h 1082"/>
                <a:gd name="T26" fmla="*/ 639 w 933"/>
                <a:gd name="T27" fmla="*/ 790 h 1082"/>
                <a:gd name="T28" fmla="*/ 663 w 933"/>
                <a:gd name="T29" fmla="*/ 759 h 1082"/>
                <a:gd name="T30" fmla="*/ 687 w 933"/>
                <a:gd name="T31" fmla="*/ 727 h 1082"/>
                <a:gd name="T32" fmla="*/ 709 w 933"/>
                <a:gd name="T33" fmla="*/ 694 h 1082"/>
                <a:gd name="T34" fmla="*/ 731 w 933"/>
                <a:gd name="T35" fmla="*/ 660 h 1082"/>
                <a:gd name="T36" fmla="*/ 752 w 933"/>
                <a:gd name="T37" fmla="*/ 627 h 1082"/>
                <a:gd name="T38" fmla="*/ 773 w 933"/>
                <a:gd name="T39" fmla="*/ 591 h 1082"/>
                <a:gd name="T40" fmla="*/ 790 w 933"/>
                <a:gd name="T41" fmla="*/ 556 h 1082"/>
                <a:gd name="T42" fmla="*/ 808 w 933"/>
                <a:gd name="T43" fmla="*/ 520 h 1082"/>
                <a:gd name="T44" fmla="*/ 826 w 933"/>
                <a:gd name="T45" fmla="*/ 483 h 1082"/>
                <a:gd name="T46" fmla="*/ 841 w 933"/>
                <a:gd name="T47" fmla="*/ 445 h 1082"/>
                <a:gd name="T48" fmla="*/ 856 w 933"/>
                <a:gd name="T49" fmla="*/ 407 h 1082"/>
                <a:gd name="T50" fmla="*/ 869 w 933"/>
                <a:gd name="T51" fmla="*/ 368 h 1082"/>
                <a:gd name="T52" fmla="*/ 880 w 933"/>
                <a:gd name="T53" fmla="*/ 330 h 1082"/>
                <a:gd name="T54" fmla="*/ 891 w 933"/>
                <a:gd name="T55" fmla="*/ 289 h 1082"/>
                <a:gd name="T56" fmla="*/ 902 w 933"/>
                <a:gd name="T57" fmla="*/ 250 h 1082"/>
                <a:gd name="T58" fmla="*/ 910 w 933"/>
                <a:gd name="T59" fmla="*/ 210 h 1082"/>
                <a:gd name="T60" fmla="*/ 917 w 933"/>
                <a:gd name="T61" fmla="*/ 168 h 1082"/>
                <a:gd name="T62" fmla="*/ 923 w 933"/>
                <a:gd name="T63" fmla="*/ 127 h 1082"/>
                <a:gd name="T64" fmla="*/ 927 w 933"/>
                <a:gd name="T65" fmla="*/ 85 h 1082"/>
                <a:gd name="T66" fmla="*/ 930 w 933"/>
                <a:gd name="T67" fmla="*/ 43 h 1082"/>
                <a:gd name="T68" fmla="*/ 933 w 933"/>
                <a:gd name="T69" fmla="*/ 0 h 1082"/>
                <a:gd name="T70" fmla="*/ 314 w 933"/>
                <a:gd name="T71" fmla="*/ 0 h 1082"/>
                <a:gd name="T72" fmla="*/ 314 w 933"/>
                <a:gd name="T73" fmla="*/ 0 h 1082"/>
                <a:gd name="T74" fmla="*/ 310 w 933"/>
                <a:gd name="T75" fmla="*/ 43 h 1082"/>
                <a:gd name="T76" fmla="*/ 305 w 933"/>
                <a:gd name="T77" fmla="*/ 84 h 1082"/>
                <a:gd name="T78" fmla="*/ 295 w 933"/>
                <a:gd name="T79" fmla="*/ 124 h 1082"/>
                <a:gd name="T80" fmla="*/ 284 w 933"/>
                <a:gd name="T81" fmla="*/ 165 h 1082"/>
                <a:gd name="T82" fmla="*/ 272 w 933"/>
                <a:gd name="T83" fmla="*/ 204 h 1082"/>
                <a:gd name="T84" fmla="*/ 256 w 933"/>
                <a:gd name="T85" fmla="*/ 242 h 1082"/>
                <a:gd name="T86" fmla="*/ 240 w 933"/>
                <a:gd name="T87" fmla="*/ 279 h 1082"/>
                <a:gd name="T88" fmla="*/ 219 w 933"/>
                <a:gd name="T89" fmla="*/ 314 h 1082"/>
                <a:gd name="T90" fmla="*/ 199 w 933"/>
                <a:gd name="T91" fmla="*/ 348 h 1082"/>
                <a:gd name="T92" fmla="*/ 175 w 933"/>
                <a:gd name="T93" fmla="*/ 381 h 1082"/>
                <a:gd name="T94" fmla="*/ 150 w 933"/>
                <a:gd name="T95" fmla="*/ 413 h 1082"/>
                <a:gd name="T96" fmla="*/ 123 w 933"/>
                <a:gd name="T97" fmla="*/ 442 h 1082"/>
                <a:gd name="T98" fmla="*/ 95 w 933"/>
                <a:gd name="T99" fmla="*/ 471 h 1082"/>
                <a:gd name="T100" fmla="*/ 65 w 933"/>
                <a:gd name="T101" fmla="*/ 498 h 1082"/>
                <a:gd name="T102" fmla="*/ 34 w 933"/>
                <a:gd name="T103" fmla="*/ 524 h 1082"/>
                <a:gd name="T104" fmla="*/ 0 w 933"/>
                <a:gd name="T105" fmla="*/ 547 h 1082"/>
                <a:gd name="T106" fmla="*/ 0 w 933"/>
                <a:gd name="T107" fmla="*/ 547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3" h="1082">
                  <a:moveTo>
                    <a:pt x="0" y="547"/>
                  </a:moveTo>
                  <a:lnTo>
                    <a:pt x="309" y="1082"/>
                  </a:lnTo>
                  <a:lnTo>
                    <a:pt x="309" y="1082"/>
                  </a:lnTo>
                  <a:lnTo>
                    <a:pt x="343" y="1060"/>
                  </a:lnTo>
                  <a:lnTo>
                    <a:pt x="377" y="1037"/>
                  </a:lnTo>
                  <a:lnTo>
                    <a:pt x="408" y="1013"/>
                  </a:lnTo>
                  <a:lnTo>
                    <a:pt x="440" y="988"/>
                  </a:lnTo>
                  <a:lnTo>
                    <a:pt x="470" y="962"/>
                  </a:lnTo>
                  <a:lnTo>
                    <a:pt x="502" y="937"/>
                  </a:lnTo>
                  <a:lnTo>
                    <a:pt x="530" y="908"/>
                  </a:lnTo>
                  <a:lnTo>
                    <a:pt x="558" y="881"/>
                  </a:lnTo>
                  <a:lnTo>
                    <a:pt x="586" y="851"/>
                  </a:lnTo>
                  <a:lnTo>
                    <a:pt x="613" y="822"/>
                  </a:lnTo>
                  <a:lnTo>
                    <a:pt x="639" y="790"/>
                  </a:lnTo>
                  <a:lnTo>
                    <a:pt x="663" y="759"/>
                  </a:lnTo>
                  <a:lnTo>
                    <a:pt x="687" y="727"/>
                  </a:lnTo>
                  <a:lnTo>
                    <a:pt x="709" y="694"/>
                  </a:lnTo>
                  <a:lnTo>
                    <a:pt x="731" y="660"/>
                  </a:lnTo>
                  <a:lnTo>
                    <a:pt x="752" y="627"/>
                  </a:lnTo>
                  <a:lnTo>
                    <a:pt x="773" y="591"/>
                  </a:lnTo>
                  <a:lnTo>
                    <a:pt x="790" y="556"/>
                  </a:lnTo>
                  <a:lnTo>
                    <a:pt x="808" y="520"/>
                  </a:lnTo>
                  <a:lnTo>
                    <a:pt x="826" y="483"/>
                  </a:lnTo>
                  <a:lnTo>
                    <a:pt x="841" y="445"/>
                  </a:lnTo>
                  <a:lnTo>
                    <a:pt x="856" y="407"/>
                  </a:lnTo>
                  <a:lnTo>
                    <a:pt x="869" y="368"/>
                  </a:lnTo>
                  <a:lnTo>
                    <a:pt x="880" y="330"/>
                  </a:lnTo>
                  <a:lnTo>
                    <a:pt x="891" y="289"/>
                  </a:lnTo>
                  <a:lnTo>
                    <a:pt x="902" y="250"/>
                  </a:lnTo>
                  <a:lnTo>
                    <a:pt x="910" y="210"/>
                  </a:lnTo>
                  <a:lnTo>
                    <a:pt x="917" y="168"/>
                  </a:lnTo>
                  <a:lnTo>
                    <a:pt x="923" y="127"/>
                  </a:lnTo>
                  <a:lnTo>
                    <a:pt x="927" y="85"/>
                  </a:lnTo>
                  <a:lnTo>
                    <a:pt x="930" y="43"/>
                  </a:lnTo>
                  <a:lnTo>
                    <a:pt x="933" y="0"/>
                  </a:lnTo>
                  <a:lnTo>
                    <a:pt x="314" y="0"/>
                  </a:lnTo>
                  <a:lnTo>
                    <a:pt x="314" y="0"/>
                  </a:lnTo>
                  <a:lnTo>
                    <a:pt x="310" y="43"/>
                  </a:lnTo>
                  <a:lnTo>
                    <a:pt x="305" y="84"/>
                  </a:lnTo>
                  <a:lnTo>
                    <a:pt x="295" y="124"/>
                  </a:lnTo>
                  <a:lnTo>
                    <a:pt x="284" y="165"/>
                  </a:lnTo>
                  <a:lnTo>
                    <a:pt x="272" y="204"/>
                  </a:lnTo>
                  <a:lnTo>
                    <a:pt x="256" y="242"/>
                  </a:lnTo>
                  <a:lnTo>
                    <a:pt x="240" y="279"/>
                  </a:lnTo>
                  <a:lnTo>
                    <a:pt x="219" y="314"/>
                  </a:lnTo>
                  <a:lnTo>
                    <a:pt x="199" y="348"/>
                  </a:lnTo>
                  <a:lnTo>
                    <a:pt x="175" y="381"/>
                  </a:lnTo>
                  <a:lnTo>
                    <a:pt x="150" y="413"/>
                  </a:lnTo>
                  <a:lnTo>
                    <a:pt x="123" y="442"/>
                  </a:lnTo>
                  <a:lnTo>
                    <a:pt x="95" y="471"/>
                  </a:lnTo>
                  <a:lnTo>
                    <a:pt x="65" y="498"/>
                  </a:lnTo>
                  <a:lnTo>
                    <a:pt x="34" y="524"/>
                  </a:lnTo>
                  <a:lnTo>
                    <a:pt x="0" y="547"/>
                  </a:lnTo>
                  <a:lnTo>
                    <a:pt x="0" y="547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9552DF-5038-5037-FD62-89550779D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364" y="3478970"/>
              <a:ext cx="1093190" cy="157022"/>
            </a:xfrm>
            <a:custGeom>
              <a:avLst/>
              <a:gdLst>
                <a:gd name="connsiteX0" fmla="*/ 56218 w 1315721"/>
                <a:gd name="connsiteY0" fmla="*/ 0 h 188985"/>
                <a:gd name="connsiteX1" fmla="*/ 68179 w 1315721"/>
                <a:gd name="connsiteY1" fmla="*/ 2392 h 188985"/>
                <a:gd name="connsiteX2" fmla="*/ 78944 w 1315721"/>
                <a:gd name="connsiteY2" fmla="*/ 5981 h 188985"/>
                <a:gd name="connsiteX3" fmla="*/ 88513 w 1315721"/>
                <a:gd name="connsiteY3" fmla="*/ 10765 h 188985"/>
                <a:gd name="connsiteX4" fmla="*/ 96886 w 1315721"/>
                <a:gd name="connsiteY4" fmla="*/ 17942 h 188985"/>
                <a:gd name="connsiteX5" fmla="*/ 105258 w 1315721"/>
                <a:gd name="connsiteY5" fmla="*/ 26314 h 188985"/>
                <a:gd name="connsiteX6" fmla="*/ 110043 w 1315721"/>
                <a:gd name="connsiteY6" fmla="*/ 35883 h 188985"/>
                <a:gd name="connsiteX7" fmla="*/ 112196 w 1315721"/>
                <a:gd name="connsiteY7" fmla="*/ 43060 h 188985"/>
                <a:gd name="connsiteX8" fmla="*/ 1315721 w 1315721"/>
                <a:gd name="connsiteY8" fmla="*/ 43060 h 188985"/>
                <a:gd name="connsiteX9" fmla="*/ 1315721 w 1315721"/>
                <a:gd name="connsiteY9" fmla="*/ 188985 h 188985"/>
                <a:gd name="connsiteX10" fmla="*/ 1284622 w 1315721"/>
                <a:gd name="connsiteY10" fmla="*/ 188985 h 188985"/>
                <a:gd name="connsiteX11" fmla="*/ 1284622 w 1315721"/>
                <a:gd name="connsiteY11" fmla="*/ 72963 h 188985"/>
                <a:gd name="connsiteX12" fmla="*/ 112834 w 1315721"/>
                <a:gd name="connsiteY12" fmla="*/ 72963 h 188985"/>
                <a:gd name="connsiteX13" fmla="*/ 110043 w 1315721"/>
                <a:gd name="connsiteY13" fmla="*/ 81335 h 188985"/>
                <a:gd name="connsiteX14" fmla="*/ 105258 w 1315721"/>
                <a:gd name="connsiteY14" fmla="*/ 90904 h 188985"/>
                <a:gd name="connsiteX15" fmla="*/ 96886 w 1315721"/>
                <a:gd name="connsiteY15" fmla="*/ 99277 h 188985"/>
                <a:gd name="connsiteX16" fmla="*/ 88513 w 1315721"/>
                <a:gd name="connsiteY16" fmla="*/ 105257 h 188985"/>
                <a:gd name="connsiteX17" fmla="*/ 78944 w 1315721"/>
                <a:gd name="connsiteY17" fmla="*/ 112434 h 188985"/>
                <a:gd name="connsiteX18" fmla="*/ 68179 w 1315721"/>
                <a:gd name="connsiteY18" fmla="*/ 116022 h 188985"/>
                <a:gd name="connsiteX19" fmla="*/ 56218 w 1315721"/>
                <a:gd name="connsiteY19" fmla="*/ 117218 h 188985"/>
                <a:gd name="connsiteX20" fmla="*/ 45453 w 1315721"/>
                <a:gd name="connsiteY20" fmla="*/ 116022 h 188985"/>
                <a:gd name="connsiteX21" fmla="*/ 33491 w 1315721"/>
                <a:gd name="connsiteY21" fmla="*/ 112434 h 188985"/>
                <a:gd name="connsiteX22" fmla="*/ 23923 w 1315721"/>
                <a:gd name="connsiteY22" fmla="*/ 105257 h 188985"/>
                <a:gd name="connsiteX23" fmla="*/ 15550 w 1315721"/>
                <a:gd name="connsiteY23" fmla="*/ 99277 h 188985"/>
                <a:gd name="connsiteX24" fmla="*/ 9569 w 1315721"/>
                <a:gd name="connsiteY24" fmla="*/ 90904 h 188985"/>
                <a:gd name="connsiteX25" fmla="*/ 3589 w 1315721"/>
                <a:gd name="connsiteY25" fmla="*/ 81335 h 188985"/>
                <a:gd name="connsiteX26" fmla="*/ 0 w 1315721"/>
                <a:gd name="connsiteY26" fmla="*/ 70570 h 188985"/>
                <a:gd name="connsiteX27" fmla="*/ 0 w 1315721"/>
                <a:gd name="connsiteY27" fmla="*/ 58609 h 188985"/>
                <a:gd name="connsiteX28" fmla="*/ 0 w 1315721"/>
                <a:gd name="connsiteY28" fmla="*/ 47844 h 188985"/>
                <a:gd name="connsiteX29" fmla="*/ 3589 w 1315721"/>
                <a:gd name="connsiteY29" fmla="*/ 35883 h 188985"/>
                <a:gd name="connsiteX30" fmla="*/ 9569 w 1315721"/>
                <a:gd name="connsiteY30" fmla="*/ 26314 h 188985"/>
                <a:gd name="connsiteX31" fmla="*/ 15550 w 1315721"/>
                <a:gd name="connsiteY31" fmla="*/ 17942 h 188985"/>
                <a:gd name="connsiteX32" fmla="*/ 23923 w 1315721"/>
                <a:gd name="connsiteY32" fmla="*/ 10765 h 188985"/>
                <a:gd name="connsiteX33" fmla="*/ 33491 w 1315721"/>
                <a:gd name="connsiteY33" fmla="*/ 5981 h 188985"/>
                <a:gd name="connsiteX34" fmla="*/ 45453 w 1315721"/>
                <a:gd name="connsiteY34" fmla="*/ 2392 h 18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15721" h="188985">
                  <a:moveTo>
                    <a:pt x="56218" y="0"/>
                  </a:moveTo>
                  <a:lnTo>
                    <a:pt x="68179" y="2392"/>
                  </a:lnTo>
                  <a:lnTo>
                    <a:pt x="78944" y="5981"/>
                  </a:lnTo>
                  <a:lnTo>
                    <a:pt x="88513" y="10765"/>
                  </a:lnTo>
                  <a:lnTo>
                    <a:pt x="96886" y="17942"/>
                  </a:lnTo>
                  <a:lnTo>
                    <a:pt x="105258" y="26314"/>
                  </a:lnTo>
                  <a:lnTo>
                    <a:pt x="110043" y="35883"/>
                  </a:lnTo>
                  <a:lnTo>
                    <a:pt x="112196" y="43060"/>
                  </a:lnTo>
                  <a:lnTo>
                    <a:pt x="1315721" y="43060"/>
                  </a:lnTo>
                  <a:lnTo>
                    <a:pt x="1315721" y="188985"/>
                  </a:lnTo>
                  <a:lnTo>
                    <a:pt x="1284622" y="188985"/>
                  </a:lnTo>
                  <a:lnTo>
                    <a:pt x="1284622" y="72963"/>
                  </a:lnTo>
                  <a:lnTo>
                    <a:pt x="112834" y="72963"/>
                  </a:lnTo>
                  <a:lnTo>
                    <a:pt x="110043" y="81335"/>
                  </a:lnTo>
                  <a:lnTo>
                    <a:pt x="105258" y="90904"/>
                  </a:lnTo>
                  <a:lnTo>
                    <a:pt x="96886" y="99277"/>
                  </a:lnTo>
                  <a:lnTo>
                    <a:pt x="88513" y="105257"/>
                  </a:lnTo>
                  <a:lnTo>
                    <a:pt x="78944" y="112434"/>
                  </a:lnTo>
                  <a:lnTo>
                    <a:pt x="68179" y="116022"/>
                  </a:lnTo>
                  <a:lnTo>
                    <a:pt x="56218" y="117218"/>
                  </a:lnTo>
                  <a:lnTo>
                    <a:pt x="45453" y="116022"/>
                  </a:lnTo>
                  <a:lnTo>
                    <a:pt x="33491" y="112434"/>
                  </a:lnTo>
                  <a:lnTo>
                    <a:pt x="23923" y="105257"/>
                  </a:lnTo>
                  <a:lnTo>
                    <a:pt x="15550" y="99277"/>
                  </a:lnTo>
                  <a:lnTo>
                    <a:pt x="9569" y="90904"/>
                  </a:lnTo>
                  <a:lnTo>
                    <a:pt x="3589" y="81335"/>
                  </a:lnTo>
                  <a:lnTo>
                    <a:pt x="0" y="70570"/>
                  </a:lnTo>
                  <a:lnTo>
                    <a:pt x="0" y="58609"/>
                  </a:lnTo>
                  <a:lnTo>
                    <a:pt x="0" y="47844"/>
                  </a:lnTo>
                  <a:lnTo>
                    <a:pt x="3589" y="35883"/>
                  </a:lnTo>
                  <a:lnTo>
                    <a:pt x="9569" y="26314"/>
                  </a:lnTo>
                  <a:lnTo>
                    <a:pt x="15550" y="17942"/>
                  </a:lnTo>
                  <a:lnTo>
                    <a:pt x="23923" y="10765"/>
                  </a:lnTo>
                  <a:lnTo>
                    <a:pt x="33491" y="5981"/>
                  </a:lnTo>
                  <a:lnTo>
                    <a:pt x="45453" y="2392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49EFEF-BBB9-EBDA-0CCE-A199A557D959}"/>
              </a:ext>
            </a:extLst>
          </p:cNvPr>
          <p:cNvGrpSpPr/>
          <p:nvPr/>
        </p:nvGrpSpPr>
        <p:grpSpPr>
          <a:xfrm>
            <a:off x="3874641" y="1924660"/>
            <a:ext cx="1451956" cy="1071321"/>
            <a:chOff x="3874641" y="1924660"/>
            <a:chExt cx="1451956" cy="1071321"/>
          </a:xfrm>
        </p:grpSpPr>
        <p:sp>
          <p:nvSpPr>
            <p:cNvPr id="7" name="Freeform 579">
              <a:extLst>
                <a:ext uri="{FF2B5EF4-FFF2-40B4-BE49-F238E27FC236}">
                  <a16:creationId xmlns:a16="http://schemas.microsoft.com/office/drawing/2014/main" id="{76A93F1F-4145-AE36-9F33-03AF53C50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0" y="2445414"/>
              <a:ext cx="390567" cy="478020"/>
            </a:xfrm>
            <a:custGeom>
              <a:avLst/>
              <a:gdLst>
                <a:gd name="T0" fmla="*/ 393 w 393"/>
                <a:gd name="T1" fmla="*/ 199 h 481"/>
                <a:gd name="T2" fmla="*/ 278 w 393"/>
                <a:gd name="T3" fmla="*/ 0 h 481"/>
                <a:gd name="T4" fmla="*/ 278 w 393"/>
                <a:gd name="T5" fmla="*/ 0 h 481"/>
                <a:gd name="T6" fmla="*/ 251 w 393"/>
                <a:gd name="T7" fmla="*/ 22 h 481"/>
                <a:gd name="T8" fmla="*/ 225 w 393"/>
                <a:gd name="T9" fmla="*/ 46 h 481"/>
                <a:gd name="T10" fmla="*/ 201 w 393"/>
                <a:gd name="T11" fmla="*/ 72 h 481"/>
                <a:gd name="T12" fmla="*/ 178 w 393"/>
                <a:gd name="T13" fmla="*/ 98 h 481"/>
                <a:gd name="T14" fmla="*/ 154 w 393"/>
                <a:gd name="T15" fmla="*/ 125 h 481"/>
                <a:gd name="T16" fmla="*/ 134 w 393"/>
                <a:gd name="T17" fmla="*/ 153 h 481"/>
                <a:gd name="T18" fmla="*/ 114 w 393"/>
                <a:gd name="T19" fmla="*/ 182 h 481"/>
                <a:gd name="T20" fmla="*/ 96 w 393"/>
                <a:gd name="T21" fmla="*/ 212 h 481"/>
                <a:gd name="T22" fmla="*/ 79 w 393"/>
                <a:gd name="T23" fmla="*/ 243 h 481"/>
                <a:gd name="T24" fmla="*/ 62 w 393"/>
                <a:gd name="T25" fmla="*/ 275 h 481"/>
                <a:gd name="T26" fmla="*/ 49 w 393"/>
                <a:gd name="T27" fmla="*/ 308 h 481"/>
                <a:gd name="T28" fmla="*/ 36 w 393"/>
                <a:gd name="T29" fmla="*/ 340 h 481"/>
                <a:gd name="T30" fmla="*/ 24 w 393"/>
                <a:gd name="T31" fmla="*/ 374 h 481"/>
                <a:gd name="T32" fmla="*/ 15 w 393"/>
                <a:gd name="T33" fmla="*/ 409 h 481"/>
                <a:gd name="T34" fmla="*/ 7 w 393"/>
                <a:gd name="T35" fmla="*/ 445 h 481"/>
                <a:gd name="T36" fmla="*/ 0 w 393"/>
                <a:gd name="T37" fmla="*/ 481 h 481"/>
                <a:gd name="T38" fmla="*/ 230 w 393"/>
                <a:gd name="T39" fmla="*/ 481 h 481"/>
                <a:gd name="T40" fmla="*/ 230 w 393"/>
                <a:gd name="T41" fmla="*/ 481 h 481"/>
                <a:gd name="T42" fmla="*/ 236 w 393"/>
                <a:gd name="T43" fmla="*/ 459 h 481"/>
                <a:gd name="T44" fmla="*/ 241 w 393"/>
                <a:gd name="T45" fmla="*/ 441 h 481"/>
                <a:gd name="T46" fmla="*/ 255 w 393"/>
                <a:gd name="T47" fmla="*/ 400 h 481"/>
                <a:gd name="T48" fmla="*/ 271 w 393"/>
                <a:gd name="T49" fmla="*/ 362 h 481"/>
                <a:gd name="T50" fmla="*/ 290 w 393"/>
                <a:gd name="T51" fmla="*/ 327 h 481"/>
                <a:gd name="T52" fmla="*/ 313 w 393"/>
                <a:gd name="T53" fmla="*/ 292 h 481"/>
                <a:gd name="T54" fmla="*/ 338 w 393"/>
                <a:gd name="T55" fmla="*/ 259 h 481"/>
                <a:gd name="T56" fmla="*/ 363 w 393"/>
                <a:gd name="T57" fmla="*/ 228 h 481"/>
                <a:gd name="T58" fmla="*/ 393 w 393"/>
                <a:gd name="T59" fmla="*/ 199 h 481"/>
                <a:gd name="T60" fmla="*/ 393 w 393"/>
                <a:gd name="T61" fmla="*/ 19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3" h="481">
                  <a:moveTo>
                    <a:pt x="393" y="199"/>
                  </a:moveTo>
                  <a:lnTo>
                    <a:pt x="278" y="0"/>
                  </a:lnTo>
                  <a:lnTo>
                    <a:pt x="278" y="0"/>
                  </a:lnTo>
                  <a:lnTo>
                    <a:pt x="251" y="22"/>
                  </a:lnTo>
                  <a:lnTo>
                    <a:pt x="225" y="46"/>
                  </a:lnTo>
                  <a:lnTo>
                    <a:pt x="201" y="72"/>
                  </a:lnTo>
                  <a:lnTo>
                    <a:pt x="178" y="98"/>
                  </a:lnTo>
                  <a:lnTo>
                    <a:pt x="154" y="125"/>
                  </a:lnTo>
                  <a:lnTo>
                    <a:pt x="134" y="153"/>
                  </a:lnTo>
                  <a:lnTo>
                    <a:pt x="114" y="182"/>
                  </a:lnTo>
                  <a:lnTo>
                    <a:pt x="96" y="212"/>
                  </a:lnTo>
                  <a:lnTo>
                    <a:pt x="79" y="243"/>
                  </a:lnTo>
                  <a:lnTo>
                    <a:pt x="62" y="275"/>
                  </a:lnTo>
                  <a:lnTo>
                    <a:pt x="49" y="308"/>
                  </a:lnTo>
                  <a:lnTo>
                    <a:pt x="36" y="340"/>
                  </a:lnTo>
                  <a:lnTo>
                    <a:pt x="24" y="374"/>
                  </a:lnTo>
                  <a:lnTo>
                    <a:pt x="15" y="409"/>
                  </a:lnTo>
                  <a:lnTo>
                    <a:pt x="7" y="445"/>
                  </a:lnTo>
                  <a:lnTo>
                    <a:pt x="0" y="481"/>
                  </a:lnTo>
                  <a:lnTo>
                    <a:pt x="230" y="481"/>
                  </a:lnTo>
                  <a:lnTo>
                    <a:pt x="230" y="481"/>
                  </a:lnTo>
                  <a:lnTo>
                    <a:pt x="236" y="459"/>
                  </a:lnTo>
                  <a:lnTo>
                    <a:pt x="241" y="441"/>
                  </a:lnTo>
                  <a:lnTo>
                    <a:pt x="255" y="400"/>
                  </a:lnTo>
                  <a:lnTo>
                    <a:pt x="271" y="362"/>
                  </a:lnTo>
                  <a:lnTo>
                    <a:pt x="290" y="327"/>
                  </a:lnTo>
                  <a:lnTo>
                    <a:pt x="313" y="292"/>
                  </a:lnTo>
                  <a:lnTo>
                    <a:pt x="338" y="259"/>
                  </a:lnTo>
                  <a:lnTo>
                    <a:pt x="363" y="228"/>
                  </a:lnTo>
                  <a:lnTo>
                    <a:pt x="393" y="199"/>
                  </a:lnTo>
                  <a:lnTo>
                    <a:pt x="393" y="19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" name="Freeform 579">
              <a:extLst>
                <a:ext uri="{FF2B5EF4-FFF2-40B4-BE49-F238E27FC236}">
                  <a16:creationId xmlns:a16="http://schemas.microsoft.com/office/drawing/2014/main" id="{EFEFC524-29E7-F738-E2A2-30C5F29E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0" y="2446012"/>
              <a:ext cx="390567" cy="478020"/>
            </a:xfrm>
            <a:custGeom>
              <a:avLst/>
              <a:gdLst>
                <a:gd name="T0" fmla="*/ 393 w 393"/>
                <a:gd name="T1" fmla="*/ 199 h 481"/>
                <a:gd name="T2" fmla="*/ 278 w 393"/>
                <a:gd name="T3" fmla="*/ 0 h 481"/>
                <a:gd name="T4" fmla="*/ 278 w 393"/>
                <a:gd name="T5" fmla="*/ 0 h 481"/>
                <a:gd name="T6" fmla="*/ 251 w 393"/>
                <a:gd name="T7" fmla="*/ 22 h 481"/>
                <a:gd name="T8" fmla="*/ 225 w 393"/>
                <a:gd name="T9" fmla="*/ 46 h 481"/>
                <a:gd name="T10" fmla="*/ 201 w 393"/>
                <a:gd name="T11" fmla="*/ 72 h 481"/>
                <a:gd name="T12" fmla="*/ 178 w 393"/>
                <a:gd name="T13" fmla="*/ 98 h 481"/>
                <a:gd name="T14" fmla="*/ 154 w 393"/>
                <a:gd name="T15" fmla="*/ 125 h 481"/>
                <a:gd name="T16" fmla="*/ 134 w 393"/>
                <a:gd name="T17" fmla="*/ 153 h 481"/>
                <a:gd name="T18" fmla="*/ 114 w 393"/>
                <a:gd name="T19" fmla="*/ 182 h 481"/>
                <a:gd name="T20" fmla="*/ 96 w 393"/>
                <a:gd name="T21" fmla="*/ 212 h 481"/>
                <a:gd name="T22" fmla="*/ 79 w 393"/>
                <a:gd name="T23" fmla="*/ 243 h 481"/>
                <a:gd name="T24" fmla="*/ 62 w 393"/>
                <a:gd name="T25" fmla="*/ 275 h 481"/>
                <a:gd name="T26" fmla="*/ 49 w 393"/>
                <a:gd name="T27" fmla="*/ 308 h 481"/>
                <a:gd name="T28" fmla="*/ 36 w 393"/>
                <a:gd name="T29" fmla="*/ 340 h 481"/>
                <a:gd name="T30" fmla="*/ 24 w 393"/>
                <a:gd name="T31" fmla="*/ 374 h 481"/>
                <a:gd name="T32" fmla="*/ 15 w 393"/>
                <a:gd name="T33" fmla="*/ 409 h 481"/>
                <a:gd name="T34" fmla="*/ 7 w 393"/>
                <a:gd name="T35" fmla="*/ 445 h 481"/>
                <a:gd name="T36" fmla="*/ 0 w 393"/>
                <a:gd name="T37" fmla="*/ 481 h 481"/>
                <a:gd name="T38" fmla="*/ 230 w 393"/>
                <a:gd name="T39" fmla="*/ 481 h 481"/>
                <a:gd name="T40" fmla="*/ 230 w 393"/>
                <a:gd name="T41" fmla="*/ 481 h 481"/>
                <a:gd name="T42" fmla="*/ 236 w 393"/>
                <a:gd name="T43" fmla="*/ 459 h 481"/>
                <a:gd name="T44" fmla="*/ 241 w 393"/>
                <a:gd name="T45" fmla="*/ 441 h 481"/>
                <a:gd name="T46" fmla="*/ 255 w 393"/>
                <a:gd name="T47" fmla="*/ 400 h 481"/>
                <a:gd name="T48" fmla="*/ 271 w 393"/>
                <a:gd name="T49" fmla="*/ 362 h 481"/>
                <a:gd name="T50" fmla="*/ 290 w 393"/>
                <a:gd name="T51" fmla="*/ 327 h 481"/>
                <a:gd name="T52" fmla="*/ 313 w 393"/>
                <a:gd name="T53" fmla="*/ 292 h 481"/>
                <a:gd name="T54" fmla="*/ 338 w 393"/>
                <a:gd name="T55" fmla="*/ 259 h 481"/>
                <a:gd name="T56" fmla="*/ 363 w 393"/>
                <a:gd name="T57" fmla="*/ 228 h 481"/>
                <a:gd name="T58" fmla="*/ 393 w 393"/>
                <a:gd name="T59" fmla="*/ 199 h 481"/>
                <a:gd name="T60" fmla="*/ 393 w 393"/>
                <a:gd name="T61" fmla="*/ 19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3" h="481">
                  <a:moveTo>
                    <a:pt x="393" y="199"/>
                  </a:moveTo>
                  <a:lnTo>
                    <a:pt x="278" y="0"/>
                  </a:lnTo>
                  <a:lnTo>
                    <a:pt x="278" y="0"/>
                  </a:lnTo>
                  <a:lnTo>
                    <a:pt x="251" y="22"/>
                  </a:lnTo>
                  <a:lnTo>
                    <a:pt x="225" y="46"/>
                  </a:lnTo>
                  <a:lnTo>
                    <a:pt x="201" y="72"/>
                  </a:lnTo>
                  <a:lnTo>
                    <a:pt x="178" y="98"/>
                  </a:lnTo>
                  <a:lnTo>
                    <a:pt x="154" y="125"/>
                  </a:lnTo>
                  <a:lnTo>
                    <a:pt x="134" y="153"/>
                  </a:lnTo>
                  <a:lnTo>
                    <a:pt x="114" y="182"/>
                  </a:lnTo>
                  <a:lnTo>
                    <a:pt x="96" y="212"/>
                  </a:lnTo>
                  <a:lnTo>
                    <a:pt x="79" y="243"/>
                  </a:lnTo>
                  <a:lnTo>
                    <a:pt x="62" y="275"/>
                  </a:lnTo>
                  <a:lnTo>
                    <a:pt x="49" y="308"/>
                  </a:lnTo>
                  <a:lnTo>
                    <a:pt x="36" y="340"/>
                  </a:lnTo>
                  <a:lnTo>
                    <a:pt x="24" y="374"/>
                  </a:lnTo>
                  <a:lnTo>
                    <a:pt x="15" y="409"/>
                  </a:lnTo>
                  <a:lnTo>
                    <a:pt x="7" y="445"/>
                  </a:lnTo>
                  <a:lnTo>
                    <a:pt x="0" y="481"/>
                  </a:lnTo>
                  <a:lnTo>
                    <a:pt x="230" y="481"/>
                  </a:lnTo>
                  <a:lnTo>
                    <a:pt x="230" y="481"/>
                  </a:lnTo>
                  <a:lnTo>
                    <a:pt x="236" y="459"/>
                  </a:lnTo>
                  <a:lnTo>
                    <a:pt x="241" y="441"/>
                  </a:lnTo>
                  <a:lnTo>
                    <a:pt x="255" y="400"/>
                  </a:lnTo>
                  <a:lnTo>
                    <a:pt x="271" y="362"/>
                  </a:lnTo>
                  <a:lnTo>
                    <a:pt x="290" y="327"/>
                  </a:lnTo>
                  <a:lnTo>
                    <a:pt x="313" y="292"/>
                  </a:lnTo>
                  <a:lnTo>
                    <a:pt x="338" y="259"/>
                  </a:lnTo>
                  <a:lnTo>
                    <a:pt x="363" y="228"/>
                  </a:lnTo>
                  <a:lnTo>
                    <a:pt x="393" y="199"/>
                  </a:lnTo>
                  <a:lnTo>
                    <a:pt x="393" y="199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584">
              <a:extLst>
                <a:ext uri="{FF2B5EF4-FFF2-40B4-BE49-F238E27FC236}">
                  <a16:creationId xmlns:a16="http://schemas.microsoft.com/office/drawing/2014/main" id="{B3A8E4E7-9605-3541-04AF-690A3741A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491" y="1924660"/>
              <a:ext cx="927224" cy="1071321"/>
            </a:xfrm>
            <a:custGeom>
              <a:avLst/>
              <a:gdLst>
                <a:gd name="T0" fmla="*/ 933 w 933"/>
                <a:gd name="T1" fmla="*/ 535 h 1078"/>
                <a:gd name="T2" fmla="*/ 624 w 933"/>
                <a:gd name="T3" fmla="*/ 0 h 1078"/>
                <a:gd name="T4" fmla="*/ 624 w 933"/>
                <a:gd name="T5" fmla="*/ 0 h 1078"/>
                <a:gd name="T6" fmla="*/ 590 w 933"/>
                <a:gd name="T7" fmla="*/ 22 h 1078"/>
                <a:gd name="T8" fmla="*/ 558 w 933"/>
                <a:gd name="T9" fmla="*/ 45 h 1078"/>
                <a:gd name="T10" fmla="*/ 525 w 933"/>
                <a:gd name="T11" fmla="*/ 68 h 1078"/>
                <a:gd name="T12" fmla="*/ 494 w 933"/>
                <a:gd name="T13" fmla="*/ 92 h 1078"/>
                <a:gd name="T14" fmla="*/ 463 w 933"/>
                <a:gd name="T15" fmla="*/ 118 h 1078"/>
                <a:gd name="T16" fmla="*/ 433 w 933"/>
                <a:gd name="T17" fmla="*/ 145 h 1078"/>
                <a:gd name="T18" fmla="*/ 404 w 933"/>
                <a:gd name="T19" fmla="*/ 172 h 1078"/>
                <a:gd name="T20" fmla="*/ 376 w 933"/>
                <a:gd name="T21" fmla="*/ 199 h 1078"/>
                <a:gd name="T22" fmla="*/ 349 w 933"/>
                <a:gd name="T23" fmla="*/ 229 h 1078"/>
                <a:gd name="T24" fmla="*/ 322 w 933"/>
                <a:gd name="T25" fmla="*/ 259 h 1078"/>
                <a:gd name="T26" fmla="*/ 296 w 933"/>
                <a:gd name="T27" fmla="*/ 289 h 1078"/>
                <a:gd name="T28" fmla="*/ 271 w 933"/>
                <a:gd name="T29" fmla="*/ 320 h 1078"/>
                <a:gd name="T30" fmla="*/ 247 w 933"/>
                <a:gd name="T31" fmla="*/ 352 h 1078"/>
                <a:gd name="T32" fmla="*/ 224 w 933"/>
                <a:gd name="T33" fmla="*/ 385 h 1078"/>
                <a:gd name="T34" fmla="*/ 202 w 933"/>
                <a:gd name="T35" fmla="*/ 419 h 1078"/>
                <a:gd name="T36" fmla="*/ 182 w 933"/>
                <a:gd name="T37" fmla="*/ 453 h 1078"/>
                <a:gd name="T38" fmla="*/ 161 w 933"/>
                <a:gd name="T39" fmla="*/ 488 h 1078"/>
                <a:gd name="T40" fmla="*/ 142 w 933"/>
                <a:gd name="T41" fmla="*/ 523 h 1078"/>
                <a:gd name="T42" fmla="*/ 125 w 933"/>
                <a:gd name="T43" fmla="*/ 560 h 1078"/>
                <a:gd name="T44" fmla="*/ 109 w 933"/>
                <a:gd name="T45" fmla="*/ 596 h 1078"/>
                <a:gd name="T46" fmla="*/ 92 w 933"/>
                <a:gd name="T47" fmla="*/ 634 h 1078"/>
                <a:gd name="T48" fmla="*/ 77 w 933"/>
                <a:gd name="T49" fmla="*/ 672 h 1078"/>
                <a:gd name="T50" fmla="*/ 65 w 933"/>
                <a:gd name="T51" fmla="*/ 710 h 1078"/>
                <a:gd name="T52" fmla="*/ 53 w 933"/>
                <a:gd name="T53" fmla="*/ 749 h 1078"/>
                <a:gd name="T54" fmla="*/ 42 w 933"/>
                <a:gd name="T55" fmla="*/ 788 h 1078"/>
                <a:gd name="T56" fmla="*/ 31 w 933"/>
                <a:gd name="T57" fmla="*/ 829 h 1078"/>
                <a:gd name="T58" fmla="*/ 23 w 933"/>
                <a:gd name="T59" fmla="*/ 870 h 1078"/>
                <a:gd name="T60" fmla="*/ 16 w 933"/>
                <a:gd name="T61" fmla="*/ 910 h 1078"/>
                <a:gd name="T62" fmla="*/ 10 w 933"/>
                <a:gd name="T63" fmla="*/ 951 h 1078"/>
                <a:gd name="T64" fmla="*/ 5 w 933"/>
                <a:gd name="T65" fmla="*/ 993 h 1078"/>
                <a:gd name="T66" fmla="*/ 1 w 933"/>
                <a:gd name="T67" fmla="*/ 1035 h 1078"/>
                <a:gd name="T68" fmla="*/ 0 w 933"/>
                <a:gd name="T69" fmla="*/ 1078 h 1078"/>
                <a:gd name="T70" fmla="*/ 617 w 933"/>
                <a:gd name="T71" fmla="*/ 1078 h 1078"/>
                <a:gd name="T72" fmla="*/ 617 w 933"/>
                <a:gd name="T73" fmla="*/ 1078 h 1078"/>
                <a:gd name="T74" fmla="*/ 621 w 933"/>
                <a:gd name="T75" fmla="*/ 1036 h 1078"/>
                <a:gd name="T76" fmla="*/ 628 w 933"/>
                <a:gd name="T77" fmla="*/ 994 h 1078"/>
                <a:gd name="T78" fmla="*/ 638 w 933"/>
                <a:gd name="T79" fmla="*/ 954 h 1078"/>
                <a:gd name="T80" fmla="*/ 648 w 933"/>
                <a:gd name="T81" fmla="*/ 914 h 1078"/>
                <a:gd name="T82" fmla="*/ 661 w 933"/>
                <a:gd name="T83" fmla="*/ 875 h 1078"/>
                <a:gd name="T84" fmla="*/ 677 w 933"/>
                <a:gd name="T85" fmla="*/ 837 h 1078"/>
                <a:gd name="T86" fmla="*/ 695 w 933"/>
                <a:gd name="T87" fmla="*/ 801 h 1078"/>
                <a:gd name="T88" fmla="*/ 713 w 933"/>
                <a:gd name="T89" fmla="*/ 765 h 1078"/>
                <a:gd name="T90" fmla="*/ 735 w 933"/>
                <a:gd name="T91" fmla="*/ 732 h 1078"/>
                <a:gd name="T92" fmla="*/ 758 w 933"/>
                <a:gd name="T93" fmla="*/ 699 h 1078"/>
                <a:gd name="T94" fmla="*/ 784 w 933"/>
                <a:gd name="T95" fmla="*/ 668 h 1078"/>
                <a:gd name="T96" fmla="*/ 811 w 933"/>
                <a:gd name="T97" fmla="*/ 638 h 1078"/>
                <a:gd name="T98" fmla="*/ 840 w 933"/>
                <a:gd name="T99" fmla="*/ 610 h 1078"/>
                <a:gd name="T100" fmla="*/ 869 w 933"/>
                <a:gd name="T101" fmla="*/ 583 h 1078"/>
                <a:gd name="T102" fmla="*/ 901 w 933"/>
                <a:gd name="T103" fmla="*/ 558 h 1078"/>
                <a:gd name="T104" fmla="*/ 933 w 933"/>
                <a:gd name="T105" fmla="*/ 535 h 1078"/>
                <a:gd name="T106" fmla="*/ 933 w 933"/>
                <a:gd name="T107" fmla="*/ 535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3" h="1078">
                  <a:moveTo>
                    <a:pt x="933" y="535"/>
                  </a:moveTo>
                  <a:lnTo>
                    <a:pt x="624" y="0"/>
                  </a:lnTo>
                  <a:lnTo>
                    <a:pt x="624" y="0"/>
                  </a:lnTo>
                  <a:lnTo>
                    <a:pt x="590" y="22"/>
                  </a:lnTo>
                  <a:lnTo>
                    <a:pt x="558" y="45"/>
                  </a:lnTo>
                  <a:lnTo>
                    <a:pt x="525" y="68"/>
                  </a:lnTo>
                  <a:lnTo>
                    <a:pt x="494" y="92"/>
                  </a:lnTo>
                  <a:lnTo>
                    <a:pt x="463" y="118"/>
                  </a:lnTo>
                  <a:lnTo>
                    <a:pt x="433" y="145"/>
                  </a:lnTo>
                  <a:lnTo>
                    <a:pt x="404" y="172"/>
                  </a:lnTo>
                  <a:lnTo>
                    <a:pt x="376" y="199"/>
                  </a:lnTo>
                  <a:lnTo>
                    <a:pt x="349" y="229"/>
                  </a:lnTo>
                  <a:lnTo>
                    <a:pt x="322" y="259"/>
                  </a:lnTo>
                  <a:lnTo>
                    <a:pt x="296" y="289"/>
                  </a:lnTo>
                  <a:lnTo>
                    <a:pt x="271" y="320"/>
                  </a:lnTo>
                  <a:lnTo>
                    <a:pt x="247" y="352"/>
                  </a:lnTo>
                  <a:lnTo>
                    <a:pt x="224" y="385"/>
                  </a:lnTo>
                  <a:lnTo>
                    <a:pt x="202" y="419"/>
                  </a:lnTo>
                  <a:lnTo>
                    <a:pt x="182" y="453"/>
                  </a:lnTo>
                  <a:lnTo>
                    <a:pt x="161" y="488"/>
                  </a:lnTo>
                  <a:lnTo>
                    <a:pt x="142" y="523"/>
                  </a:lnTo>
                  <a:lnTo>
                    <a:pt x="125" y="560"/>
                  </a:lnTo>
                  <a:lnTo>
                    <a:pt x="109" y="596"/>
                  </a:lnTo>
                  <a:lnTo>
                    <a:pt x="92" y="634"/>
                  </a:lnTo>
                  <a:lnTo>
                    <a:pt x="77" y="672"/>
                  </a:lnTo>
                  <a:lnTo>
                    <a:pt x="65" y="710"/>
                  </a:lnTo>
                  <a:lnTo>
                    <a:pt x="53" y="749"/>
                  </a:lnTo>
                  <a:lnTo>
                    <a:pt x="42" y="788"/>
                  </a:lnTo>
                  <a:lnTo>
                    <a:pt x="31" y="829"/>
                  </a:lnTo>
                  <a:lnTo>
                    <a:pt x="23" y="870"/>
                  </a:lnTo>
                  <a:lnTo>
                    <a:pt x="16" y="910"/>
                  </a:lnTo>
                  <a:lnTo>
                    <a:pt x="10" y="951"/>
                  </a:lnTo>
                  <a:lnTo>
                    <a:pt x="5" y="993"/>
                  </a:lnTo>
                  <a:lnTo>
                    <a:pt x="1" y="1035"/>
                  </a:lnTo>
                  <a:lnTo>
                    <a:pt x="0" y="1078"/>
                  </a:lnTo>
                  <a:lnTo>
                    <a:pt x="617" y="1078"/>
                  </a:lnTo>
                  <a:lnTo>
                    <a:pt x="617" y="1078"/>
                  </a:lnTo>
                  <a:lnTo>
                    <a:pt x="621" y="1036"/>
                  </a:lnTo>
                  <a:lnTo>
                    <a:pt x="628" y="994"/>
                  </a:lnTo>
                  <a:lnTo>
                    <a:pt x="638" y="954"/>
                  </a:lnTo>
                  <a:lnTo>
                    <a:pt x="648" y="914"/>
                  </a:lnTo>
                  <a:lnTo>
                    <a:pt x="661" y="875"/>
                  </a:lnTo>
                  <a:lnTo>
                    <a:pt x="677" y="837"/>
                  </a:lnTo>
                  <a:lnTo>
                    <a:pt x="695" y="801"/>
                  </a:lnTo>
                  <a:lnTo>
                    <a:pt x="713" y="765"/>
                  </a:lnTo>
                  <a:lnTo>
                    <a:pt x="735" y="732"/>
                  </a:lnTo>
                  <a:lnTo>
                    <a:pt x="758" y="699"/>
                  </a:lnTo>
                  <a:lnTo>
                    <a:pt x="784" y="668"/>
                  </a:lnTo>
                  <a:lnTo>
                    <a:pt x="811" y="638"/>
                  </a:lnTo>
                  <a:lnTo>
                    <a:pt x="840" y="610"/>
                  </a:lnTo>
                  <a:lnTo>
                    <a:pt x="869" y="583"/>
                  </a:lnTo>
                  <a:lnTo>
                    <a:pt x="901" y="558"/>
                  </a:lnTo>
                  <a:lnTo>
                    <a:pt x="933" y="535"/>
                  </a:lnTo>
                  <a:lnTo>
                    <a:pt x="933" y="535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8FD6483-4816-C919-B811-167EDE431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641" y="2441439"/>
              <a:ext cx="969958" cy="180872"/>
            </a:xfrm>
            <a:custGeom>
              <a:avLst/>
              <a:gdLst>
                <a:gd name="connsiteX0" fmla="*/ 0 w 1167404"/>
                <a:gd name="connsiteY0" fmla="*/ 0 h 217691"/>
                <a:gd name="connsiteX1" fmla="*/ 31099 w 1167404"/>
                <a:gd name="connsiteY1" fmla="*/ 0 h 217691"/>
                <a:gd name="connsiteX2" fmla="*/ 31099 w 1167404"/>
                <a:gd name="connsiteY2" fmla="*/ 143533 h 217691"/>
                <a:gd name="connsiteX3" fmla="*/ 1052817 w 1167404"/>
                <a:gd name="connsiteY3" fmla="*/ 143533 h 217691"/>
                <a:gd name="connsiteX4" fmla="*/ 1054970 w 1167404"/>
                <a:gd name="connsiteY4" fmla="*/ 136356 h 217691"/>
                <a:gd name="connsiteX5" fmla="*/ 1060950 w 1167404"/>
                <a:gd name="connsiteY5" fmla="*/ 126787 h 217691"/>
                <a:gd name="connsiteX6" fmla="*/ 1068127 w 1167404"/>
                <a:gd name="connsiteY6" fmla="*/ 118415 h 217691"/>
                <a:gd name="connsiteX7" fmla="*/ 1076500 w 1167404"/>
                <a:gd name="connsiteY7" fmla="*/ 110042 h 217691"/>
                <a:gd name="connsiteX8" fmla="*/ 1086069 w 1167404"/>
                <a:gd name="connsiteY8" fmla="*/ 105258 h 217691"/>
                <a:gd name="connsiteX9" fmla="*/ 1096834 w 1167404"/>
                <a:gd name="connsiteY9" fmla="*/ 102865 h 217691"/>
                <a:gd name="connsiteX10" fmla="*/ 1108795 w 1167404"/>
                <a:gd name="connsiteY10" fmla="*/ 100473 h 217691"/>
                <a:gd name="connsiteX11" fmla="*/ 1119560 w 1167404"/>
                <a:gd name="connsiteY11" fmla="*/ 102865 h 217691"/>
                <a:gd name="connsiteX12" fmla="*/ 1131521 w 1167404"/>
                <a:gd name="connsiteY12" fmla="*/ 105258 h 217691"/>
                <a:gd name="connsiteX13" fmla="*/ 1141090 w 1167404"/>
                <a:gd name="connsiteY13" fmla="*/ 110042 h 217691"/>
                <a:gd name="connsiteX14" fmla="*/ 1149463 w 1167404"/>
                <a:gd name="connsiteY14" fmla="*/ 118415 h 217691"/>
                <a:gd name="connsiteX15" fmla="*/ 1156639 w 1167404"/>
                <a:gd name="connsiteY15" fmla="*/ 126787 h 217691"/>
                <a:gd name="connsiteX16" fmla="*/ 1162620 w 1167404"/>
                <a:gd name="connsiteY16" fmla="*/ 136356 h 217691"/>
                <a:gd name="connsiteX17" fmla="*/ 1165012 w 1167404"/>
                <a:gd name="connsiteY17" fmla="*/ 148317 h 217691"/>
                <a:gd name="connsiteX18" fmla="*/ 1167404 w 1167404"/>
                <a:gd name="connsiteY18" fmla="*/ 159082 h 217691"/>
                <a:gd name="connsiteX19" fmla="*/ 1165012 w 1167404"/>
                <a:gd name="connsiteY19" fmla="*/ 171043 h 217691"/>
                <a:gd name="connsiteX20" fmla="*/ 1162620 w 1167404"/>
                <a:gd name="connsiteY20" fmla="*/ 181808 h 217691"/>
                <a:gd name="connsiteX21" fmla="*/ 1156639 w 1167404"/>
                <a:gd name="connsiteY21" fmla="*/ 191377 h 217691"/>
                <a:gd name="connsiteX22" fmla="*/ 1149463 w 1167404"/>
                <a:gd name="connsiteY22" fmla="*/ 199750 h 217691"/>
                <a:gd name="connsiteX23" fmla="*/ 1141090 w 1167404"/>
                <a:gd name="connsiteY23" fmla="*/ 205730 h 217691"/>
                <a:gd name="connsiteX24" fmla="*/ 1131521 w 1167404"/>
                <a:gd name="connsiteY24" fmla="*/ 212907 h 217691"/>
                <a:gd name="connsiteX25" fmla="*/ 1119560 w 1167404"/>
                <a:gd name="connsiteY25" fmla="*/ 215299 h 217691"/>
                <a:gd name="connsiteX26" fmla="*/ 1108795 w 1167404"/>
                <a:gd name="connsiteY26" fmla="*/ 217691 h 217691"/>
                <a:gd name="connsiteX27" fmla="*/ 1096834 w 1167404"/>
                <a:gd name="connsiteY27" fmla="*/ 215299 h 217691"/>
                <a:gd name="connsiteX28" fmla="*/ 1086069 w 1167404"/>
                <a:gd name="connsiteY28" fmla="*/ 212907 h 217691"/>
                <a:gd name="connsiteX29" fmla="*/ 1076500 w 1167404"/>
                <a:gd name="connsiteY29" fmla="*/ 205730 h 217691"/>
                <a:gd name="connsiteX30" fmla="*/ 1068127 w 1167404"/>
                <a:gd name="connsiteY30" fmla="*/ 199750 h 217691"/>
                <a:gd name="connsiteX31" fmla="*/ 1060950 w 1167404"/>
                <a:gd name="connsiteY31" fmla="*/ 191377 h 217691"/>
                <a:gd name="connsiteX32" fmla="*/ 1054970 w 1167404"/>
                <a:gd name="connsiteY32" fmla="*/ 181808 h 217691"/>
                <a:gd name="connsiteX33" fmla="*/ 1052179 w 1167404"/>
                <a:gd name="connsiteY33" fmla="*/ 173435 h 217691"/>
                <a:gd name="connsiteX34" fmla="*/ 0 w 1167404"/>
                <a:gd name="connsiteY34" fmla="*/ 173435 h 2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67404" h="217691">
                  <a:moveTo>
                    <a:pt x="0" y="0"/>
                  </a:moveTo>
                  <a:lnTo>
                    <a:pt x="31099" y="0"/>
                  </a:lnTo>
                  <a:lnTo>
                    <a:pt x="31099" y="143533"/>
                  </a:lnTo>
                  <a:lnTo>
                    <a:pt x="1052817" y="143533"/>
                  </a:lnTo>
                  <a:lnTo>
                    <a:pt x="1054970" y="136356"/>
                  </a:lnTo>
                  <a:lnTo>
                    <a:pt x="1060950" y="126787"/>
                  </a:lnTo>
                  <a:lnTo>
                    <a:pt x="1068127" y="118415"/>
                  </a:lnTo>
                  <a:lnTo>
                    <a:pt x="1076500" y="110042"/>
                  </a:lnTo>
                  <a:lnTo>
                    <a:pt x="1086069" y="105258"/>
                  </a:lnTo>
                  <a:lnTo>
                    <a:pt x="1096834" y="102865"/>
                  </a:lnTo>
                  <a:lnTo>
                    <a:pt x="1108795" y="100473"/>
                  </a:lnTo>
                  <a:lnTo>
                    <a:pt x="1119560" y="102865"/>
                  </a:lnTo>
                  <a:lnTo>
                    <a:pt x="1131521" y="105258"/>
                  </a:lnTo>
                  <a:lnTo>
                    <a:pt x="1141090" y="110042"/>
                  </a:lnTo>
                  <a:lnTo>
                    <a:pt x="1149463" y="118415"/>
                  </a:lnTo>
                  <a:lnTo>
                    <a:pt x="1156639" y="126787"/>
                  </a:lnTo>
                  <a:lnTo>
                    <a:pt x="1162620" y="136356"/>
                  </a:lnTo>
                  <a:lnTo>
                    <a:pt x="1165012" y="148317"/>
                  </a:lnTo>
                  <a:lnTo>
                    <a:pt x="1167404" y="159082"/>
                  </a:lnTo>
                  <a:lnTo>
                    <a:pt x="1165012" y="171043"/>
                  </a:lnTo>
                  <a:lnTo>
                    <a:pt x="1162620" y="181808"/>
                  </a:lnTo>
                  <a:lnTo>
                    <a:pt x="1156639" y="191377"/>
                  </a:lnTo>
                  <a:lnTo>
                    <a:pt x="1149463" y="199750"/>
                  </a:lnTo>
                  <a:lnTo>
                    <a:pt x="1141090" y="205730"/>
                  </a:lnTo>
                  <a:lnTo>
                    <a:pt x="1131521" y="212907"/>
                  </a:lnTo>
                  <a:lnTo>
                    <a:pt x="1119560" y="215299"/>
                  </a:lnTo>
                  <a:lnTo>
                    <a:pt x="1108795" y="217691"/>
                  </a:lnTo>
                  <a:lnTo>
                    <a:pt x="1096834" y="215299"/>
                  </a:lnTo>
                  <a:lnTo>
                    <a:pt x="1086069" y="212907"/>
                  </a:lnTo>
                  <a:lnTo>
                    <a:pt x="1076500" y="205730"/>
                  </a:lnTo>
                  <a:lnTo>
                    <a:pt x="1068127" y="199750"/>
                  </a:lnTo>
                  <a:lnTo>
                    <a:pt x="1060950" y="191377"/>
                  </a:lnTo>
                  <a:lnTo>
                    <a:pt x="1054970" y="181808"/>
                  </a:lnTo>
                  <a:lnTo>
                    <a:pt x="1052179" y="173435"/>
                  </a:lnTo>
                  <a:lnTo>
                    <a:pt x="0" y="173435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4FC3732-BD74-26F6-1F26-64D6B2CB7C26}"/>
              </a:ext>
            </a:extLst>
          </p:cNvPr>
          <p:cNvGrpSpPr/>
          <p:nvPr/>
        </p:nvGrpSpPr>
        <p:grpSpPr>
          <a:xfrm>
            <a:off x="5075164" y="1624532"/>
            <a:ext cx="1238287" cy="900984"/>
            <a:chOff x="5075164" y="1624532"/>
            <a:chExt cx="1238287" cy="900984"/>
          </a:xfrm>
        </p:grpSpPr>
        <p:sp>
          <p:nvSpPr>
            <p:cNvPr id="11" name="Freeform 582">
              <a:extLst>
                <a:ext uri="{FF2B5EF4-FFF2-40B4-BE49-F238E27FC236}">
                  <a16:creationId xmlns:a16="http://schemas.microsoft.com/office/drawing/2014/main" id="{53E79A2B-DF1C-41AB-E2A1-8000464A8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4" y="2274480"/>
              <a:ext cx="549577" cy="250438"/>
            </a:xfrm>
            <a:custGeom>
              <a:avLst/>
              <a:gdLst>
                <a:gd name="T0" fmla="*/ 280 w 553"/>
                <a:gd name="T1" fmla="*/ 227 h 252"/>
                <a:gd name="T2" fmla="*/ 280 w 553"/>
                <a:gd name="T3" fmla="*/ 227 h 252"/>
                <a:gd name="T4" fmla="*/ 320 w 553"/>
                <a:gd name="T5" fmla="*/ 228 h 252"/>
                <a:gd name="T6" fmla="*/ 361 w 553"/>
                <a:gd name="T7" fmla="*/ 232 h 252"/>
                <a:gd name="T8" fmla="*/ 400 w 553"/>
                <a:gd name="T9" fmla="*/ 240 h 252"/>
                <a:gd name="T10" fmla="*/ 440 w 553"/>
                <a:gd name="T11" fmla="*/ 250 h 252"/>
                <a:gd name="T12" fmla="*/ 553 w 553"/>
                <a:gd name="T13" fmla="*/ 51 h 252"/>
                <a:gd name="T14" fmla="*/ 553 w 553"/>
                <a:gd name="T15" fmla="*/ 51 h 252"/>
                <a:gd name="T16" fmla="*/ 522 w 553"/>
                <a:gd name="T17" fmla="*/ 40 h 252"/>
                <a:gd name="T18" fmla="*/ 488 w 553"/>
                <a:gd name="T19" fmla="*/ 29 h 252"/>
                <a:gd name="T20" fmla="*/ 454 w 553"/>
                <a:gd name="T21" fmla="*/ 21 h 252"/>
                <a:gd name="T22" fmla="*/ 421 w 553"/>
                <a:gd name="T23" fmla="*/ 14 h 252"/>
                <a:gd name="T24" fmla="*/ 387 w 553"/>
                <a:gd name="T25" fmla="*/ 9 h 252"/>
                <a:gd name="T26" fmla="*/ 351 w 553"/>
                <a:gd name="T27" fmla="*/ 4 h 252"/>
                <a:gd name="T28" fmla="*/ 315 w 553"/>
                <a:gd name="T29" fmla="*/ 2 h 252"/>
                <a:gd name="T30" fmla="*/ 280 w 553"/>
                <a:gd name="T31" fmla="*/ 0 h 252"/>
                <a:gd name="T32" fmla="*/ 280 w 553"/>
                <a:gd name="T33" fmla="*/ 0 h 252"/>
                <a:gd name="T34" fmla="*/ 243 w 553"/>
                <a:gd name="T35" fmla="*/ 2 h 252"/>
                <a:gd name="T36" fmla="*/ 206 w 553"/>
                <a:gd name="T37" fmla="*/ 4 h 252"/>
                <a:gd name="T38" fmla="*/ 170 w 553"/>
                <a:gd name="T39" fmla="*/ 9 h 252"/>
                <a:gd name="T40" fmla="*/ 134 w 553"/>
                <a:gd name="T41" fmla="*/ 14 h 252"/>
                <a:gd name="T42" fmla="*/ 100 w 553"/>
                <a:gd name="T43" fmla="*/ 22 h 252"/>
                <a:gd name="T44" fmla="*/ 65 w 553"/>
                <a:gd name="T45" fmla="*/ 30 h 252"/>
                <a:gd name="T46" fmla="*/ 33 w 553"/>
                <a:gd name="T47" fmla="*/ 41 h 252"/>
                <a:gd name="T48" fmla="*/ 0 w 553"/>
                <a:gd name="T49" fmla="*/ 53 h 252"/>
                <a:gd name="T50" fmla="*/ 114 w 553"/>
                <a:gd name="T51" fmla="*/ 252 h 252"/>
                <a:gd name="T52" fmla="*/ 114 w 553"/>
                <a:gd name="T53" fmla="*/ 252 h 252"/>
                <a:gd name="T54" fmla="*/ 153 w 553"/>
                <a:gd name="T55" fmla="*/ 241 h 252"/>
                <a:gd name="T56" fmla="*/ 194 w 553"/>
                <a:gd name="T57" fmla="*/ 233 h 252"/>
                <a:gd name="T58" fmla="*/ 236 w 553"/>
                <a:gd name="T59" fmla="*/ 228 h 252"/>
                <a:gd name="T60" fmla="*/ 258 w 553"/>
                <a:gd name="T61" fmla="*/ 227 h 252"/>
                <a:gd name="T62" fmla="*/ 280 w 553"/>
                <a:gd name="T63" fmla="*/ 227 h 252"/>
                <a:gd name="T64" fmla="*/ 280 w 553"/>
                <a:gd name="T65" fmla="*/ 22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3" h="252">
                  <a:moveTo>
                    <a:pt x="280" y="227"/>
                  </a:moveTo>
                  <a:lnTo>
                    <a:pt x="280" y="227"/>
                  </a:lnTo>
                  <a:lnTo>
                    <a:pt x="320" y="228"/>
                  </a:lnTo>
                  <a:lnTo>
                    <a:pt x="361" y="232"/>
                  </a:lnTo>
                  <a:lnTo>
                    <a:pt x="400" y="240"/>
                  </a:lnTo>
                  <a:lnTo>
                    <a:pt x="440" y="250"/>
                  </a:lnTo>
                  <a:lnTo>
                    <a:pt x="553" y="51"/>
                  </a:lnTo>
                  <a:lnTo>
                    <a:pt x="553" y="51"/>
                  </a:lnTo>
                  <a:lnTo>
                    <a:pt x="522" y="40"/>
                  </a:lnTo>
                  <a:lnTo>
                    <a:pt x="488" y="29"/>
                  </a:lnTo>
                  <a:lnTo>
                    <a:pt x="454" y="21"/>
                  </a:lnTo>
                  <a:lnTo>
                    <a:pt x="421" y="14"/>
                  </a:lnTo>
                  <a:lnTo>
                    <a:pt x="387" y="9"/>
                  </a:lnTo>
                  <a:lnTo>
                    <a:pt x="351" y="4"/>
                  </a:lnTo>
                  <a:lnTo>
                    <a:pt x="315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43" y="2"/>
                  </a:lnTo>
                  <a:lnTo>
                    <a:pt x="206" y="4"/>
                  </a:lnTo>
                  <a:lnTo>
                    <a:pt x="170" y="9"/>
                  </a:lnTo>
                  <a:lnTo>
                    <a:pt x="134" y="14"/>
                  </a:lnTo>
                  <a:lnTo>
                    <a:pt x="100" y="22"/>
                  </a:lnTo>
                  <a:lnTo>
                    <a:pt x="65" y="30"/>
                  </a:lnTo>
                  <a:lnTo>
                    <a:pt x="33" y="41"/>
                  </a:lnTo>
                  <a:lnTo>
                    <a:pt x="0" y="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53" y="241"/>
                  </a:lnTo>
                  <a:lnTo>
                    <a:pt x="194" y="233"/>
                  </a:lnTo>
                  <a:lnTo>
                    <a:pt x="236" y="228"/>
                  </a:lnTo>
                  <a:lnTo>
                    <a:pt x="258" y="227"/>
                  </a:lnTo>
                  <a:lnTo>
                    <a:pt x="280" y="227"/>
                  </a:lnTo>
                  <a:lnTo>
                    <a:pt x="280" y="2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582">
              <a:extLst>
                <a:ext uri="{FF2B5EF4-FFF2-40B4-BE49-F238E27FC236}">
                  <a16:creationId xmlns:a16="http://schemas.microsoft.com/office/drawing/2014/main" id="{8408555B-D1EA-3471-0980-A8753E00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4" y="2275078"/>
              <a:ext cx="549577" cy="250438"/>
            </a:xfrm>
            <a:custGeom>
              <a:avLst/>
              <a:gdLst>
                <a:gd name="T0" fmla="*/ 280 w 553"/>
                <a:gd name="T1" fmla="*/ 227 h 252"/>
                <a:gd name="T2" fmla="*/ 280 w 553"/>
                <a:gd name="T3" fmla="*/ 227 h 252"/>
                <a:gd name="T4" fmla="*/ 320 w 553"/>
                <a:gd name="T5" fmla="*/ 228 h 252"/>
                <a:gd name="T6" fmla="*/ 361 w 553"/>
                <a:gd name="T7" fmla="*/ 232 h 252"/>
                <a:gd name="T8" fmla="*/ 400 w 553"/>
                <a:gd name="T9" fmla="*/ 240 h 252"/>
                <a:gd name="T10" fmla="*/ 440 w 553"/>
                <a:gd name="T11" fmla="*/ 250 h 252"/>
                <a:gd name="T12" fmla="*/ 553 w 553"/>
                <a:gd name="T13" fmla="*/ 51 h 252"/>
                <a:gd name="T14" fmla="*/ 553 w 553"/>
                <a:gd name="T15" fmla="*/ 51 h 252"/>
                <a:gd name="T16" fmla="*/ 522 w 553"/>
                <a:gd name="T17" fmla="*/ 40 h 252"/>
                <a:gd name="T18" fmla="*/ 488 w 553"/>
                <a:gd name="T19" fmla="*/ 29 h 252"/>
                <a:gd name="T20" fmla="*/ 454 w 553"/>
                <a:gd name="T21" fmla="*/ 21 h 252"/>
                <a:gd name="T22" fmla="*/ 421 w 553"/>
                <a:gd name="T23" fmla="*/ 14 h 252"/>
                <a:gd name="T24" fmla="*/ 387 w 553"/>
                <a:gd name="T25" fmla="*/ 9 h 252"/>
                <a:gd name="T26" fmla="*/ 351 w 553"/>
                <a:gd name="T27" fmla="*/ 4 h 252"/>
                <a:gd name="T28" fmla="*/ 315 w 553"/>
                <a:gd name="T29" fmla="*/ 2 h 252"/>
                <a:gd name="T30" fmla="*/ 280 w 553"/>
                <a:gd name="T31" fmla="*/ 0 h 252"/>
                <a:gd name="T32" fmla="*/ 280 w 553"/>
                <a:gd name="T33" fmla="*/ 0 h 252"/>
                <a:gd name="T34" fmla="*/ 243 w 553"/>
                <a:gd name="T35" fmla="*/ 2 h 252"/>
                <a:gd name="T36" fmla="*/ 206 w 553"/>
                <a:gd name="T37" fmla="*/ 4 h 252"/>
                <a:gd name="T38" fmla="*/ 170 w 553"/>
                <a:gd name="T39" fmla="*/ 9 h 252"/>
                <a:gd name="T40" fmla="*/ 134 w 553"/>
                <a:gd name="T41" fmla="*/ 14 h 252"/>
                <a:gd name="T42" fmla="*/ 100 w 553"/>
                <a:gd name="T43" fmla="*/ 22 h 252"/>
                <a:gd name="T44" fmla="*/ 65 w 553"/>
                <a:gd name="T45" fmla="*/ 30 h 252"/>
                <a:gd name="T46" fmla="*/ 33 w 553"/>
                <a:gd name="T47" fmla="*/ 41 h 252"/>
                <a:gd name="T48" fmla="*/ 0 w 553"/>
                <a:gd name="T49" fmla="*/ 53 h 252"/>
                <a:gd name="T50" fmla="*/ 114 w 553"/>
                <a:gd name="T51" fmla="*/ 252 h 252"/>
                <a:gd name="T52" fmla="*/ 114 w 553"/>
                <a:gd name="T53" fmla="*/ 252 h 252"/>
                <a:gd name="T54" fmla="*/ 153 w 553"/>
                <a:gd name="T55" fmla="*/ 241 h 252"/>
                <a:gd name="T56" fmla="*/ 194 w 553"/>
                <a:gd name="T57" fmla="*/ 233 h 252"/>
                <a:gd name="T58" fmla="*/ 236 w 553"/>
                <a:gd name="T59" fmla="*/ 228 h 252"/>
                <a:gd name="T60" fmla="*/ 258 w 553"/>
                <a:gd name="T61" fmla="*/ 227 h 252"/>
                <a:gd name="T62" fmla="*/ 280 w 553"/>
                <a:gd name="T63" fmla="*/ 227 h 252"/>
                <a:gd name="T64" fmla="*/ 280 w 553"/>
                <a:gd name="T65" fmla="*/ 22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3" h="252">
                  <a:moveTo>
                    <a:pt x="280" y="227"/>
                  </a:moveTo>
                  <a:lnTo>
                    <a:pt x="280" y="227"/>
                  </a:lnTo>
                  <a:lnTo>
                    <a:pt x="320" y="228"/>
                  </a:lnTo>
                  <a:lnTo>
                    <a:pt x="361" y="232"/>
                  </a:lnTo>
                  <a:lnTo>
                    <a:pt x="400" y="240"/>
                  </a:lnTo>
                  <a:lnTo>
                    <a:pt x="440" y="250"/>
                  </a:lnTo>
                  <a:lnTo>
                    <a:pt x="553" y="51"/>
                  </a:lnTo>
                  <a:lnTo>
                    <a:pt x="553" y="51"/>
                  </a:lnTo>
                  <a:lnTo>
                    <a:pt x="522" y="40"/>
                  </a:lnTo>
                  <a:lnTo>
                    <a:pt x="488" y="29"/>
                  </a:lnTo>
                  <a:lnTo>
                    <a:pt x="454" y="21"/>
                  </a:lnTo>
                  <a:lnTo>
                    <a:pt x="421" y="14"/>
                  </a:lnTo>
                  <a:lnTo>
                    <a:pt x="387" y="9"/>
                  </a:lnTo>
                  <a:lnTo>
                    <a:pt x="351" y="4"/>
                  </a:lnTo>
                  <a:lnTo>
                    <a:pt x="315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43" y="2"/>
                  </a:lnTo>
                  <a:lnTo>
                    <a:pt x="206" y="4"/>
                  </a:lnTo>
                  <a:lnTo>
                    <a:pt x="170" y="9"/>
                  </a:lnTo>
                  <a:lnTo>
                    <a:pt x="134" y="14"/>
                  </a:lnTo>
                  <a:lnTo>
                    <a:pt x="100" y="22"/>
                  </a:lnTo>
                  <a:lnTo>
                    <a:pt x="65" y="30"/>
                  </a:lnTo>
                  <a:lnTo>
                    <a:pt x="33" y="41"/>
                  </a:lnTo>
                  <a:lnTo>
                    <a:pt x="0" y="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53" y="241"/>
                  </a:lnTo>
                  <a:lnTo>
                    <a:pt x="194" y="233"/>
                  </a:lnTo>
                  <a:lnTo>
                    <a:pt x="236" y="228"/>
                  </a:lnTo>
                  <a:lnTo>
                    <a:pt x="258" y="227"/>
                  </a:lnTo>
                  <a:lnTo>
                    <a:pt x="280" y="227"/>
                  </a:lnTo>
                  <a:lnTo>
                    <a:pt x="280" y="227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585">
              <a:extLst>
                <a:ext uri="{FF2B5EF4-FFF2-40B4-BE49-F238E27FC236}">
                  <a16:creationId xmlns:a16="http://schemas.microsoft.com/office/drawing/2014/main" id="{A1B401F3-5405-5B29-7AC7-2C7666066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164" y="1728881"/>
              <a:ext cx="1238287" cy="684731"/>
            </a:xfrm>
            <a:custGeom>
              <a:avLst/>
              <a:gdLst>
                <a:gd name="T0" fmla="*/ 624 w 1246"/>
                <a:gd name="T1" fmla="*/ 616 h 689"/>
                <a:gd name="T2" fmla="*/ 624 w 1246"/>
                <a:gd name="T3" fmla="*/ 616 h 689"/>
                <a:gd name="T4" fmla="*/ 666 w 1246"/>
                <a:gd name="T5" fmla="*/ 617 h 689"/>
                <a:gd name="T6" fmla="*/ 706 w 1246"/>
                <a:gd name="T7" fmla="*/ 620 h 689"/>
                <a:gd name="T8" fmla="*/ 747 w 1246"/>
                <a:gd name="T9" fmla="*/ 627 h 689"/>
                <a:gd name="T10" fmla="*/ 786 w 1246"/>
                <a:gd name="T11" fmla="*/ 635 h 689"/>
                <a:gd name="T12" fmla="*/ 826 w 1246"/>
                <a:gd name="T13" fmla="*/ 646 h 689"/>
                <a:gd name="T14" fmla="*/ 864 w 1246"/>
                <a:gd name="T15" fmla="*/ 658 h 689"/>
                <a:gd name="T16" fmla="*/ 902 w 1246"/>
                <a:gd name="T17" fmla="*/ 673 h 689"/>
                <a:gd name="T18" fmla="*/ 937 w 1246"/>
                <a:gd name="T19" fmla="*/ 689 h 689"/>
                <a:gd name="T20" fmla="*/ 1246 w 1246"/>
                <a:gd name="T21" fmla="*/ 154 h 689"/>
                <a:gd name="T22" fmla="*/ 1246 w 1246"/>
                <a:gd name="T23" fmla="*/ 154 h 689"/>
                <a:gd name="T24" fmla="*/ 1211 w 1246"/>
                <a:gd name="T25" fmla="*/ 136 h 689"/>
                <a:gd name="T26" fmla="*/ 1176 w 1246"/>
                <a:gd name="T27" fmla="*/ 119 h 689"/>
                <a:gd name="T28" fmla="*/ 1139 w 1246"/>
                <a:gd name="T29" fmla="*/ 104 h 689"/>
                <a:gd name="T30" fmla="*/ 1102 w 1246"/>
                <a:gd name="T31" fmla="*/ 88 h 689"/>
                <a:gd name="T32" fmla="*/ 1064 w 1246"/>
                <a:gd name="T33" fmla="*/ 74 h 689"/>
                <a:gd name="T34" fmla="*/ 1026 w 1246"/>
                <a:gd name="T35" fmla="*/ 62 h 689"/>
                <a:gd name="T36" fmla="*/ 988 w 1246"/>
                <a:gd name="T37" fmla="*/ 50 h 689"/>
                <a:gd name="T38" fmla="*/ 949 w 1246"/>
                <a:gd name="T39" fmla="*/ 39 h 689"/>
                <a:gd name="T40" fmla="*/ 910 w 1246"/>
                <a:gd name="T41" fmla="*/ 31 h 689"/>
                <a:gd name="T42" fmla="*/ 870 w 1246"/>
                <a:gd name="T43" fmla="*/ 23 h 689"/>
                <a:gd name="T44" fmla="*/ 830 w 1246"/>
                <a:gd name="T45" fmla="*/ 14 h 689"/>
                <a:gd name="T46" fmla="*/ 789 w 1246"/>
                <a:gd name="T47" fmla="*/ 9 h 689"/>
                <a:gd name="T48" fmla="*/ 748 w 1246"/>
                <a:gd name="T49" fmla="*/ 5 h 689"/>
                <a:gd name="T50" fmla="*/ 706 w 1246"/>
                <a:gd name="T51" fmla="*/ 1 h 689"/>
                <a:gd name="T52" fmla="*/ 666 w 1246"/>
                <a:gd name="T53" fmla="*/ 0 h 689"/>
                <a:gd name="T54" fmla="*/ 624 w 1246"/>
                <a:gd name="T55" fmla="*/ 0 h 689"/>
                <a:gd name="T56" fmla="*/ 624 w 1246"/>
                <a:gd name="T57" fmla="*/ 0 h 689"/>
                <a:gd name="T58" fmla="*/ 581 w 1246"/>
                <a:gd name="T59" fmla="*/ 0 h 689"/>
                <a:gd name="T60" fmla="*/ 539 w 1246"/>
                <a:gd name="T61" fmla="*/ 1 h 689"/>
                <a:gd name="T62" fmla="*/ 497 w 1246"/>
                <a:gd name="T63" fmla="*/ 5 h 689"/>
                <a:gd name="T64" fmla="*/ 457 w 1246"/>
                <a:gd name="T65" fmla="*/ 9 h 689"/>
                <a:gd name="T66" fmla="*/ 416 w 1246"/>
                <a:gd name="T67" fmla="*/ 14 h 689"/>
                <a:gd name="T68" fmla="*/ 375 w 1246"/>
                <a:gd name="T69" fmla="*/ 23 h 689"/>
                <a:gd name="T70" fmla="*/ 336 w 1246"/>
                <a:gd name="T71" fmla="*/ 31 h 689"/>
                <a:gd name="T72" fmla="*/ 297 w 1246"/>
                <a:gd name="T73" fmla="*/ 39 h 689"/>
                <a:gd name="T74" fmla="*/ 257 w 1246"/>
                <a:gd name="T75" fmla="*/ 50 h 689"/>
                <a:gd name="T76" fmla="*/ 219 w 1246"/>
                <a:gd name="T77" fmla="*/ 62 h 689"/>
                <a:gd name="T78" fmla="*/ 181 w 1246"/>
                <a:gd name="T79" fmla="*/ 74 h 689"/>
                <a:gd name="T80" fmla="*/ 143 w 1246"/>
                <a:gd name="T81" fmla="*/ 88 h 689"/>
                <a:gd name="T82" fmla="*/ 107 w 1246"/>
                <a:gd name="T83" fmla="*/ 104 h 689"/>
                <a:gd name="T84" fmla="*/ 70 w 1246"/>
                <a:gd name="T85" fmla="*/ 119 h 689"/>
                <a:gd name="T86" fmla="*/ 35 w 1246"/>
                <a:gd name="T87" fmla="*/ 136 h 689"/>
                <a:gd name="T88" fmla="*/ 0 w 1246"/>
                <a:gd name="T89" fmla="*/ 154 h 689"/>
                <a:gd name="T90" fmla="*/ 309 w 1246"/>
                <a:gd name="T91" fmla="*/ 689 h 689"/>
                <a:gd name="T92" fmla="*/ 309 w 1246"/>
                <a:gd name="T93" fmla="*/ 689 h 689"/>
                <a:gd name="T94" fmla="*/ 345 w 1246"/>
                <a:gd name="T95" fmla="*/ 673 h 689"/>
                <a:gd name="T96" fmla="*/ 382 w 1246"/>
                <a:gd name="T97" fmla="*/ 658 h 689"/>
                <a:gd name="T98" fmla="*/ 420 w 1246"/>
                <a:gd name="T99" fmla="*/ 646 h 689"/>
                <a:gd name="T100" fmla="*/ 459 w 1246"/>
                <a:gd name="T101" fmla="*/ 635 h 689"/>
                <a:gd name="T102" fmla="*/ 499 w 1246"/>
                <a:gd name="T103" fmla="*/ 627 h 689"/>
                <a:gd name="T104" fmla="*/ 539 w 1246"/>
                <a:gd name="T105" fmla="*/ 620 h 689"/>
                <a:gd name="T106" fmla="*/ 581 w 1246"/>
                <a:gd name="T107" fmla="*/ 617 h 689"/>
                <a:gd name="T108" fmla="*/ 624 w 1246"/>
                <a:gd name="T109" fmla="*/ 616 h 689"/>
                <a:gd name="T110" fmla="*/ 624 w 1246"/>
                <a:gd name="T111" fmla="*/ 616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6" h="689">
                  <a:moveTo>
                    <a:pt x="624" y="616"/>
                  </a:moveTo>
                  <a:lnTo>
                    <a:pt x="624" y="616"/>
                  </a:lnTo>
                  <a:lnTo>
                    <a:pt x="666" y="617"/>
                  </a:lnTo>
                  <a:lnTo>
                    <a:pt x="706" y="620"/>
                  </a:lnTo>
                  <a:lnTo>
                    <a:pt x="747" y="627"/>
                  </a:lnTo>
                  <a:lnTo>
                    <a:pt x="786" y="635"/>
                  </a:lnTo>
                  <a:lnTo>
                    <a:pt x="826" y="646"/>
                  </a:lnTo>
                  <a:lnTo>
                    <a:pt x="864" y="658"/>
                  </a:lnTo>
                  <a:lnTo>
                    <a:pt x="902" y="673"/>
                  </a:lnTo>
                  <a:lnTo>
                    <a:pt x="937" y="689"/>
                  </a:lnTo>
                  <a:lnTo>
                    <a:pt x="1246" y="154"/>
                  </a:lnTo>
                  <a:lnTo>
                    <a:pt x="1246" y="154"/>
                  </a:lnTo>
                  <a:lnTo>
                    <a:pt x="1211" y="136"/>
                  </a:lnTo>
                  <a:lnTo>
                    <a:pt x="1176" y="119"/>
                  </a:lnTo>
                  <a:lnTo>
                    <a:pt x="1139" y="104"/>
                  </a:lnTo>
                  <a:lnTo>
                    <a:pt x="1102" y="88"/>
                  </a:lnTo>
                  <a:lnTo>
                    <a:pt x="1064" y="74"/>
                  </a:lnTo>
                  <a:lnTo>
                    <a:pt x="1026" y="62"/>
                  </a:lnTo>
                  <a:lnTo>
                    <a:pt x="988" y="50"/>
                  </a:lnTo>
                  <a:lnTo>
                    <a:pt x="949" y="39"/>
                  </a:lnTo>
                  <a:lnTo>
                    <a:pt x="910" y="31"/>
                  </a:lnTo>
                  <a:lnTo>
                    <a:pt x="870" y="23"/>
                  </a:lnTo>
                  <a:lnTo>
                    <a:pt x="830" y="14"/>
                  </a:lnTo>
                  <a:lnTo>
                    <a:pt x="789" y="9"/>
                  </a:lnTo>
                  <a:lnTo>
                    <a:pt x="748" y="5"/>
                  </a:lnTo>
                  <a:lnTo>
                    <a:pt x="706" y="1"/>
                  </a:lnTo>
                  <a:lnTo>
                    <a:pt x="666" y="0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581" y="0"/>
                  </a:lnTo>
                  <a:lnTo>
                    <a:pt x="539" y="1"/>
                  </a:lnTo>
                  <a:lnTo>
                    <a:pt x="497" y="5"/>
                  </a:lnTo>
                  <a:lnTo>
                    <a:pt x="457" y="9"/>
                  </a:lnTo>
                  <a:lnTo>
                    <a:pt x="416" y="14"/>
                  </a:lnTo>
                  <a:lnTo>
                    <a:pt x="375" y="23"/>
                  </a:lnTo>
                  <a:lnTo>
                    <a:pt x="336" y="31"/>
                  </a:lnTo>
                  <a:lnTo>
                    <a:pt x="297" y="39"/>
                  </a:lnTo>
                  <a:lnTo>
                    <a:pt x="257" y="50"/>
                  </a:lnTo>
                  <a:lnTo>
                    <a:pt x="219" y="62"/>
                  </a:lnTo>
                  <a:lnTo>
                    <a:pt x="181" y="74"/>
                  </a:lnTo>
                  <a:lnTo>
                    <a:pt x="143" y="88"/>
                  </a:lnTo>
                  <a:lnTo>
                    <a:pt x="107" y="104"/>
                  </a:lnTo>
                  <a:lnTo>
                    <a:pt x="70" y="119"/>
                  </a:lnTo>
                  <a:lnTo>
                    <a:pt x="35" y="136"/>
                  </a:lnTo>
                  <a:lnTo>
                    <a:pt x="0" y="154"/>
                  </a:lnTo>
                  <a:lnTo>
                    <a:pt x="309" y="689"/>
                  </a:lnTo>
                  <a:lnTo>
                    <a:pt x="309" y="689"/>
                  </a:lnTo>
                  <a:lnTo>
                    <a:pt x="345" y="673"/>
                  </a:lnTo>
                  <a:lnTo>
                    <a:pt x="382" y="658"/>
                  </a:lnTo>
                  <a:lnTo>
                    <a:pt x="420" y="646"/>
                  </a:lnTo>
                  <a:lnTo>
                    <a:pt x="459" y="635"/>
                  </a:lnTo>
                  <a:lnTo>
                    <a:pt x="499" y="627"/>
                  </a:lnTo>
                  <a:lnTo>
                    <a:pt x="539" y="620"/>
                  </a:lnTo>
                  <a:lnTo>
                    <a:pt x="581" y="617"/>
                  </a:lnTo>
                  <a:lnTo>
                    <a:pt x="624" y="616"/>
                  </a:lnTo>
                  <a:lnTo>
                    <a:pt x="624" y="616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F9EE6A8-75EE-DF8F-014D-C14D0FB60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604" y="1624532"/>
              <a:ext cx="95406" cy="446217"/>
            </a:xfrm>
            <a:custGeom>
              <a:avLst/>
              <a:gdLst>
                <a:gd name="connsiteX0" fmla="*/ 40668 w 114827"/>
                <a:gd name="connsiteY0" fmla="*/ 0 h 537050"/>
                <a:gd name="connsiteX1" fmla="*/ 69375 w 114827"/>
                <a:gd name="connsiteY1" fmla="*/ 0 h 537050"/>
                <a:gd name="connsiteX2" fmla="*/ 72534 w 114827"/>
                <a:gd name="connsiteY2" fmla="*/ 424388 h 537050"/>
                <a:gd name="connsiteX3" fmla="*/ 78944 w 114827"/>
                <a:gd name="connsiteY3" fmla="*/ 425813 h 537050"/>
                <a:gd name="connsiteX4" fmla="*/ 88513 w 114827"/>
                <a:gd name="connsiteY4" fmla="*/ 431793 h 537050"/>
                <a:gd name="connsiteX5" fmla="*/ 98082 w 114827"/>
                <a:gd name="connsiteY5" fmla="*/ 437774 h 537050"/>
                <a:gd name="connsiteX6" fmla="*/ 105258 w 114827"/>
                <a:gd name="connsiteY6" fmla="*/ 447342 h 537050"/>
                <a:gd name="connsiteX7" fmla="*/ 110043 w 114827"/>
                <a:gd name="connsiteY7" fmla="*/ 456911 h 537050"/>
                <a:gd name="connsiteX8" fmla="*/ 113631 w 114827"/>
                <a:gd name="connsiteY8" fmla="*/ 466480 h 537050"/>
                <a:gd name="connsiteX9" fmla="*/ 114827 w 114827"/>
                <a:gd name="connsiteY9" fmla="*/ 478441 h 537050"/>
                <a:gd name="connsiteX10" fmla="*/ 113631 w 114827"/>
                <a:gd name="connsiteY10" fmla="*/ 491598 h 537050"/>
                <a:gd name="connsiteX11" fmla="*/ 110043 w 114827"/>
                <a:gd name="connsiteY11" fmla="*/ 501167 h 537050"/>
                <a:gd name="connsiteX12" fmla="*/ 105258 w 114827"/>
                <a:gd name="connsiteY12" fmla="*/ 510736 h 537050"/>
                <a:gd name="connsiteX13" fmla="*/ 98082 w 114827"/>
                <a:gd name="connsiteY13" fmla="*/ 520305 h 537050"/>
                <a:gd name="connsiteX14" fmla="*/ 90905 w 114827"/>
                <a:gd name="connsiteY14" fmla="*/ 526285 h 537050"/>
                <a:gd name="connsiteX15" fmla="*/ 80140 w 114827"/>
                <a:gd name="connsiteY15" fmla="*/ 532266 h 537050"/>
                <a:gd name="connsiteX16" fmla="*/ 69375 w 114827"/>
                <a:gd name="connsiteY16" fmla="*/ 537050 h 537050"/>
                <a:gd name="connsiteX17" fmla="*/ 58610 w 114827"/>
                <a:gd name="connsiteY17" fmla="*/ 537050 h 537050"/>
                <a:gd name="connsiteX18" fmla="*/ 45453 w 114827"/>
                <a:gd name="connsiteY18" fmla="*/ 537050 h 537050"/>
                <a:gd name="connsiteX19" fmla="*/ 35884 w 114827"/>
                <a:gd name="connsiteY19" fmla="*/ 533462 h 537050"/>
                <a:gd name="connsiteX20" fmla="*/ 25119 w 114827"/>
                <a:gd name="connsiteY20" fmla="*/ 526285 h 537050"/>
                <a:gd name="connsiteX21" fmla="*/ 15550 w 114827"/>
                <a:gd name="connsiteY21" fmla="*/ 520305 h 537050"/>
                <a:gd name="connsiteX22" fmla="*/ 9569 w 114827"/>
                <a:gd name="connsiteY22" fmla="*/ 511932 h 537050"/>
                <a:gd name="connsiteX23" fmla="*/ 4785 w 114827"/>
                <a:gd name="connsiteY23" fmla="*/ 502363 h 537050"/>
                <a:gd name="connsiteX24" fmla="*/ 1196 w 114827"/>
                <a:gd name="connsiteY24" fmla="*/ 491598 h 537050"/>
                <a:gd name="connsiteX25" fmla="*/ 0 w 114827"/>
                <a:gd name="connsiteY25" fmla="*/ 479637 h 537050"/>
                <a:gd name="connsiteX26" fmla="*/ 1196 w 114827"/>
                <a:gd name="connsiteY26" fmla="*/ 468872 h 537050"/>
                <a:gd name="connsiteX27" fmla="*/ 4785 w 114827"/>
                <a:gd name="connsiteY27" fmla="*/ 456911 h 537050"/>
                <a:gd name="connsiteX28" fmla="*/ 9569 w 114827"/>
                <a:gd name="connsiteY28" fmla="*/ 447342 h 537050"/>
                <a:gd name="connsiteX29" fmla="*/ 15550 w 114827"/>
                <a:gd name="connsiteY29" fmla="*/ 438970 h 537050"/>
                <a:gd name="connsiteX30" fmla="*/ 23923 w 114827"/>
                <a:gd name="connsiteY30" fmla="*/ 431793 h 537050"/>
                <a:gd name="connsiteX31" fmla="*/ 33491 w 114827"/>
                <a:gd name="connsiteY31" fmla="*/ 425813 h 537050"/>
                <a:gd name="connsiteX32" fmla="*/ 41721 w 114827"/>
                <a:gd name="connsiteY32" fmla="*/ 424167 h 53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4827" h="537050">
                  <a:moveTo>
                    <a:pt x="40668" y="0"/>
                  </a:moveTo>
                  <a:lnTo>
                    <a:pt x="69375" y="0"/>
                  </a:lnTo>
                  <a:lnTo>
                    <a:pt x="72534" y="424388"/>
                  </a:lnTo>
                  <a:lnTo>
                    <a:pt x="78944" y="425813"/>
                  </a:lnTo>
                  <a:lnTo>
                    <a:pt x="88513" y="431793"/>
                  </a:lnTo>
                  <a:lnTo>
                    <a:pt x="98082" y="437774"/>
                  </a:lnTo>
                  <a:lnTo>
                    <a:pt x="105258" y="447342"/>
                  </a:lnTo>
                  <a:lnTo>
                    <a:pt x="110043" y="456911"/>
                  </a:lnTo>
                  <a:lnTo>
                    <a:pt x="113631" y="466480"/>
                  </a:lnTo>
                  <a:lnTo>
                    <a:pt x="114827" y="478441"/>
                  </a:lnTo>
                  <a:lnTo>
                    <a:pt x="113631" y="491598"/>
                  </a:lnTo>
                  <a:lnTo>
                    <a:pt x="110043" y="501167"/>
                  </a:lnTo>
                  <a:lnTo>
                    <a:pt x="105258" y="510736"/>
                  </a:lnTo>
                  <a:lnTo>
                    <a:pt x="98082" y="520305"/>
                  </a:lnTo>
                  <a:lnTo>
                    <a:pt x="90905" y="526285"/>
                  </a:lnTo>
                  <a:lnTo>
                    <a:pt x="80140" y="532266"/>
                  </a:lnTo>
                  <a:lnTo>
                    <a:pt x="69375" y="537050"/>
                  </a:lnTo>
                  <a:lnTo>
                    <a:pt x="58610" y="537050"/>
                  </a:lnTo>
                  <a:lnTo>
                    <a:pt x="45453" y="537050"/>
                  </a:lnTo>
                  <a:lnTo>
                    <a:pt x="35884" y="533462"/>
                  </a:lnTo>
                  <a:lnTo>
                    <a:pt x="25119" y="526285"/>
                  </a:lnTo>
                  <a:lnTo>
                    <a:pt x="15550" y="520305"/>
                  </a:lnTo>
                  <a:lnTo>
                    <a:pt x="9569" y="511932"/>
                  </a:lnTo>
                  <a:lnTo>
                    <a:pt x="4785" y="502363"/>
                  </a:lnTo>
                  <a:lnTo>
                    <a:pt x="1196" y="491598"/>
                  </a:lnTo>
                  <a:lnTo>
                    <a:pt x="0" y="479637"/>
                  </a:lnTo>
                  <a:lnTo>
                    <a:pt x="1196" y="468872"/>
                  </a:lnTo>
                  <a:lnTo>
                    <a:pt x="4785" y="456911"/>
                  </a:lnTo>
                  <a:lnTo>
                    <a:pt x="9569" y="447342"/>
                  </a:lnTo>
                  <a:lnTo>
                    <a:pt x="15550" y="438970"/>
                  </a:lnTo>
                  <a:lnTo>
                    <a:pt x="23923" y="431793"/>
                  </a:lnTo>
                  <a:lnTo>
                    <a:pt x="33491" y="425813"/>
                  </a:lnTo>
                  <a:lnTo>
                    <a:pt x="41721" y="424167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C453E88-93BC-D1C6-F73A-3CAB194208E0}"/>
              </a:ext>
            </a:extLst>
          </p:cNvPr>
          <p:cNvGrpSpPr/>
          <p:nvPr/>
        </p:nvGrpSpPr>
        <p:grpSpPr>
          <a:xfrm>
            <a:off x="6059035" y="1924660"/>
            <a:ext cx="1214435" cy="1071321"/>
            <a:chOff x="6059035" y="1924660"/>
            <a:chExt cx="1214435" cy="1071321"/>
          </a:xfrm>
        </p:grpSpPr>
        <p:sp>
          <p:nvSpPr>
            <p:cNvPr id="2" name="Freeform 577">
              <a:extLst>
                <a:ext uri="{FF2B5EF4-FFF2-40B4-BE49-F238E27FC236}">
                  <a16:creationId xmlns:a16="http://schemas.microsoft.com/office/drawing/2014/main" id="{144722E2-F202-8355-B131-6D8C2A4AF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035" y="2441439"/>
              <a:ext cx="391561" cy="477026"/>
            </a:xfrm>
            <a:custGeom>
              <a:avLst/>
              <a:gdLst>
                <a:gd name="T0" fmla="*/ 165 w 394"/>
                <a:gd name="T1" fmla="*/ 480 h 480"/>
                <a:gd name="T2" fmla="*/ 394 w 394"/>
                <a:gd name="T3" fmla="*/ 480 h 480"/>
                <a:gd name="T4" fmla="*/ 394 w 394"/>
                <a:gd name="T5" fmla="*/ 480 h 480"/>
                <a:gd name="T6" fmla="*/ 389 w 394"/>
                <a:gd name="T7" fmla="*/ 445 h 480"/>
                <a:gd name="T8" fmla="*/ 380 w 394"/>
                <a:gd name="T9" fmla="*/ 409 h 480"/>
                <a:gd name="T10" fmla="*/ 370 w 394"/>
                <a:gd name="T11" fmla="*/ 374 h 480"/>
                <a:gd name="T12" fmla="*/ 359 w 394"/>
                <a:gd name="T13" fmla="*/ 340 h 480"/>
                <a:gd name="T14" fmla="*/ 346 w 394"/>
                <a:gd name="T15" fmla="*/ 306 h 480"/>
                <a:gd name="T16" fmla="*/ 331 w 394"/>
                <a:gd name="T17" fmla="*/ 274 h 480"/>
                <a:gd name="T18" fmla="*/ 316 w 394"/>
                <a:gd name="T19" fmla="*/ 243 h 480"/>
                <a:gd name="T20" fmla="*/ 298 w 394"/>
                <a:gd name="T21" fmla="*/ 212 h 480"/>
                <a:gd name="T22" fmla="*/ 279 w 394"/>
                <a:gd name="T23" fmla="*/ 182 h 480"/>
                <a:gd name="T24" fmla="*/ 259 w 394"/>
                <a:gd name="T25" fmla="*/ 153 h 480"/>
                <a:gd name="T26" fmla="*/ 238 w 394"/>
                <a:gd name="T27" fmla="*/ 125 h 480"/>
                <a:gd name="T28" fmla="*/ 215 w 394"/>
                <a:gd name="T29" fmla="*/ 98 h 480"/>
                <a:gd name="T30" fmla="*/ 192 w 394"/>
                <a:gd name="T31" fmla="*/ 72 h 480"/>
                <a:gd name="T32" fmla="*/ 168 w 394"/>
                <a:gd name="T33" fmla="*/ 48 h 480"/>
                <a:gd name="T34" fmla="*/ 141 w 394"/>
                <a:gd name="T35" fmla="*/ 23 h 480"/>
                <a:gd name="T36" fmla="*/ 115 w 394"/>
                <a:gd name="T37" fmla="*/ 0 h 480"/>
                <a:gd name="T38" fmla="*/ 0 w 394"/>
                <a:gd name="T39" fmla="*/ 199 h 480"/>
                <a:gd name="T40" fmla="*/ 0 w 394"/>
                <a:gd name="T41" fmla="*/ 199 h 480"/>
                <a:gd name="T42" fmla="*/ 28 w 394"/>
                <a:gd name="T43" fmla="*/ 228 h 480"/>
                <a:gd name="T44" fmla="*/ 55 w 394"/>
                <a:gd name="T45" fmla="*/ 259 h 480"/>
                <a:gd name="T46" fmla="*/ 81 w 394"/>
                <a:gd name="T47" fmla="*/ 292 h 480"/>
                <a:gd name="T48" fmla="*/ 103 w 394"/>
                <a:gd name="T49" fmla="*/ 325 h 480"/>
                <a:gd name="T50" fmla="*/ 123 w 394"/>
                <a:gd name="T51" fmla="*/ 362 h 480"/>
                <a:gd name="T52" fmla="*/ 139 w 394"/>
                <a:gd name="T53" fmla="*/ 400 h 480"/>
                <a:gd name="T54" fmla="*/ 153 w 394"/>
                <a:gd name="T55" fmla="*/ 439 h 480"/>
                <a:gd name="T56" fmla="*/ 160 w 394"/>
                <a:gd name="T57" fmla="*/ 459 h 480"/>
                <a:gd name="T58" fmla="*/ 165 w 394"/>
                <a:gd name="T59" fmla="*/ 480 h 480"/>
                <a:gd name="T60" fmla="*/ 165 w 394"/>
                <a:gd name="T61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480">
                  <a:moveTo>
                    <a:pt x="165" y="480"/>
                  </a:moveTo>
                  <a:lnTo>
                    <a:pt x="394" y="480"/>
                  </a:lnTo>
                  <a:lnTo>
                    <a:pt x="394" y="480"/>
                  </a:lnTo>
                  <a:lnTo>
                    <a:pt x="389" y="445"/>
                  </a:lnTo>
                  <a:lnTo>
                    <a:pt x="380" y="409"/>
                  </a:lnTo>
                  <a:lnTo>
                    <a:pt x="370" y="374"/>
                  </a:lnTo>
                  <a:lnTo>
                    <a:pt x="359" y="340"/>
                  </a:lnTo>
                  <a:lnTo>
                    <a:pt x="346" y="306"/>
                  </a:lnTo>
                  <a:lnTo>
                    <a:pt x="331" y="274"/>
                  </a:lnTo>
                  <a:lnTo>
                    <a:pt x="316" y="243"/>
                  </a:lnTo>
                  <a:lnTo>
                    <a:pt x="298" y="212"/>
                  </a:lnTo>
                  <a:lnTo>
                    <a:pt x="279" y="182"/>
                  </a:lnTo>
                  <a:lnTo>
                    <a:pt x="259" y="153"/>
                  </a:lnTo>
                  <a:lnTo>
                    <a:pt x="238" y="125"/>
                  </a:lnTo>
                  <a:lnTo>
                    <a:pt x="215" y="98"/>
                  </a:lnTo>
                  <a:lnTo>
                    <a:pt x="192" y="72"/>
                  </a:lnTo>
                  <a:lnTo>
                    <a:pt x="168" y="48"/>
                  </a:lnTo>
                  <a:lnTo>
                    <a:pt x="141" y="23"/>
                  </a:lnTo>
                  <a:lnTo>
                    <a:pt x="115" y="0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28" y="228"/>
                  </a:lnTo>
                  <a:lnTo>
                    <a:pt x="55" y="259"/>
                  </a:lnTo>
                  <a:lnTo>
                    <a:pt x="81" y="292"/>
                  </a:lnTo>
                  <a:lnTo>
                    <a:pt x="103" y="325"/>
                  </a:lnTo>
                  <a:lnTo>
                    <a:pt x="123" y="362"/>
                  </a:lnTo>
                  <a:lnTo>
                    <a:pt x="139" y="400"/>
                  </a:lnTo>
                  <a:lnTo>
                    <a:pt x="153" y="439"/>
                  </a:lnTo>
                  <a:lnTo>
                    <a:pt x="160" y="459"/>
                  </a:lnTo>
                  <a:lnTo>
                    <a:pt x="165" y="480"/>
                  </a:lnTo>
                  <a:lnTo>
                    <a:pt x="165" y="4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577">
              <a:extLst>
                <a:ext uri="{FF2B5EF4-FFF2-40B4-BE49-F238E27FC236}">
                  <a16:creationId xmlns:a16="http://schemas.microsoft.com/office/drawing/2014/main" id="{0CE46610-345A-22F6-482C-E36BDEDB8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035" y="2442037"/>
              <a:ext cx="391561" cy="477026"/>
            </a:xfrm>
            <a:custGeom>
              <a:avLst/>
              <a:gdLst>
                <a:gd name="T0" fmla="*/ 165 w 394"/>
                <a:gd name="T1" fmla="*/ 480 h 480"/>
                <a:gd name="T2" fmla="*/ 394 w 394"/>
                <a:gd name="T3" fmla="*/ 480 h 480"/>
                <a:gd name="T4" fmla="*/ 394 w 394"/>
                <a:gd name="T5" fmla="*/ 480 h 480"/>
                <a:gd name="T6" fmla="*/ 389 w 394"/>
                <a:gd name="T7" fmla="*/ 445 h 480"/>
                <a:gd name="T8" fmla="*/ 380 w 394"/>
                <a:gd name="T9" fmla="*/ 409 h 480"/>
                <a:gd name="T10" fmla="*/ 370 w 394"/>
                <a:gd name="T11" fmla="*/ 374 h 480"/>
                <a:gd name="T12" fmla="*/ 359 w 394"/>
                <a:gd name="T13" fmla="*/ 340 h 480"/>
                <a:gd name="T14" fmla="*/ 346 w 394"/>
                <a:gd name="T15" fmla="*/ 306 h 480"/>
                <a:gd name="T16" fmla="*/ 331 w 394"/>
                <a:gd name="T17" fmla="*/ 274 h 480"/>
                <a:gd name="T18" fmla="*/ 316 w 394"/>
                <a:gd name="T19" fmla="*/ 243 h 480"/>
                <a:gd name="T20" fmla="*/ 298 w 394"/>
                <a:gd name="T21" fmla="*/ 212 h 480"/>
                <a:gd name="T22" fmla="*/ 279 w 394"/>
                <a:gd name="T23" fmla="*/ 182 h 480"/>
                <a:gd name="T24" fmla="*/ 259 w 394"/>
                <a:gd name="T25" fmla="*/ 153 h 480"/>
                <a:gd name="T26" fmla="*/ 238 w 394"/>
                <a:gd name="T27" fmla="*/ 125 h 480"/>
                <a:gd name="T28" fmla="*/ 215 w 394"/>
                <a:gd name="T29" fmla="*/ 98 h 480"/>
                <a:gd name="T30" fmla="*/ 192 w 394"/>
                <a:gd name="T31" fmla="*/ 72 h 480"/>
                <a:gd name="T32" fmla="*/ 168 w 394"/>
                <a:gd name="T33" fmla="*/ 48 h 480"/>
                <a:gd name="T34" fmla="*/ 141 w 394"/>
                <a:gd name="T35" fmla="*/ 23 h 480"/>
                <a:gd name="T36" fmla="*/ 115 w 394"/>
                <a:gd name="T37" fmla="*/ 0 h 480"/>
                <a:gd name="T38" fmla="*/ 0 w 394"/>
                <a:gd name="T39" fmla="*/ 199 h 480"/>
                <a:gd name="T40" fmla="*/ 0 w 394"/>
                <a:gd name="T41" fmla="*/ 199 h 480"/>
                <a:gd name="T42" fmla="*/ 28 w 394"/>
                <a:gd name="T43" fmla="*/ 228 h 480"/>
                <a:gd name="T44" fmla="*/ 55 w 394"/>
                <a:gd name="T45" fmla="*/ 259 h 480"/>
                <a:gd name="T46" fmla="*/ 81 w 394"/>
                <a:gd name="T47" fmla="*/ 292 h 480"/>
                <a:gd name="T48" fmla="*/ 103 w 394"/>
                <a:gd name="T49" fmla="*/ 325 h 480"/>
                <a:gd name="T50" fmla="*/ 123 w 394"/>
                <a:gd name="T51" fmla="*/ 362 h 480"/>
                <a:gd name="T52" fmla="*/ 139 w 394"/>
                <a:gd name="T53" fmla="*/ 400 h 480"/>
                <a:gd name="T54" fmla="*/ 153 w 394"/>
                <a:gd name="T55" fmla="*/ 439 h 480"/>
                <a:gd name="T56" fmla="*/ 160 w 394"/>
                <a:gd name="T57" fmla="*/ 459 h 480"/>
                <a:gd name="T58" fmla="*/ 165 w 394"/>
                <a:gd name="T59" fmla="*/ 480 h 480"/>
                <a:gd name="T60" fmla="*/ 165 w 394"/>
                <a:gd name="T61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480">
                  <a:moveTo>
                    <a:pt x="165" y="480"/>
                  </a:moveTo>
                  <a:lnTo>
                    <a:pt x="394" y="480"/>
                  </a:lnTo>
                  <a:lnTo>
                    <a:pt x="394" y="480"/>
                  </a:lnTo>
                  <a:lnTo>
                    <a:pt x="389" y="445"/>
                  </a:lnTo>
                  <a:lnTo>
                    <a:pt x="380" y="409"/>
                  </a:lnTo>
                  <a:lnTo>
                    <a:pt x="370" y="374"/>
                  </a:lnTo>
                  <a:lnTo>
                    <a:pt x="359" y="340"/>
                  </a:lnTo>
                  <a:lnTo>
                    <a:pt x="346" y="306"/>
                  </a:lnTo>
                  <a:lnTo>
                    <a:pt x="331" y="274"/>
                  </a:lnTo>
                  <a:lnTo>
                    <a:pt x="316" y="243"/>
                  </a:lnTo>
                  <a:lnTo>
                    <a:pt x="298" y="212"/>
                  </a:lnTo>
                  <a:lnTo>
                    <a:pt x="279" y="182"/>
                  </a:lnTo>
                  <a:lnTo>
                    <a:pt x="259" y="153"/>
                  </a:lnTo>
                  <a:lnTo>
                    <a:pt x="238" y="125"/>
                  </a:lnTo>
                  <a:lnTo>
                    <a:pt x="215" y="98"/>
                  </a:lnTo>
                  <a:lnTo>
                    <a:pt x="192" y="72"/>
                  </a:lnTo>
                  <a:lnTo>
                    <a:pt x="168" y="48"/>
                  </a:lnTo>
                  <a:lnTo>
                    <a:pt x="141" y="23"/>
                  </a:lnTo>
                  <a:lnTo>
                    <a:pt x="115" y="0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28" y="228"/>
                  </a:lnTo>
                  <a:lnTo>
                    <a:pt x="55" y="259"/>
                  </a:lnTo>
                  <a:lnTo>
                    <a:pt x="81" y="292"/>
                  </a:lnTo>
                  <a:lnTo>
                    <a:pt x="103" y="325"/>
                  </a:lnTo>
                  <a:lnTo>
                    <a:pt x="123" y="362"/>
                  </a:lnTo>
                  <a:lnTo>
                    <a:pt x="139" y="400"/>
                  </a:lnTo>
                  <a:lnTo>
                    <a:pt x="153" y="439"/>
                  </a:lnTo>
                  <a:lnTo>
                    <a:pt x="160" y="459"/>
                  </a:lnTo>
                  <a:lnTo>
                    <a:pt x="165" y="480"/>
                  </a:lnTo>
                  <a:lnTo>
                    <a:pt x="165" y="48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583">
              <a:extLst>
                <a:ext uri="{FF2B5EF4-FFF2-40B4-BE49-F238E27FC236}">
                  <a16:creationId xmlns:a16="http://schemas.microsoft.com/office/drawing/2014/main" id="{94B8D1ED-A7F3-81C8-FC6F-4A21D3C47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905" y="1924660"/>
              <a:ext cx="929212" cy="1071321"/>
            </a:xfrm>
            <a:custGeom>
              <a:avLst/>
              <a:gdLst>
                <a:gd name="T0" fmla="*/ 316 w 935"/>
                <a:gd name="T1" fmla="*/ 1078 h 1078"/>
                <a:gd name="T2" fmla="*/ 935 w 935"/>
                <a:gd name="T3" fmla="*/ 1078 h 1078"/>
                <a:gd name="T4" fmla="*/ 935 w 935"/>
                <a:gd name="T5" fmla="*/ 1078 h 1078"/>
                <a:gd name="T6" fmla="*/ 932 w 935"/>
                <a:gd name="T7" fmla="*/ 1035 h 1078"/>
                <a:gd name="T8" fmla="*/ 930 w 935"/>
                <a:gd name="T9" fmla="*/ 993 h 1078"/>
                <a:gd name="T10" fmla="*/ 924 w 935"/>
                <a:gd name="T11" fmla="*/ 951 h 1078"/>
                <a:gd name="T12" fmla="*/ 919 w 935"/>
                <a:gd name="T13" fmla="*/ 910 h 1078"/>
                <a:gd name="T14" fmla="*/ 911 w 935"/>
                <a:gd name="T15" fmla="*/ 870 h 1078"/>
                <a:gd name="T16" fmla="*/ 902 w 935"/>
                <a:gd name="T17" fmla="*/ 829 h 1078"/>
                <a:gd name="T18" fmla="*/ 893 w 935"/>
                <a:gd name="T19" fmla="*/ 788 h 1078"/>
                <a:gd name="T20" fmla="*/ 882 w 935"/>
                <a:gd name="T21" fmla="*/ 749 h 1078"/>
                <a:gd name="T22" fmla="*/ 870 w 935"/>
                <a:gd name="T23" fmla="*/ 710 h 1078"/>
                <a:gd name="T24" fmla="*/ 856 w 935"/>
                <a:gd name="T25" fmla="*/ 672 h 1078"/>
                <a:gd name="T26" fmla="*/ 841 w 935"/>
                <a:gd name="T27" fmla="*/ 634 h 1078"/>
                <a:gd name="T28" fmla="*/ 826 w 935"/>
                <a:gd name="T29" fmla="*/ 596 h 1078"/>
                <a:gd name="T30" fmla="*/ 809 w 935"/>
                <a:gd name="T31" fmla="*/ 560 h 1078"/>
                <a:gd name="T32" fmla="*/ 791 w 935"/>
                <a:gd name="T33" fmla="*/ 523 h 1078"/>
                <a:gd name="T34" fmla="*/ 772 w 935"/>
                <a:gd name="T35" fmla="*/ 488 h 1078"/>
                <a:gd name="T36" fmla="*/ 753 w 935"/>
                <a:gd name="T37" fmla="*/ 453 h 1078"/>
                <a:gd name="T38" fmla="*/ 732 w 935"/>
                <a:gd name="T39" fmla="*/ 419 h 1078"/>
                <a:gd name="T40" fmla="*/ 710 w 935"/>
                <a:gd name="T41" fmla="*/ 385 h 1078"/>
                <a:gd name="T42" fmla="*/ 687 w 935"/>
                <a:gd name="T43" fmla="*/ 352 h 1078"/>
                <a:gd name="T44" fmla="*/ 664 w 935"/>
                <a:gd name="T45" fmla="*/ 320 h 1078"/>
                <a:gd name="T46" fmla="*/ 638 w 935"/>
                <a:gd name="T47" fmla="*/ 289 h 1078"/>
                <a:gd name="T48" fmla="*/ 612 w 935"/>
                <a:gd name="T49" fmla="*/ 259 h 1078"/>
                <a:gd name="T50" fmla="*/ 586 w 935"/>
                <a:gd name="T51" fmla="*/ 229 h 1078"/>
                <a:gd name="T52" fmla="*/ 559 w 935"/>
                <a:gd name="T53" fmla="*/ 199 h 1078"/>
                <a:gd name="T54" fmla="*/ 531 w 935"/>
                <a:gd name="T55" fmla="*/ 172 h 1078"/>
                <a:gd name="T56" fmla="*/ 501 w 935"/>
                <a:gd name="T57" fmla="*/ 145 h 1078"/>
                <a:gd name="T58" fmla="*/ 471 w 935"/>
                <a:gd name="T59" fmla="*/ 118 h 1078"/>
                <a:gd name="T60" fmla="*/ 440 w 935"/>
                <a:gd name="T61" fmla="*/ 92 h 1078"/>
                <a:gd name="T62" fmla="*/ 409 w 935"/>
                <a:gd name="T63" fmla="*/ 68 h 1078"/>
                <a:gd name="T64" fmla="*/ 376 w 935"/>
                <a:gd name="T65" fmla="*/ 45 h 1078"/>
                <a:gd name="T66" fmla="*/ 344 w 935"/>
                <a:gd name="T67" fmla="*/ 22 h 1078"/>
                <a:gd name="T68" fmla="*/ 310 w 935"/>
                <a:gd name="T69" fmla="*/ 0 h 1078"/>
                <a:gd name="T70" fmla="*/ 0 w 935"/>
                <a:gd name="T71" fmla="*/ 535 h 1078"/>
                <a:gd name="T72" fmla="*/ 0 w 935"/>
                <a:gd name="T73" fmla="*/ 535 h 1078"/>
                <a:gd name="T74" fmla="*/ 33 w 935"/>
                <a:gd name="T75" fmla="*/ 558 h 1078"/>
                <a:gd name="T76" fmla="*/ 66 w 935"/>
                <a:gd name="T77" fmla="*/ 583 h 1078"/>
                <a:gd name="T78" fmla="*/ 95 w 935"/>
                <a:gd name="T79" fmla="*/ 610 h 1078"/>
                <a:gd name="T80" fmla="*/ 124 w 935"/>
                <a:gd name="T81" fmla="*/ 638 h 1078"/>
                <a:gd name="T82" fmla="*/ 151 w 935"/>
                <a:gd name="T83" fmla="*/ 668 h 1078"/>
                <a:gd name="T84" fmla="*/ 175 w 935"/>
                <a:gd name="T85" fmla="*/ 699 h 1078"/>
                <a:gd name="T86" fmla="*/ 198 w 935"/>
                <a:gd name="T87" fmla="*/ 732 h 1078"/>
                <a:gd name="T88" fmla="*/ 220 w 935"/>
                <a:gd name="T89" fmla="*/ 765 h 1078"/>
                <a:gd name="T90" fmla="*/ 241 w 935"/>
                <a:gd name="T91" fmla="*/ 801 h 1078"/>
                <a:gd name="T92" fmla="*/ 257 w 935"/>
                <a:gd name="T93" fmla="*/ 837 h 1078"/>
                <a:gd name="T94" fmla="*/ 273 w 935"/>
                <a:gd name="T95" fmla="*/ 875 h 1078"/>
                <a:gd name="T96" fmla="*/ 287 w 935"/>
                <a:gd name="T97" fmla="*/ 914 h 1078"/>
                <a:gd name="T98" fmla="*/ 297 w 935"/>
                <a:gd name="T99" fmla="*/ 954 h 1078"/>
                <a:gd name="T100" fmla="*/ 306 w 935"/>
                <a:gd name="T101" fmla="*/ 994 h 1078"/>
                <a:gd name="T102" fmla="*/ 312 w 935"/>
                <a:gd name="T103" fmla="*/ 1036 h 1078"/>
                <a:gd name="T104" fmla="*/ 316 w 935"/>
                <a:gd name="T105" fmla="*/ 1078 h 1078"/>
                <a:gd name="T106" fmla="*/ 316 w 935"/>
                <a:gd name="T107" fmla="*/ 1078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5" h="1078">
                  <a:moveTo>
                    <a:pt x="316" y="1078"/>
                  </a:moveTo>
                  <a:lnTo>
                    <a:pt x="935" y="1078"/>
                  </a:lnTo>
                  <a:lnTo>
                    <a:pt x="935" y="1078"/>
                  </a:lnTo>
                  <a:lnTo>
                    <a:pt x="932" y="1035"/>
                  </a:lnTo>
                  <a:lnTo>
                    <a:pt x="930" y="993"/>
                  </a:lnTo>
                  <a:lnTo>
                    <a:pt x="924" y="951"/>
                  </a:lnTo>
                  <a:lnTo>
                    <a:pt x="919" y="910"/>
                  </a:lnTo>
                  <a:lnTo>
                    <a:pt x="911" y="870"/>
                  </a:lnTo>
                  <a:lnTo>
                    <a:pt x="902" y="829"/>
                  </a:lnTo>
                  <a:lnTo>
                    <a:pt x="893" y="788"/>
                  </a:lnTo>
                  <a:lnTo>
                    <a:pt x="882" y="749"/>
                  </a:lnTo>
                  <a:lnTo>
                    <a:pt x="870" y="710"/>
                  </a:lnTo>
                  <a:lnTo>
                    <a:pt x="856" y="672"/>
                  </a:lnTo>
                  <a:lnTo>
                    <a:pt x="841" y="634"/>
                  </a:lnTo>
                  <a:lnTo>
                    <a:pt x="826" y="596"/>
                  </a:lnTo>
                  <a:lnTo>
                    <a:pt x="809" y="560"/>
                  </a:lnTo>
                  <a:lnTo>
                    <a:pt x="791" y="523"/>
                  </a:lnTo>
                  <a:lnTo>
                    <a:pt x="772" y="488"/>
                  </a:lnTo>
                  <a:lnTo>
                    <a:pt x="753" y="453"/>
                  </a:lnTo>
                  <a:lnTo>
                    <a:pt x="732" y="419"/>
                  </a:lnTo>
                  <a:lnTo>
                    <a:pt x="710" y="385"/>
                  </a:lnTo>
                  <a:lnTo>
                    <a:pt x="687" y="352"/>
                  </a:lnTo>
                  <a:lnTo>
                    <a:pt x="664" y="320"/>
                  </a:lnTo>
                  <a:lnTo>
                    <a:pt x="638" y="289"/>
                  </a:lnTo>
                  <a:lnTo>
                    <a:pt x="612" y="259"/>
                  </a:lnTo>
                  <a:lnTo>
                    <a:pt x="586" y="229"/>
                  </a:lnTo>
                  <a:lnTo>
                    <a:pt x="559" y="199"/>
                  </a:lnTo>
                  <a:lnTo>
                    <a:pt x="531" y="172"/>
                  </a:lnTo>
                  <a:lnTo>
                    <a:pt x="501" y="145"/>
                  </a:lnTo>
                  <a:lnTo>
                    <a:pt x="471" y="118"/>
                  </a:lnTo>
                  <a:lnTo>
                    <a:pt x="440" y="92"/>
                  </a:lnTo>
                  <a:lnTo>
                    <a:pt x="409" y="68"/>
                  </a:lnTo>
                  <a:lnTo>
                    <a:pt x="376" y="45"/>
                  </a:lnTo>
                  <a:lnTo>
                    <a:pt x="344" y="22"/>
                  </a:lnTo>
                  <a:lnTo>
                    <a:pt x="310" y="0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33" y="558"/>
                  </a:lnTo>
                  <a:lnTo>
                    <a:pt x="66" y="583"/>
                  </a:lnTo>
                  <a:lnTo>
                    <a:pt x="95" y="610"/>
                  </a:lnTo>
                  <a:lnTo>
                    <a:pt x="124" y="638"/>
                  </a:lnTo>
                  <a:lnTo>
                    <a:pt x="151" y="668"/>
                  </a:lnTo>
                  <a:lnTo>
                    <a:pt x="175" y="699"/>
                  </a:lnTo>
                  <a:lnTo>
                    <a:pt x="198" y="732"/>
                  </a:lnTo>
                  <a:lnTo>
                    <a:pt x="220" y="765"/>
                  </a:lnTo>
                  <a:lnTo>
                    <a:pt x="241" y="801"/>
                  </a:lnTo>
                  <a:lnTo>
                    <a:pt x="257" y="837"/>
                  </a:lnTo>
                  <a:lnTo>
                    <a:pt x="273" y="875"/>
                  </a:lnTo>
                  <a:lnTo>
                    <a:pt x="287" y="914"/>
                  </a:lnTo>
                  <a:lnTo>
                    <a:pt x="297" y="954"/>
                  </a:lnTo>
                  <a:lnTo>
                    <a:pt x="306" y="994"/>
                  </a:lnTo>
                  <a:lnTo>
                    <a:pt x="312" y="1036"/>
                  </a:lnTo>
                  <a:lnTo>
                    <a:pt x="316" y="1078"/>
                  </a:lnTo>
                  <a:lnTo>
                    <a:pt x="316" y="1078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34B0CFC-7AB3-AAD9-A521-957DCFB07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014" y="2402680"/>
              <a:ext cx="729456" cy="169941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</p:grpSp>
      <p:grpSp>
        <p:nvGrpSpPr>
          <p:cNvPr id="30" name="Google Shape;8702;p76">
            <a:extLst>
              <a:ext uri="{FF2B5EF4-FFF2-40B4-BE49-F238E27FC236}">
                <a16:creationId xmlns:a16="http://schemas.microsoft.com/office/drawing/2014/main" id="{87028517-694C-6FF2-316F-C701917AC99B}"/>
              </a:ext>
            </a:extLst>
          </p:cNvPr>
          <p:cNvGrpSpPr/>
          <p:nvPr/>
        </p:nvGrpSpPr>
        <p:grpSpPr>
          <a:xfrm>
            <a:off x="3303768" y="2618096"/>
            <a:ext cx="747271" cy="747156"/>
            <a:chOff x="2685825" y="840375"/>
            <a:chExt cx="481900" cy="481825"/>
          </a:xfrm>
          <a:solidFill>
            <a:srgbClr val="3059A9"/>
          </a:solidFill>
        </p:grpSpPr>
        <p:sp>
          <p:nvSpPr>
            <p:cNvPr id="31" name="Google Shape;8703;p76">
              <a:extLst>
                <a:ext uri="{FF2B5EF4-FFF2-40B4-BE49-F238E27FC236}">
                  <a16:creationId xmlns:a16="http://schemas.microsoft.com/office/drawing/2014/main" id="{C26D0495-F4B6-EAD1-01F0-1BAF3D35DD0C}"/>
                </a:ext>
              </a:extLst>
            </p:cNvPr>
            <p:cNvSpPr/>
            <p:nvPr/>
          </p:nvSpPr>
          <p:spPr>
            <a:xfrm>
              <a:off x="2685825" y="840375"/>
              <a:ext cx="481900" cy="481825"/>
            </a:xfrm>
            <a:custGeom>
              <a:avLst/>
              <a:gdLst/>
              <a:ahLst/>
              <a:cxnLst/>
              <a:rect l="l" t="t" r="r" b="b"/>
              <a:pathLst>
                <a:path w="19276" h="19273" extrusionOk="0">
                  <a:moveTo>
                    <a:pt x="9600" y="4592"/>
                  </a:moveTo>
                  <a:cubicBezTo>
                    <a:pt x="12403" y="4592"/>
                    <a:pt x="14683" y="6872"/>
                    <a:pt x="14683" y="9675"/>
                  </a:cubicBezTo>
                  <a:cubicBezTo>
                    <a:pt x="14683" y="12476"/>
                    <a:pt x="12403" y="14755"/>
                    <a:pt x="9600" y="14755"/>
                  </a:cubicBezTo>
                  <a:cubicBezTo>
                    <a:pt x="6799" y="14755"/>
                    <a:pt x="4520" y="12476"/>
                    <a:pt x="4520" y="9675"/>
                  </a:cubicBezTo>
                  <a:cubicBezTo>
                    <a:pt x="4520" y="6872"/>
                    <a:pt x="6799" y="4592"/>
                    <a:pt x="9600" y="4592"/>
                  </a:cubicBezTo>
                  <a:close/>
                  <a:moveTo>
                    <a:pt x="8471" y="0"/>
                  </a:moveTo>
                  <a:cubicBezTo>
                    <a:pt x="8212" y="0"/>
                    <a:pt x="7986" y="175"/>
                    <a:pt x="7923" y="428"/>
                  </a:cubicBezTo>
                  <a:lnTo>
                    <a:pt x="7691" y="1427"/>
                  </a:lnTo>
                  <a:cubicBezTo>
                    <a:pt x="6778" y="1635"/>
                    <a:pt x="5908" y="1993"/>
                    <a:pt x="5116" y="2490"/>
                  </a:cubicBezTo>
                  <a:lnTo>
                    <a:pt x="4300" y="2002"/>
                  </a:lnTo>
                  <a:cubicBezTo>
                    <a:pt x="4210" y="1949"/>
                    <a:pt x="4110" y="1922"/>
                    <a:pt x="4010" y="1922"/>
                  </a:cubicBezTo>
                  <a:cubicBezTo>
                    <a:pt x="3864" y="1922"/>
                    <a:pt x="3719" y="1978"/>
                    <a:pt x="3611" y="2087"/>
                  </a:cubicBezTo>
                  <a:lnTo>
                    <a:pt x="2015" y="3683"/>
                  </a:lnTo>
                  <a:cubicBezTo>
                    <a:pt x="1831" y="3866"/>
                    <a:pt x="1798" y="4153"/>
                    <a:pt x="1930" y="4372"/>
                  </a:cubicBezTo>
                  <a:lnTo>
                    <a:pt x="2418" y="5188"/>
                  </a:lnTo>
                  <a:cubicBezTo>
                    <a:pt x="1921" y="5980"/>
                    <a:pt x="1563" y="6851"/>
                    <a:pt x="1355" y="7766"/>
                  </a:cubicBezTo>
                  <a:lnTo>
                    <a:pt x="431" y="7995"/>
                  </a:lnTo>
                  <a:cubicBezTo>
                    <a:pt x="178" y="8058"/>
                    <a:pt x="0" y="8284"/>
                    <a:pt x="3" y="8546"/>
                  </a:cubicBezTo>
                  <a:lnTo>
                    <a:pt x="3" y="10804"/>
                  </a:lnTo>
                  <a:cubicBezTo>
                    <a:pt x="0" y="11060"/>
                    <a:pt x="178" y="11286"/>
                    <a:pt x="428" y="11349"/>
                  </a:cubicBezTo>
                  <a:lnTo>
                    <a:pt x="1352" y="11581"/>
                  </a:lnTo>
                  <a:cubicBezTo>
                    <a:pt x="1560" y="12494"/>
                    <a:pt x="1921" y="13364"/>
                    <a:pt x="2418" y="14159"/>
                  </a:cubicBezTo>
                  <a:lnTo>
                    <a:pt x="1927" y="14972"/>
                  </a:lnTo>
                  <a:cubicBezTo>
                    <a:pt x="1795" y="15195"/>
                    <a:pt x="1831" y="15478"/>
                    <a:pt x="2012" y="15662"/>
                  </a:cubicBezTo>
                  <a:lnTo>
                    <a:pt x="3611" y="17261"/>
                  </a:lnTo>
                  <a:cubicBezTo>
                    <a:pt x="3720" y="17368"/>
                    <a:pt x="3864" y="17424"/>
                    <a:pt x="4011" y="17424"/>
                  </a:cubicBezTo>
                  <a:cubicBezTo>
                    <a:pt x="4110" y="17424"/>
                    <a:pt x="4210" y="17398"/>
                    <a:pt x="4300" y="17345"/>
                  </a:cubicBezTo>
                  <a:lnTo>
                    <a:pt x="5113" y="16854"/>
                  </a:lnTo>
                  <a:cubicBezTo>
                    <a:pt x="5908" y="17351"/>
                    <a:pt x="6778" y="17712"/>
                    <a:pt x="7691" y="17920"/>
                  </a:cubicBezTo>
                  <a:lnTo>
                    <a:pt x="7923" y="18844"/>
                  </a:lnTo>
                  <a:cubicBezTo>
                    <a:pt x="7983" y="19094"/>
                    <a:pt x="8212" y="19272"/>
                    <a:pt x="8471" y="19272"/>
                  </a:cubicBezTo>
                  <a:lnTo>
                    <a:pt x="10729" y="19272"/>
                  </a:lnTo>
                  <a:cubicBezTo>
                    <a:pt x="10988" y="19272"/>
                    <a:pt x="11214" y="19097"/>
                    <a:pt x="11277" y="18844"/>
                  </a:cubicBezTo>
                  <a:lnTo>
                    <a:pt x="11509" y="17920"/>
                  </a:lnTo>
                  <a:cubicBezTo>
                    <a:pt x="12421" y="17712"/>
                    <a:pt x="13292" y="17354"/>
                    <a:pt x="14084" y="16857"/>
                  </a:cubicBezTo>
                  <a:lnTo>
                    <a:pt x="14900" y="17345"/>
                  </a:lnTo>
                  <a:cubicBezTo>
                    <a:pt x="14989" y="17399"/>
                    <a:pt x="15090" y="17425"/>
                    <a:pt x="15190" y="17425"/>
                  </a:cubicBezTo>
                  <a:cubicBezTo>
                    <a:pt x="15336" y="17425"/>
                    <a:pt x="15480" y="17369"/>
                    <a:pt x="15589" y="17261"/>
                  </a:cubicBezTo>
                  <a:lnTo>
                    <a:pt x="17185" y="15665"/>
                  </a:lnTo>
                  <a:cubicBezTo>
                    <a:pt x="17369" y="15481"/>
                    <a:pt x="17402" y="15195"/>
                    <a:pt x="17270" y="14975"/>
                  </a:cubicBezTo>
                  <a:lnTo>
                    <a:pt x="16782" y="14159"/>
                  </a:lnTo>
                  <a:cubicBezTo>
                    <a:pt x="17279" y="13367"/>
                    <a:pt x="17637" y="12497"/>
                    <a:pt x="17845" y="11584"/>
                  </a:cubicBezTo>
                  <a:lnTo>
                    <a:pt x="18844" y="11352"/>
                  </a:lnTo>
                  <a:cubicBezTo>
                    <a:pt x="19097" y="11289"/>
                    <a:pt x="19275" y="11063"/>
                    <a:pt x="19275" y="10804"/>
                  </a:cubicBezTo>
                  <a:lnTo>
                    <a:pt x="19275" y="8546"/>
                  </a:lnTo>
                  <a:cubicBezTo>
                    <a:pt x="19275" y="8287"/>
                    <a:pt x="19097" y="8061"/>
                    <a:pt x="18847" y="7998"/>
                  </a:cubicBezTo>
                  <a:lnTo>
                    <a:pt x="17848" y="7766"/>
                  </a:lnTo>
                  <a:cubicBezTo>
                    <a:pt x="17640" y="6854"/>
                    <a:pt x="17279" y="5983"/>
                    <a:pt x="16782" y="5188"/>
                  </a:cubicBezTo>
                  <a:lnTo>
                    <a:pt x="17273" y="4375"/>
                  </a:lnTo>
                  <a:cubicBezTo>
                    <a:pt x="17405" y="4153"/>
                    <a:pt x="17369" y="3869"/>
                    <a:pt x="17188" y="3686"/>
                  </a:cubicBezTo>
                  <a:lnTo>
                    <a:pt x="15589" y="2090"/>
                  </a:lnTo>
                  <a:cubicBezTo>
                    <a:pt x="15480" y="1980"/>
                    <a:pt x="15335" y="1923"/>
                    <a:pt x="15188" y="1923"/>
                  </a:cubicBezTo>
                  <a:cubicBezTo>
                    <a:pt x="15089" y="1923"/>
                    <a:pt x="14989" y="1949"/>
                    <a:pt x="14900" y="2002"/>
                  </a:cubicBezTo>
                  <a:lnTo>
                    <a:pt x="14087" y="2493"/>
                  </a:lnTo>
                  <a:cubicBezTo>
                    <a:pt x="13292" y="1996"/>
                    <a:pt x="12421" y="1635"/>
                    <a:pt x="11509" y="1427"/>
                  </a:cubicBezTo>
                  <a:lnTo>
                    <a:pt x="11277" y="428"/>
                  </a:lnTo>
                  <a:cubicBezTo>
                    <a:pt x="11217" y="178"/>
                    <a:pt x="10988" y="0"/>
                    <a:pt x="107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  <p:sp>
          <p:nvSpPr>
            <p:cNvPr id="32" name="Google Shape;8704;p76">
              <a:extLst>
                <a:ext uri="{FF2B5EF4-FFF2-40B4-BE49-F238E27FC236}">
                  <a16:creationId xmlns:a16="http://schemas.microsoft.com/office/drawing/2014/main" id="{98848CD0-6174-63CF-BE80-4DC3658EBA7C}"/>
                </a:ext>
              </a:extLst>
            </p:cNvPr>
            <p:cNvSpPr/>
            <p:nvPr/>
          </p:nvSpPr>
          <p:spPr>
            <a:xfrm>
              <a:off x="2819200" y="98340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5" y="1129"/>
                  </a:moveTo>
                  <a:cubicBezTo>
                    <a:pt x="4629" y="1129"/>
                    <a:pt x="4996" y="1199"/>
                    <a:pt x="5346" y="1343"/>
                  </a:cubicBezTo>
                  <a:cubicBezTo>
                    <a:pt x="6400" y="1780"/>
                    <a:pt x="7089" y="2810"/>
                    <a:pt x="7089" y="3954"/>
                  </a:cubicBezTo>
                  <a:cubicBezTo>
                    <a:pt x="7086" y="5511"/>
                    <a:pt x="5825" y="6773"/>
                    <a:pt x="4265" y="6776"/>
                  </a:cubicBezTo>
                  <a:cubicBezTo>
                    <a:pt x="3124" y="6776"/>
                    <a:pt x="2094" y="6089"/>
                    <a:pt x="1657" y="5032"/>
                  </a:cubicBezTo>
                  <a:cubicBezTo>
                    <a:pt x="1221" y="3978"/>
                    <a:pt x="1461" y="2765"/>
                    <a:pt x="2268" y="1958"/>
                  </a:cubicBezTo>
                  <a:cubicBezTo>
                    <a:pt x="2808" y="1416"/>
                    <a:pt x="3530" y="1129"/>
                    <a:pt x="4265" y="1129"/>
                  </a:cubicBezTo>
                  <a:close/>
                  <a:moveTo>
                    <a:pt x="4265" y="0"/>
                  </a:moveTo>
                  <a:cubicBezTo>
                    <a:pt x="2666" y="0"/>
                    <a:pt x="1227" y="964"/>
                    <a:pt x="612" y="2440"/>
                  </a:cubicBezTo>
                  <a:cubicBezTo>
                    <a:pt x="1" y="3918"/>
                    <a:pt x="341" y="5616"/>
                    <a:pt x="1470" y="6749"/>
                  </a:cubicBezTo>
                  <a:cubicBezTo>
                    <a:pt x="2226" y="7504"/>
                    <a:pt x="3237" y="7905"/>
                    <a:pt x="4265" y="7905"/>
                  </a:cubicBezTo>
                  <a:cubicBezTo>
                    <a:pt x="4774" y="7905"/>
                    <a:pt x="5288" y="7806"/>
                    <a:pt x="5777" y="7604"/>
                  </a:cubicBezTo>
                  <a:cubicBezTo>
                    <a:pt x="7255" y="6993"/>
                    <a:pt x="8219" y="5550"/>
                    <a:pt x="8219" y="3954"/>
                  </a:cubicBezTo>
                  <a:cubicBezTo>
                    <a:pt x="8216" y="1771"/>
                    <a:pt x="6448" y="3"/>
                    <a:pt x="42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</p:grpSp>
      <p:grpSp>
        <p:nvGrpSpPr>
          <p:cNvPr id="33" name="Google Shape;8702;p76">
            <a:extLst>
              <a:ext uri="{FF2B5EF4-FFF2-40B4-BE49-F238E27FC236}">
                <a16:creationId xmlns:a16="http://schemas.microsoft.com/office/drawing/2014/main" id="{452AB0AA-9910-277D-E934-20EBE03BDE92}"/>
              </a:ext>
            </a:extLst>
          </p:cNvPr>
          <p:cNvGrpSpPr/>
          <p:nvPr/>
        </p:nvGrpSpPr>
        <p:grpSpPr>
          <a:xfrm>
            <a:off x="5305181" y="2679505"/>
            <a:ext cx="761631" cy="761513"/>
            <a:chOff x="2685825" y="840375"/>
            <a:chExt cx="481900" cy="481825"/>
          </a:xfrm>
          <a:solidFill>
            <a:srgbClr val="3059A9"/>
          </a:solidFill>
        </p:grpSpPr>
        <p:sp>
          <p:nvSpPr>
            <p:cNvPr id="34" name="Google Shape;8703;p76">
              <a:extLst>
                <a:ext uri="{FF2B5EF4-FFF2-40B4-BE49-F238E27FC236}">
                  <a16:creationId xmlns:a16="http://schemas.microsoft.com/office/drawing/2014/main" id="{943646ED-07D1-5D28-B054-FB8C008C2AAD}"/>
                </a:ext>
              </a:extLst>
            </p:cNvPr>
            <p:cNvSpPr/>
            <p:nvPr/>
          </p:nvSpPr>
          <p:spPr>
            <a:xfrm>
              <a:off x="2685825" y="840375"/>
              <a:ext cx="481900" cy="481825"/>
            </a:xfrm>
            <a:custGeom>
              <a:avLst/>
              <a:gdLst/>
              <a:ahLst/>
              <a:cxnLst/>
              <a:rect l="l" t="t" r="r" b="b"/>
              <a:pathLst>
                <a:path w="19276" h="19273" extrusionOk="0">
                  <a:moveTo>
                    <a:pt x="9600" y="4592"/>
                  </a:moveTo>
                  <a:cubicBezTo>
                    <a:pt x="12403" y="4592"/>
                    <a:pt x="14683" y="6872"/>
                    <a:pt x="14683" y="9675"/>
                  </a:cubicBezTo>
                  <a:cubicBezTo>
                    <a:pt x="14683" y="12476"/>
                    <a:pt x="12403" y="14755"/>
                    <a:pt x="9600" y="14755"/>
                  </a:cubicBezTo>
                  <a:cubicBezTo>
                    <a:pt x="6799" y="14755"/>
                    <a:pt x="4520" y="12476"/>
                    <a:pt x="4520" y="9675"/>
                  </a:cubicBezTo>
                  <a:cubicBezTo>
                    <a:pt x="4520" y="6872"/>
                    <a:pt x="6799" y="4592"/>
                    <a:pt x="9600" y="4592"/>
                  </a:cubicBezTo>
                  <a:close/>
                  <a:moveTo>
                    <a:pt x="8471" y="0"/>
                  </a:moveTo>
                  <a:cubicBezTo>
                    <a:pt x="8212" y="0"/>
                    <a:pt x="7986" y="175"/>
                    <a:pt x="7923" y="428"/>
                  </a:cubicBezTo>
                  <a:lnTo>
                    <a:pt x="7691" y="1427"/>
                  </a:lnTo>
                  <a:cubicBezTo>
                    <a:pt x="6778" y="1635"/>
                    <a:pt x="5908" y="1993"/>
                    <a:pt x="5116" y="2490"/>
                  </a:cubicBezTo>
                  <a:lnTo>
                    <a:pt x="4300" y="2002"/>
                  </a:lnTo>
                  <a:cubicBezTo>
                    <a:pt x="4210" y="1949"/>
                    <a:pt x="4110" y="1922"/>
                    <a:pt x="4010" y="1922"/>
                  </a:cubicBezTo>
                  <a:cubicBezTo>
                    <a:pt x="3864" y="1922"/>
                    <a:pt x="3719" y="1978"/>
                    <a:pt x="3611" y="2087"/>
                  </a:cubicBezTo>
                  <a:lnTo>
                    <a:pt x="2015" y="3683"/>
                  </a:lnTo>
                  <a:cubicBezTo>
                    <a:pt x="1831" y="3866"/>
                    <a:pt x="1798" y="4153"/>
                    <a:pt x="1930" y="4372"/>
                  </a:cubicBezTo>
                  <a:lnTo>
                    <a:pt x="2418" y="5188"/>
                  </a:lnTo>
                  <a:cubicBezTo>
                    <a:pt x="1921" y="5980"/>
                    <a:pt x="1563" y="6851"/>
                    <a:pt x="1355" y="7766"/>
                  </a:cubicBezTo>
                  <a:lnTo>
                    <a:pt x="431" y="7995"/>
                  </a:lnTo>
                  <a:cubicBezTo>
                    <a:pt x="178" y="8058"/>
                    <a:pt x="0" y="8284"/>
                    <a:pt x="3" y="8546"/>
                  </a:cubicBezTo>
                  <a:lnTo>
                    <a:pt x="3" y="10804"/>
                  </a:lnTo>
                  <a:cubicBezTo>
                    <a:pt x="0" y="11060"/>
                    <a:pt x="178" y="11286"/>
                    <a:pt x="428" y="11349"/>
                  </a:cubicBezTo>
                  <a:lnTo>
                    <a:pt x="1352" y="11581"/>
                  </a:lnTo>
                  <a:cubicBezTo>
                    <a:pt x="1560" y="12494"/>
                    <a:pt x="1921" y="13364"/>
                    <a:pt x="2418" y="14159"/>
                  </a:cubicBezTo>
                  <a:lnTo>
                    <a:pt x="1927" y="14972"/>
                  </a:lnTo>
                  <a:cubicBezTo>
                    <a:pt x="1795" y="15195"/>
                    <a:pt x="1831" y="15478"/>
                    <a:pt x="2012" y="15662"/>
                  </a:cubicBezTo>
                  <a:lnTo>
                    <a:pt x="3611" y="17261"/>
                  </a:lnTo>
                  <a:cubicBezTo>
                    <a:pt x="3720" y="17368"/>
                    <a:pt x="3864" y="17424"/>
                    <a:pt x="4011" y="17424"/>
                  </a:cubicBezTo>
                  <a:cubicBezTo>
                    <a:pt x="4110" y="17424"/>
                    <a:pt x="4210" y="17398"/>
                    <a:pt x="4300" y="17345"/>
                  </a:cubicBezTo>
                  <a:lnTo>
                    <a:pt x="5113" y="16854"/>
                  </a:lnTo>
                  <a:cubicBezTo>
                    <a:pt x="5908" y="17351"/>
                    <a:pt x="6778" y="17712"/>
                    <a:pt x="7691" y="17920"/>
                  </a:cubicBezTo>
                  <a:lnTo>
                    <a:pt x="7923" y="18844"/>
                  </a:lnTo>
                  <a:cubicBezTo>
                    <a:pt x="7983" y="19094"/>
                    <a:pt x="8212" y="19272"/>
                    <a:pt x="8471" y="19272"/>
                  </a:cubicBezTo>
                  <a:lnTo>
                    <a:pt x="10729" y="19272"/>
                  </a:lnTo>
                  <a:cubicBezTo>
                    <a:pt x="10988" y="19272"/>
                    <a:pt x="11214" y="19097"/>
                    <a:pt x="11277" y="18844"/>
                  </a:cubicBezTo>
                  <a:lnTo>
                    <a:pt x="11509" y="17920"/>
                  </a:lnTo>
                  <a:cubicBezTo>
                    <a:pt x="12421" y="17712"/>
                    <a:pt x="13292" y="17354"/>
                    <a:pt x="14084" y="16857"/>
                  </a:cubicBezTo>
                  <a:lnTo>
                    <a:pt x="14900" y="17345"/>
                  </a:lnTo>
                  <a:cubicBezTo>
                    <a:pt x="14989" y="17399"/>
                    <a:pt x="15090" y="17425"/>
                    <a:pt x="15190" y="17425"/>
                  </a:cubicBezTo>
                  <a:cubicBezTo>
                    <a:pt x="15336" y="17425"/>
                    <a:pt x="15480" y="17369"/>
                    <a:pt x="15589" y="17261"/>
                  </a:cubicBezTo>
                  <a:lnTo>
                    <a:pt x="17185" y="15665"/>
                  </a:lnTo>
                  <a:cubicBezTo>
                    <a:pt x="17369" y="15481"/>
                    <a:pt x="17402" y="15195"/>
                    <a:pt x="17270" y="14975"/>
                  </a:cubicBezTo>
                  <a:lnTo>
                    <a:pt x="16782" y="14159"/>
                  </a:lnTo>
                  <a:cubicBezTo>
                    <a:pt x="17279" y="13367"/>
                    <a:pt x="17637" y="12497"/>
                    <a:pt x="17845" y="11584"/>
                  </a:cubicBezTo>
                  <a:lnTo>
                    <a:pt x="18844" y="11352"/>
                  </a:lnTo>
                  <a:cubicBezTo>
                    <a:pt x="19097" y="11289"/>
                    <a:pt x="19275" y="11063"/>
                    <a:pt x="19275" y="10804"/>
                  </a:cubicBezTo>
                  <a:lnTo>
                    <a:pt x="19275" y="8546"/>
                  </a:lnTo>
                  <a:cubicBezTo>
                    <a:pt x="19275" y="8287"/>
                    <a:pt x="19097" y="8061"/>
                    <a:pt x="18847" y="7998"/>
                  </a:cubicBezTo>
                  <a:lnTo>
                    <a:pt x="17848" y="7766"/>
                  </a:lnTo>
                  <a:cubicBezTo>
                    <a:pt x="17640" y="6854"/>
                    <a:pt x="17279" y="5983"/>
                    <a:pt x="16782" y="5188"/>
                  </a:cubicBezTo>
                  <a:lnTo>
                    <a:pt x="17273" y="4375"/>
                  </a:lnTo>
                  <a:cubicBezTo>
                    <a:pt x="17405" y="4153"/>
                    <a:pt x="17369" y="3869"/>
                    <a:pt x="17188" y="3686"/>
                  </a:cubicBezTo>
                  <a:lnTo>
                    <a:pt x="15589" y="2090"/>
                  </a:lnTo>
                  <a:cubicBezTo>
                    <a:pt x="15480" y="1980"/>
                    <a:pt x="15335" y="1923"/>
                    <a:pt x="15188" y="1923"/>
                  </a:cubicBezTo>
                  <a:cubicBezTo>
                    <a:pt x="15089" y="1923"/>
                    <a:pt x="14989" y="1949"/>
                    <a:pt x="14900" y="2002"/>
                  </a:cubicBezTo>
                  <a:lnTo>
                    <a:pt x="14087" y="2493"/>
                  </a:lnTo>
                  <a:cubicBezTo>
                    <a:pt x="13292" y="1996"/>
                    <a:pt x="12421" y="1635"/>
                    <a:pt x="11509" y="1427"/>
                  </a:cubicBezTo>
                  <a:lnTo>
                    <a:pt x="11277" y="428"/>
                  </a:lnTo>
                  <a:cubicBezTo>
                    <a:pt x="11217" y="178"/>
                    <a:pt x="10988" y="0"/>
                    <a:pt x="107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  <p:sp>
          <p:nvSpPr>
            <p:cNvPr id="35" name="Google Shape;8704;p76">
              <a:extLst>
                <a:ext uri="{FF2B5EF4-FFF2-40B4-BE49-F238E27FC236}">
                  <a16:creationId xmlns:a16="http://schemas.microsoft.com/office/drawing/2014/main" id="{5409E714-4110-72E7-A1A2-9FD2C7F2C717}"/>
                </a:ext>
              </a:extLst>
            </p:cNvPr>
            <p:cNvSpPr/>
            <p:nvPr/>
          </p:nvSpPr>
          <p:spPr>
            <a:xfrm>
              <a:off x="2819200" y="98340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5" y="1129"/>
                  </a:moveTo>
                  <a:cubicBezTo>
                    <a:pt x="4629" y="1129"/>
                    <a:pt x="4996" y="1199"/>
                    <a:pt x="5346" y="1343"/>
                  </a:cubicBezTo>
                  <a:cubicBezTo>
                    <a:pt x="6400" y="1780"/>
                    <a:pt x="7089" y="2810"/>
                    <a:pt x="7089" y="3954"/>
                  </a:cubicBezTo>
                  <a:cubicBezTo>
                    <a:pt x="7086" y="5511"/>
                    <a:pt x="5825" y="6773"/>
                    <a:pt x="4265" y="6776"/>
                  </a:cubicBezTo>
                  <a:cubicBezTo>
                    <a:pt x="3124" y="6776"/>
                    <a:pt x="2094" y="6089"/>
                    <a:pt x="1657" y="5032"/>
                  </a:cubicBezTo>
                  <a:cubicBezTo>
                    <a:pt x="1221" y="3978"/>
                    <a:pt x="1461" y="2765"/>
                    <a:pt x="2268" y="1958"/>
                  </a:cubicBezTo>
                  <a:cubicBezTo>
                    <a:pt x="2808" y="1416"/>
                    <a:pt x="3530" y="1129"/>
                    <a:pt x="4265" y="1129"/>
                  </a:cubicBezTo>
                  <a:close/>
                  <a:moveTo>
                    <a:pt x="4265" y="0"/>
                  </a:moveTo>
                  <a:cubicBezTo>
                    <a:pt x="2666" y="0"/>
                    <a:pt x="1227" y="964"/>
                    <a:pt x="612" y="2440"/>
                  </a:cubicBezTo>
                  <a:cubicBezTo>
                    <a:pt x="1" y="3918"/>
                    <a:pt x="341" y="5616"/>
                    <a:pt x="1470" y="6749"/>
                  </a:cubicBezTo>
                  <a:cubicBezTo>
                    <a:pt x="2226" y="7504"/>
                    <a:pt x="3237" y="7905"/>
                    <a:pt x="4265" y="7905"/>
                  </a:cubicBezTo>
                  <a:cubicBezTo>
                    <a:pt x="4774" y="7905"/>
                    <a:pt x="5288" y="7806"/>
                    <a:pt x="5777" y="7604"/>
                  </a:cubicBezTo>
                  <a:cubicBezTo>
                    <a:pt x="7255" y="6993"/>
                    <a:pt x="8219" y="5550"/>
                    <a:pt x="8219" y="3954"/>
                  </a:cubicBezTo>
                  <a:cubicBezTo>
                    <a:pt x="8216" y="1771"/>
                    <a:pt x="6448" y="3"/>
                    <a:pt x="42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AE9AF66C-5701-037E-2F0D-1E124786CF6A}"/>
              </a:ext>
            </a:extLst>
          </p:cNvPr>
          <p:cNvSpPr txBox="1"/>
          <p:nvPr/>
        </p:nvSpPr>
        <p:spPr>
          <a:xfrm>
            <a:off x="6908742" y="1675458"/>
            <a:ext cx="166057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533E4EE-D054-E549-D859-95108AD71742}"/>
              </a:ext>
            </a:extLst>
          </p:cNvPr>
          <p:cNvSpPr txBox="1"/>
          <p:nvPr/>
        </p:nvSpPr>
        <p:spPr>
          <a:xfrm>
            <a:off x="5348543" y="3419641"/>
            <a:ext cx="166057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A4631F-351E-9E79-EBEB-D787DB90DEE5}"/>
              </a:ext>
            </a:extLst>
          </p:cNvPr>
          <p:cNvSpPr txBox="1"/>
          <p:nvPr/>
        </p:nvSpPr>
        <p:spPr>
          <a:xfrm>
            <a:off x="444701" y="2678899"/>
            <a:ext cx="166057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B13AF7-01E2-329C-C6A6-3A94E52304AF}"/>
              </a:ext>
            </a:extLst>
          </p:cNvPr>
          <p:cNvSpPr txBox="1"/>
          <p:nvPr/>
        </p:nvSpPr>
        <p:spPr>
          <a:xfrm>
            <a:off x="2590800" y="1484479"/>
            <a:ext cx="166057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968A94-36B9-CB39-5A89-91E3FA747B4C}"/>
              </a:ext>
            </a:extLst>
          </p:cNvPr>
          <p:cNvSpPr txBox="1"/>
          <p:nvPr/>
        </p:nvSpPr>
        <p:spPr>
          <a:xfrm>
            <a:off x="4191000" y="927517"/>
            <a:ext cx="2975992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6CDFBA-BFDD-BA22-5935-85770204698C}"/>
              </a:ext>
            </a:extLst>
          </p:cNvPr>
          <p:cNvSpPr txBox="1"/>
          <p:nvPr/>
        </p:nvSpPr>
        <p:spPr>
          <a:xfrm>
            <a:off x="2205608" y="4352278"/>
            <a:ext cx="2975992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352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75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75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75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25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75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750"/>
                            </p:stCondLst>
                            <p:childTnLst>
                              <p:par>
                                <p:cTn id="7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75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8EAF36B-0B73-FF14-B223-FAEC977228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B4C83905-21F2-41EE-07B6-3FA4DB6FA583}"/>
              </a:ext>
            </a:extLst>
          </p:cNvPr>
          <p:cNvSpPr/>
          <p:nvPr/>
        </p:nvSpPr>
        <p:spPr>
          <a:xfrm>
            <a:off x="3352800" y="2876550"/>
            <a:ext cx="2671534" cy="18341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Inbox outline">
            <a:extLst>
              <a:ext uri="{FF2B5EF4-FFF2-40B4-BE49-F238E27FC236}">
                <a16:creationId xmlns:a16="http://schemas.microsoft.com/office/drawing/2014/main" id="{876904E0-7C37-6F8A-4CB0-9836E1879F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2575" y="2876550"/>
            <a:ext cx="605831" cy="6058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FC25A2-56AF-73EA-3F9F-8A572E6077B5}"/>
              </a:ext>
            </a:extLst>
          </p:cNvPr>
          <p:cNvSpPr txBox="1"/>
          <p:nvPr/>
        </p:nvSpPr>
        <p:spPr>
          <a:xfrm>
            <a:off x="3595728" y="3376147"/>
            <a:ext cx="2259523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F4FFD2C6-A82E-60D6-7512-774F1BB97F16}"/>
              </a:ext>
            </a:extLst>
          </p:cNvPr>
          <p:cNvSpPr/>
          <p:nvPr/>
        </p:nvSpPr>
        <p:spPr>
          <a:xfrm>
            <a:off x="6222141" y="2876550"/>
            <a:ext cx="2671534" cy="1834196"/>
          </a:xfrm>
          <a:prstGeom prst="roundRect">
            <a:avLst/>
          </a:prstGeom>
          <a:solidFill>
            <a:srgbClr val="3059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Inbox Check outline">
            <a:extLst>
              <a:ext uri="{FF2B5EF4-FFF2-40B4-BE49-F238E27FC236}">
                <a16:creationId xmlns:a16="http://schemas.microsoft.com/office/drawing/2014/main" id="{08ED442E-C1E5-540B-F6E1-87ADDF468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54992" y="2982877"/>
            <a:ext cx="605831" cy="605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D2FFD8-A2F0-336A-76E8-92705647D921}"/>
              </a:ext>
            </a:extLst>
          </p:cNvPr>
          <p:cNvSpPr txBox="1"/>
          <p:nvPr/>
        </p:nvSpPr>
        <p:spPr>
          <a:xfrm>
            <a:off x="6428145" y="3480438"/>
            <a:ext cx="2259523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1CD50A-D3E8-FE3E-A537-7E9AC0F5DC1C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4B4AC76-D0A9-EC11-4C5B-EEC4872091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A5DF938-7FD8-74AB-278B-78162ED9E96B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E93EDE-F3C2-5934-A708-EC19185E77C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69261B-F4A2-8965-290C-58BBC49DB54E}"/>
              </a:ext>
            </a:extLst>
          </p:cNvPr>
          <p:cNvSpPr txBox="1"/>
          <p:nvPr/>
        </p:nvSpPr>
        <p:spPr>
          <a:xfrm>
            <a:off x="3856723" y="1146931"/>
            <a:ext cx="4730836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508904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AE908C49-D9E0-46DC-E44A-2D1D915866F1}"/>
              </a:ext>
            </a:extLst>
          </p:cNvPr>
          <p:cNvSpPr/>
          <p:nvPr/>
        </p:nvSpPr>
        <p:spPr>
          <a:xfrm>
            <a:off x="6096000" y="1350375"/>
            <a:ext cx="2743199" cy="1696772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4E6CAD41-9FC3-AB84-60C3-F3B5F25E8426}"/>
              </a:ext>
            </a:extLst>
          </p:cNvPr>
          <p:cNvSpPr/>
          <p:nvPr/>
        </p:nvSpPr>
        <p:spPr>
          <a:xfrm>
            <a:off x="323849" y="1350375"/>
            <a:ext cx="2743199" cy="1696772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ounded Rectangle 28">
            <a:extLst>
              <a:ext uri="{FF2B5EF4-FFF2-40B4-BE49-F238E27FC236}">
                <a16:creationId xmlns:a16="http://schemas.microsoft.com/office/drawing/2014/main" id="{1754FD83-5276-3E5F-9883-B54703AD6034}"/>
              </a:ext>
            </a:extLst>
          </p:cNvPr>
          <p:cNvSpPr/>
          <p:nvPr/>
        </p:nvSpPr>
        <p:spPr>
          <a:xfrm>
            <a:off x="3209924" y="1350376"/>
            <a:ext cx="2743199" cy="1696770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21">
            <a:extLst>
              <a:ext uri="{FF2B5EF4-FFF2-40B4-BE49-F238E27FC236}">
                <a16:creationId xmlns:a16="http://schemas.microsoft.com/office/drawing/2014/main" id="{1545EFF0-0CA0-5546-50F6-9FD6DFF69D1C}"/>
              </a:ext>
            </a:extLst>
          </p:cNvPr>
          <p:cNvSpPr/>
          <p:nvPr/>
        </p:nvSpPr>
        <p:spPr>
          <a:xfrm>
            <a:off x="4519072" y="3159973"/>
            <a:ext cx="4320127" cy="1283314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4538DC67-F487-6AE5-44C5-3D3B89D5B4A1}"/>
              </a:ext>
            </a:extLst>
          </p:cNvPr>
          <p:cNvSpPr/>
          <p:nvPr/>
        </p:nvSpPr>
        <p:spPr>
          <a:xfrm>
            <a:off x="323848" y="3159973"/>
            <a:ext cx="4044724" cy="1283314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F3DCB066-4232-CE64-E95A-874CB30BF7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6421191"/>
              </p:ext>
            </p:extLst>
          </p:nvPr>
        </p:nvGraphicFramePr>
        <p:xfrm>
          <a:off x="402332" y="1741284"/>
          <a:ext cx="2468990" cy="1148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B39640A-7C8A-EC22-C37E-0C6C70D46A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5211455"/>
              </p:ext>
            </p:extLst>
          </p:nvPr>
        </p:nvGraphicFramePr>
        <p:xfrm>
          <a:off x="3330908" y="1741284"/>
          <a:ext cx="2468990" cy="1148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275F7931-0AE7-F8F0-7783-2354B0E93F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5532478"/>
              </p:ext>
            </p:extLst>
          </p:nvPr>
        </p:nvGraphicFramePr>
        <p:xfrm>
          <a:off x="6216983" y="1741284"/>
          <a:ext cx="2468990" cy="1148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AA647F88-22F3-CB5C-020A-4E71CF95F1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9753344"/>
              </p:ext>
            </p:extLst>
          </p:nvPr>
        </p:nvGraphicFramePr>
        <p:xfrm>
          <a:off x="4649351" y="3493218"/>
          <a:ext cx="4036622" cy="893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6096B758-0D9B-7336-63B3-D5DD3750E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9865947"/>
              </p:ext>
            </p:extLst>
          </p:nvPr>
        </p:nvGraphicFramePr>
        <p:xfrm>
          <a:off x="463545" y="3549250"/>
          <a:ext cx="3746503" cy="80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2973358-6DF3-3786-8018-FD834BC69AAA}"/>
              </a:ext>
            </a:extLst>
          </p:cNvPr>
          <p:cNvSpPr txBox="1"/>
          <p:nvPr/>
        </p:nvSpPr>
        <p:spPr>
          <a:xfrm>
            <a:off x="6400800" y="1422636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1F7142-586C-8339-5B1A-D22CFD48A4DD}"/>
              </a:ext>
            </a:extLst>
          </p:cNvPr>
          <p:cNvSpPr txBox="1"/>
          <p:nvPr/>
        </p:nvSpPr>
        <p:spPr>
          <a:xfrm>
            <a:off x="3540951" y="1422636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FDC87E-CEE3-DD9A-7954-7AC4A6D15228}"/>
              </a:ext>
            </a:extLst>
          </p:cNvPr>
          <p:cNvSpPr txBox="1"/>
          <p:nvPr/>
        </p:nvSpPr>
        <p:spPr>
          <a:xfrm>
            <a:off x="703366" y="1422636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F415B0-3594-C652-EEDD-DCCCC705E854}"/>
              </a:ext>
            </a:extLst>
          </p:cNvPr>
          <p:cNvSpPr txBox="1"/>
          <p:nvPr/>
        </p:nvSpPr>
        <p:spPr>
          <a:xfrm>
            <a:off x="6440307" y="3228026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DEC29E-29A0-690B-EC5C-2AB7D870F5B6}"/>
              </a:ext>
            </a:extLst>
          </p:cNvPr>
          <p:cNvSpPr txBox="1"/>
          <p:nvPr/>
        </p:nvSpPr>
        <p:spPr>
          <a:xfrm>
            <a:off x="1916849" y="3230872"/>
            <a:ext cx="23798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069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25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7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2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875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2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750"/>
                                        <p:tgtEl>
                                          <p:spTgt spid="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17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750"/>
                                        <p:tgtEl>
                                          <p:spTgt spid="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10" grpId="0" animBg="1"/>
      <p:bldGraphic spid="14" grpId="0">
        <p:bldSub>
          <a:bldChart bld="category"/>
        </p:bldSub>
      </p:bldGraphic>
      <p:bldGraphic spid="15" grpId="0">
        <p:bldSub>
          <a:bldChart bld="series"/>
        </p:bldSub>
      </p:bldGraphic>
      <p:bldGraphic spid="16" grpId="0">
        <p:bldSub>
          <a:bldChart bld="series"/>
        </p:bldSub>
      </p:bldGraphic>
      <p:bldGraphic spid="19" grpId="0">
        <p:bldSub>
          <a:bldChart bld="category"/>
        </p:bldSub>
      </p:bldGraphic>
      <p:bldGraphic spid="20" grpId="0">
        <p:bldSub>
          <a:bldChart bld="series"/>
        </p:bldSub>
      </p:bldGraphic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Rounded Rectangle 34">
            <a:extLst>
              <a:ext uri="{FF2B5EF4-FFF2-40B4-BE49-F238E27FC236}">
                <a16:creationId xmlns:a16="http://schemas.microsoft.com/office/drawing/2014/main" id="{9EA4E009-7D6C-3EF3-C692-ADC28A3B8ED8}"/>
              </a:ext>
            </a:extLst>
          </p:cNvPr>
          <p:cNvSpPr/>
          <p:nvPr/>
        </p:nvSpPr>
        <p:spPr>
          <a:xfrm>
            <a:off x="3581400" y="3442343"/>
            <a:ext cx="5378490" cy="1339207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" name="Rounded Rectangle 35">
            <a:extLst>
              <a:ext uri="{FF2B5EF4-FFF2-40B4-BE49-F238E27FC236}">
                <a16:creationId xmlns:a16="http://schemas.microsoft.com/office/drawing/2014/main" id="{CAF44C01-7FAD-2ECF-A86A-5CD323769E1E}"/>
              </a:ext>
            </a:extLst>
          </p:cNvPr>
          <p:cNvSpPr/>
          <p:nvPr/>
        </p:nvSpPr>
        <p:spPr>
          <a:xfrm>
            <a:off x="3581400" y="1232544"/>
            <a:ext cx="1269574" cy="2014776"/>
          </a:xfrm>
          <a:prstGeom prst="roundRect">
            <a:avLst>
              <a:gd name="adj" fmla="val 703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36">
            <a:extLst>
              <a:ext uri="{FF2B5EF4-FFF2-40B4-BE49-F238E27FC236}">
                <a16:creationId xmlns:a16="http://schemas.microsoft.com/office/drawing/2014/main" id="{3A2FAC85-A17E-0845-FA0B-DEEA528D3D61}"/>
              </a:ext>
            </a:extLst>
          </p:cNvPr>
          <p:cNvSpPr/>
          <p:nvPr/>
        </p:nvSpPr>
        <p:spPr>
          <a:xfrm>
            <a:off x="4951038" y="1232544"/>
            <a:ext cx="1269574" cy="2014776"/>
          </a:xfrm>
          <a:prstGeom prst="roundRect">
            <a:avLst>
              <a:gd name="adj" fmla="val 70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38">
            <a:extLst>
              <a:ext uri="{FF2B5EF4-FFF2-40B4-BE49-F238E27FC236}">
                <a16:creationId xmlns:a16="http://schemas.microsoft.com/office/drawing/2014/main" id="{A892D8BC-0AB7-3BDC-6914-4BF583589851}"/>
              </a:ext>
            </a:extLst>
          </p:cNvPr>
          <p:cNvSpPr/>
          <p:nvPr/>
        </p:nvSpPr>
        <p:spPr>
          <a:xfrm>
            <a:off x="6320678" y="1232544"/>
            <a:ext cx="1269574" cy="2014776"/>
          </a:xfrm>
          <a:prstGeom prst="roundRect">
            <a:avLst>
              <a:gd name="adj" fmla="val 703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39">
            <a:extLst>
              <a:ext uri="{FF2B5EF4-FFF2-40B4-BE49-F238E27FC236}">
                <a16:creationId xmlns:a16="http://schemas.microsoft.com/office/drawing/2014/main" id="{015C468D-BBD0-018F-6BD1-128E07E8E600}"/>
              </a:ext>
            </a:extLst>
          </p:cNvPr>
          <p:cNvSpPr/>
          <p:nvPr/>
        </p:nvSpPr>
        <p:spPr>
          <a:xfrm>
            <a:off x="7690317" y="1232544"/>
            <a:ext cx="1269574" cy="2014776"/>
          </a:xfrm>
          <a:prstGeom prst="roundRect">
            <a:avLst>
              <a:gd name="adj" fmla="val 703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F9C2C6-0BF1-A890-D414-9E46158A3E94}"/>
              </a:ext>
            </a:extLst>
          </p:cNvPr>
          <p:cNvGrpSpPr/>
          <p:nvPr/>
        </p:nvGrpSpPr>
        <p:grpSpPr>
          <a:xfrm>
            <a:off x="5144688" y="3660608"/>
            <a:ext cx="3311843" cy="903334"/>
            <a:chOff x="5144688" y="3660608"/>
            <a:chExt cx="3311843" cy="903334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7EB50550-95D1-A7B9-DDEF-18ADFDF61FD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67672152"/>
                </p:ext>
              </p:extLst>
            </p:nvPr>
          </p:nvGraphicFramePr>
          <p:xfrm>
            <a:off x="5144688" y="3660608"/>
            <a:ext cx="1179912" cy="3769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48" name="Chart 47">
              <a:extLst>
                <a:ext uri="{FF2B5EF4-FFF2-40B4-BE49-F238E27FC236}">
                  <a16:creationId xmlns:a16="http://schemas.microsoft.com/office/drawing/2014/main" id="{00ECD327-8F84-D585-9BFC-3657441768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12448200"/>
                </p:ext>
              </p:extLst>
            </p:nvPr>
          </p:nvGraphicFramePr>
          <p:xfrm>
            <a:off x="5144688" y="4165390"/>
            <a:ext cx="1179912" cy="3985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9" name="Rounded Rectangle 5">
              <a:extLst>
                <a:ext uri="{FF2B5EF4-FFF2-40B4-BE49-F238E27FC236}">
                  <a16:creationId xmlns:a16="http://schemas.microsoft.com/office/drawing/2014/main" id="{84B4C906-1EF7-825B-7120-ED6F58CBED86}"/>
                </a:ext>
              </a:extLst>
            </p:cNvPr>
            <p:cNvSpPr/>
            <p:nvPr/>
          </p:nvSpPr>
          <p:spPr>
            <a:xfrm>
              <a:off x="6510913" y="3895368"/>
              <a:ext cx="1452402" cy="63680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0" name="Rounded Rectangle 102">
              <a:extLst>
                <a:ext uri="{FF2B5EF4-FFF2-40B4-BE49-F238E27FC236}">
                  <a16:creationId xmlns:a16="http://schemas.microsoft.com/office/drawing/2014/main" id="{5BC4D61E-2042-F8A1-01FE-BAC8C27605A8}"/>
                </a:ext>
              </a:extLst>
            </p:cNvPr>
            <p:cNvSpPr/>
            <p:nvPr/>
          </p:nvSpPr>
          <p:spPr>
            <a:xfrm>
              <a:off x="6510913" y="3895368"/>
              <a:ext cx="975634" cy="636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EB2AC66-5683-E828-AF54-B0E4BDBDB23D}"/>
                </a:ext>
              </a:extLst>
            </p:cNvPr>
            <p:cNvSpPr txBox="1"/>
            <p:nvPr/>
          </p:nvSpPr>
          <p:spPr>
            <a:xfrm>
              <a:off x="7646440" y="3700416"/>
              <a:ext cx="430916" cy="131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87%</a:t>
              </a:r>
            </a:p>
          </p:txBody>
        </p:sp>
        <p:sp>
          <p:nvSpPr>
            <p:cNvPr id="53" name="Rounded Rectangle 105">
              <a:extLst>
                <a:ext uri="{FF2B5EF4-FFF2-40B4-BE49-F238E27FC236}">
                  <a16:creationId xmlns:a16="http://schemas.microsoft.com/office/drawing/2014/main" id="{5722BD7C-F625-A625-2127-88881C3F0ABF}"/>
                </a:ext>
              </a:extLst>
            </p:cNvPr>
            <p:cNvSpPr/>
            <p:nvPr/>
          </p:nvSpPr>
          <p:spPr>
            <a:xfrm>
              <a:off x="6510913" y="4430302"/>
              <a:ext cx="1452402" cy="63680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4" name="Rounded Rectangle 106">
              <a:extLst>
                <a:ext uri="{FF2B5EF4-FFF2-40B4-BE49-F238E27FC236}">
                  <a16:creationId xmlns:a16="http://schemas.microsoft.com/office/drawing/2014/main" id="{DD13B3AE-94FA-27A5-77C2-A4C45E9D59EA}"/>
                </a:ext>
              </a:extLst>
            </p:cNvPr>
            <p:cNvSpPr/>
            <p:nvPr/>
          </p:nvSpPr>
          <p:spPr>
            <a:xfrm>
              <a:off x="6510913" y="4430302"/>
              <a:ext cx="667630" cy="636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7C160AF-3618-D61E-D7A3-040A2BEF6188}"/>
                </a:ext>
              </a:extLst>
            </p:cNvPr>
            <p:cNvSpPr txBox="1"/>
            <p:nvPr/>
          </p:nvSpPr>
          <p:spPr>
            <a:xfrm>
              <a:off x="7646440" y="4235350"/>
              <a:ext cx="430916" cy="131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47%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FA0B94D-35CA-0AA7-BA57-8E25F0D6F436}"/>
                </a:ext>
              </a:extLst>
            </p:cNvPr>
            <p:cNvGrpSpPr/>
            <p:nvPr/>
          </p:nvGrpSpPr>
          <p:grpSpPr>
            <a:xfrm>
              <a:off x="8424031" y="3766053"/>
              <a:ext cx="32500" cy="136323"/>
              <a:chOff x="6835907" y="4876800"/>
              <a:chExt cx="45719" cy="191769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2F6DC841-20F1-48E8-D5D4-ABC33BA0A2A0}"/>
                  </a:ext>
                </a:extLst>
              </p:cNvPr>
              <p:cNvSpPr/>
              <p:nvPr/>
            </p:nvSpPr>
            <p:spPr>
              <a:xfrm>
                <a:off x="6835907" y="487680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58E896A-F563-F0B6-7D01-516121D30806}"/>
                  </a:ext>
                </a:extLst>
              </p:cNvPr>
              <p:cNvSpPr/>
              <p:nvPr/>
            </p:nvSpPr>
            <p:spPr>
              <a:xfrm>
                <a:off x="6835907" y="494982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BA6350B-B4F5-C293-B99A-2C5626B9869D}"/>
                  </a:ext>
                </a:extLst>
              </p:cNvPr>
              <p:cNvSpPr/>
              <p:nvPr/>
            </p:nvSpPr>
            <p:spPr>
              <a:xfrm>
                <a:off x="6835907" y="502285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0321D71-E4EC-339C-897E-11B7E14C39A8}"/>
                </a:ext>
              </a:extLst>
            </p:cNvPr>
            <p:cNvGrpSpPr/>
            <p:nvPr/>
          </p:nvGrpSpPr>
          <p:grpSpPr>
            <a:xfrm>
              <a:off x="8424031" y="4300986"/>
              <a:ext cx="32500" cy="136323"/>
              <a:chOff x="6835907" y="4876800"/>
              <a:chExt cx="45719" cy="191769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5DA8C2A-3E3E-4E43-6AB5-685EB5B1DD20}"/>
                  </a:ext>
                </a:extLst>
              </p:cNvPr>
              <p:cNvSpPr/>
              <p:nvPr/>
            </p:nvSpPr>
            <p:spPr>
              <a:xfrm>
                <a:off x="6835907" y="487680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C8368223-76C3-0249-0460-5D5A1EA94864}"/>
                  </a:ext>
                </a:extLst>
              </p:cNvPr>
              <p:cNvSpPr/>
              <p:nvPr/>
            </p:nvSpPr>
            <p:spPr>
              <a:xfrm>
                <a:off x="6835907" y="494982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3EC9663B-95FA-A712-2981-A4189846E166}"/>
                  </a:ext>
                </a:extLst>
              </p:cNvPr>
              <p:cNvSpPr/>
              <p:nvPr/>
            </p:nvSpPr>
            <p:spPr>
              <a:xfrm>
                <a:off x="6835907" y="502285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9FB32E-12A5-BD33-006B-E8BCBACC948E}"/>
              </a:ext>
            </a:extLst>
          </p:cNvPr>
          <p:cNvGrpSpPr/>
          <p:nvPr/>
        </p:nvGrpSpPr>
        <p:grpSpPr>
          <a:xfrm>
            <a:off x="3581399" y="1449215"/>
            <a:ext cx="1243373" cy="1335246"/>
            <a:chOff x="3581399" y="1449215"/>
            <a:chExt cx="1243373" cy="1335246"/>
          </a:xfrm>
        </p:grpSpPr>
        <p:sp>
          <p:nvSpPr>
            <p:cNvPr id="13" name="Rounded Rectangle 2">
              <a:extLst>
                <a:ext uri="{FF2B5EF4-FFF2-40B4-BE49-F238E27FC236}">
                  <a16:creationId xmlns:a16="http://schemas.microsoft.com/office/drawing/2014/main" id="{DD3F2390-C40B-320D-780A-7F4A3E2BB3DB}"/>
                </a:ext>
              </a:extLst>
            </p:cNvPr>
            <p:cNvSpPr/>
            <p:nvPr/>
          </p:nvSpPr>
          <p:spPr>
            <a:xfrm>
              <a:off x="3743904" y="1449215"/>
              <a:ext cx="396016" cy="396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9AADBDD5-01A7-DC67-6647-9B342B89FA0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10145192"/>
                </p:ext>
              </p:extLst>
            </p:nvPr>
          </p:nvGraphicFramePr>
          <p:xfrm>
            <a:off x="3659649" y="2469067"/>
            <a:ext cx="799479" cy="3153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F5EE8C0-7E3F-ADE4-9C6C-3A30EBD97818}"/>
                </a:ext>
              </a:extLst>
            </p:cNvPr>
            <p:cNvGrpSpPr/>
            <p:nvPr/>
          </p:nvGrpSpPr>
          <p:grpSpPr>
            <a:xfrm>
              <a:off x="3855718" y="1506893"/>
              <a:ext cx="203669" cy="285390"/>
              <a:chOff x="1597025" y="1208088"/>
              <a:chExt cx="257175" cy="360363"/>
            </a:xfrm>
            <a:solidFill>
              <a:schemeClr val="accent1"/>
            </a:solidFill>
          </p:grpSpPr>
          <p:sp>
            <p:nvSpPr>
              <p:cNvPr id="32" name="Freeform 12">
                <a:extLst>
                  <a:ext uri="{FF2B5EF4-FFF2-40B4-BE49-F238E27FC236}">
                    <a16:creationId xmlns:a16="http://schemas.microsoft.com/office/drawing/2014/main" id="{1B0785A2-E11F-0C94-3A2F-14B89FE611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" y="1208088"/>
                <a:ext cx="257175" cy="360363"/>
              </a:xfrm>
              <a:custGeom>
                <a:avLst/>
                <a:gdLst/>
                <a:ahLst/>
                <a:cxnLst>
                  <a:cxn ang="0">
                    <a:pos x="65" y="35"/>
                  </a:cxn>
                  <a:cxn ang="0">
                    <a:pos x="57" y="54"/>
                  </a:cxn>
                  <a:cxn ang="0">
                    <a:pos x="42" y="19"/>
                  </a:cxn>
                  <a:cxn ang="0">
                    <a:pos x="34" y="42"/>
                  </a:cxn>
                  <a:cxn ang="0">
                    <a:pos x="4" y="0"/>
                  </a:cxn>
                  <a:cxn ang="0">
                    <a:pos x="0" y="88"/>
                  </a:cxn>
                  <a:cxn ang="0">
                    <a:pos x="38" y="123"/>
                  </a:cxn>
                  <a:cxn ang="0">
                    <a:pos x="83" y="96"/>
                  </a:cxn>
                  <a:cxn ang="0">
                    <a:pos x="65" y="35"/>
                  </a:cxn>
                  <a:cxn ang="0">
                    <a:pos x="75" y="94"/>
                  </a:cxn>
                  <a:cxn ang="0">
                    <a:pos x="38" y="115"/>
                  </a:cxn>
                  <a:cxn ang="0">
                    <a:pos x="7" y="88"/>
                  </a:cxn>
                  <a:cxn ang="0">
                    <a:pos x="11" y="60"/>
                  </a:cxn>
                  <a:cxn ang="0">
                    <a:pos x="15" y="22"/>
                  </a:cxn>
                  <a:cxn ang="0">
                    <a:pos x="31" y="60"/>
                  </a:cxn>
                  <a:cxn ang="0">
                    <a:pos x="45" y="38"/>
                  </a:cxn>
                  <a:cxn ang="0">
                    <a:pos x="50" y="73"/>
                  </a:cxn>
                  <a:cxn ang="0">
                    <a:pos x="67" y="52"/>
                  </a:cxn>
                  <a:cxn ang="0">
                    <a:pos x="75" y="94"/>
                  </a:cxn>
                  <a:cxn ang="0">
                    <a:pos x="75" y="94"/>
                  </a:cxn>
                  <a:cxn ang="0">
                    <a:pos x="75" y="94"/>
                  </a:cxn>
                </a:cxnLst>
                <a:rect l="0" t="0" r="r" b="b"/>
                <a:pathLst>
                  <a:path w="88" h="123">
                    <a:moveTo>
                      <a:pt x="65" y="35"/>
                    </a:moveTo>
                    <a:cubicBezTo>
                      <a:pt x="65" y="45"/>
                      <a:pt x="57" y="54"/>
                      <a:pt x="57" y="54"/>
                    </a:cubicBezTo>
                    <a:cubicBezTo>
                      <a:pt x="57" y="35"/>
                      <a:pt x="42" y="19"/>
                      <a:pt x="42" y="19"/>
                    </a:cubicBezTo>
                    <a:cubicBezTo>
                      <a:pt x="42" y="19"/>
                      <a:pt x="42" y="31"/>
                      <a:pt x="34" y="42"/>
                    </a:cubicBezTo>
                    <a:cubicBezTo>
                      <a:pt x="27" y="15"/>
                      <a:pt x="4" y="0"/>
                      <a:pt x="4" y="0"/>
                    </a:cubicBezTo>
                    <a:cubicBezTo>
                      <a:pt x="15" y="42"/>
                      <a:pt x="0" y="57"/>
                      <a:pt x="0" y="88"/>
                    </a:cubicBezTo>
                    <a:cubicBezTo>
                      <a:pt x="0" y="106"/>
                      <a:pt x="15" y="123"/>
                      <a:pt x="38" y="123"/>
                    </a:cubicBezTo>
                    <a:cubicBezTo>
                      <a:pt x="73" y="123"/>
                      <a:pt x="79" y="110"/>
                      <a:pt x="83" y="96"/>
                    </a:cubicBezTo>
                    <a:cubicBezTo>
                      <a:pt x="88" y="77"/>
                      <a:pt x="80" y="54"/>
                      <a:pt x="65" y="35"/>
                    </a:cubicBezTo>
                    <a:close/>
                    <a:moveTo>
                      <a:pt x="75" y="94"/>
                    </a:moveTo>
                    <a:cubicBezTo>
                      <a:pt x="73" y="104"/>
                      <a:pt x="70" y="115"/>
                      <a:pt x="38" y="115"/>
                    </a:cubicBezTo>
                    <a:cubicBezTo>
                      <a:pt x="19" y="115"/>
                      <a:pt x="7" y="101"/>
                      <a:pt x="7" y="88"/>
                    </a:cubicBezTo>
                    <a:cubicBezTo>
                      <a:pt x="7" y="78"/>
                      <a:pt x="9" y="69"/>
                      <a:pt x="11" y="60"/>
                    </a:cubicBezTo>
                    <a:cubicBezTo>
                      <a:pt x="14" y="49"/>
                      <a:pt x="16" y="37"/>
                      <a:pt x="15" y="22"/>
                    </a:cubicBezTo>
                    <a:cubicBezTo>
                      <a:pt x="27" y="39"/>
                      <a:pt x="31" y="60"/>
                      <a:pt x="31" y="60"/>
                    </a:cubicBezTo>
                    <a:cubicBezTo>
                      <a:pt x="31" y="60"/>
                      <a:pt x="42" y="45"/>
                      <a:pt x="45" y="38"/>
                    </a:cubicBezTo>
                    <a:cubicBezTo>
                      <a:pt x="48" y="42"/>
                      <a:pt x="50" y="58"/>
                      <a:pt x="50" y="73"/>
                    </a:cubicBezTo>
                    <a:cubicBezTo>
                      <a:pt x="50" y="73"/>
                      <a:pt x="60" y="65"/>
                      <a:pt x="67" y="52"/>
                    </a:cubicBezTo>
                    <a:cubicBezTo>
                      <a:pt x="76" y="66"/>
                      <a:pt x="78" y="82"/>
                      <a:pt x="75" y="94"/>
                    </a:cubicBezTo>
                    <a:close/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3" name="Freeform 13">
                <a:extLst>
                  <a:ext uri="{FF2B5EF4-FFF2-40B4-BE49-F238E27FC236}">
                    <a16:creationId xmlns:a16="http://schemas.microsoft.com/office/drawing/2014/main" id="{89B65292-8131-626E-307C-62D642F9E6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8300" y="1363663"/>
                <a:ext cx="160338" cy="128588"/>
              </a:xfrm>
              <a:custGeom>
                <a:avLst/>
                <a:gdLst/>
                <a:ahLst/>
                <a:cxnLst>
                  <a:cxn ang="0">
                    <a:pos x="53" y="12"/>
                  </a:cxn>
                  <a:cxn ang="0">
                    <a:pos x="49" y="15"/>
                  </a:cxn>
                  <a:cxn ang="0">
                    <a:pos x="31" y="30"/>
                  </a:cxn>
                  <a:cxn ang="0">
                    <a:pos x="29" y="13"/>
                  </a:cxn>
                  <a:cxn ang="0">
                    <a:pos x="29" y="7"/>
                  </a:cxn>
                  <a:cxn ang="0">
                    <a:pos x="23" y="16"/>
                  </a:cxn>
                  <a:cxn ang="0">
                    <a:pos x="17" y="25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5" y="5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4" y="38"/>
                  </a:cxn>
                  <a:cxn ang="0">
                    <a:pos x="7" y="11"/>
                  </a:cxn>
                  <a:cxn ang="0">
                    <a:pos x="15" y="29"/>
                  </a:cxn>
                  <a:cxn ang="0">
                    <a:pos x="16" y="32"/>
                  </a:cxn>
                  <a:cxn ang="0">
                    <a:pos x="18" y="30"/>
                  </a:cxn>
                  <a:cxn ang="0">
                    <a:pos x="25" y="19"/>
                  </a:cxn>
                  <a:cxn ang="0">
                    <a:pos x="28" y="33"/>
                  </a:cxn>
                  <a:cxn ang="0">
                    <a:pos x="29" y="35"/>
                  </a:cxn>
                  <a:cxn ang="0">
                    <a:pos x="31" y="34"/>
                  </a:cxn>
                  <a:cxn ang="0">
                    <a:pos x="50" y="20"/>
                  </a:cxn>
                  <a:cxn ang="0">
                    <a:pos x="48" y="41"/>
                  </a:cxn>
                  <a:cxn ang="0">
                    <a:pos x="49" y="43"/>
                  </a:cxn>
                  <a:cxn ang="0">
                    <a:pos x="49" y="44"/>
                  </a:cxn>
                  <a:cxn ang="0">
                    <a:pos x="51" y="42"/>
                  </a:cxn>
                  <a:cxn ang="0">
                    <a:pos x="53" y="16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53" y="12"/>
                  </a:cxn>
                </a:cxnLst>
                <a:rect l="0" t="0" r="r" b="b"/>
                <a:pathLst>
                  <a:path w="55" h="44">
                    <a:moveTo>
                      <a:pt x="53" y="12"/>
                    </a:moveTo>
                    <a:cubicBezTo>
                      <a:pt x="49" y="15"/>
                      <a:pt x="49" y="15"/>
                      <a:pt x="49" y="15"/>
                    </a:cubicBezTo>
                    <a:cubicBezTo>
                      <a:pt x="45" y="20"/>
                      <a:pt x="42" y="25"/>
                      <a:pt x="31" y="30"/>
                    </a:cubicBezTo>
                    <a:cubicBezTo>
                      <a:pt x="30" y="25"/>
                      <a:pt x="29" y="20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1" y="19"/>
                      <a:pt x="19" y="21"/>
                      <a:pt x="17" y="25"/>
                    </a:cubicBezTo>
                    <a:cubicBezTo>
                      <a:pt x="13" y="16"/>
                      <a:pt x="10" y="10"/>
                      <a:pt x="8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13"/>
                      <a:pt x="0" y="20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3" y="40"/>
                      <a:pt x="4" y="39"/>
                      <a:pt x="4" y="38"/>
                    </a:cubicBezTo>
                    <a:cubicBezTo>
                      <a:pt x="4" y="24"/>
                      <a:pt x="5" y="17"/>
                      <a:pt x="7" y="11"/>
                    </a:cubicBezTo>
                    <a:cubicBezTo>
                      <a:pt x="9" y="16"/>
                      <a:pt x="11" y="22"/>
                      <a:pt x="15" y="2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1" y="25"/>
                      <a:pt x="23" y="22"/>
                      <a:pt x="25" y="19"/>
                    </a:cubicBezTo>
                    <a:cubicBezTo>
                      <a:pt x="26" y="25"/>
                      <a:pt x="27" y="29"/>
                      <a:pt x="28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41" y="29"/>
                      <a:pt x="46" y="25"/>
                      <a:pt x="50" y="20"/>
                    </a:cubicBezTo>
                    <a:cubicBezTo>
                      <a:pt x="51" y="28"/>
                      <a:pt x="50" y="35"/>
                      <a:pt x="48" y="41"/>
                    </a:cubicBezTo>
                    <a:cubicBezTo>
                      <a:pt x="47" y="42"/>
                      <a:pt x="48" y="43"/>
                      <a:pt x="49" y="43"/>
                    </a:cubicBezTo>
                    <a:cubicBezTo>
                      <a:pt x="49" y="43"/>
                      <a:pt x="49" y="44"/>
                      <a:pt x="49" y="44"/>
                    </a:cubicBezTo>
                    <a:cubicBezTo>
                      <a:pt x="50" y="44"/>
                      <a:pt x="51" y="43"/>
                      <a:pt x="51" y="42"/>
                    </a:cubicBezTo>
                    <a:cubicBezTo>
                      <a:pt x="54" y="35"/>
                      <a:pt x="55" y="24"/>
                      <a:pt x="53" y="16"/>
                    </a:cubicBezTo>
                    <a:lnTo>
                      <a:pt x="53" y="12"/>
                    </a:ln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C82CDE9-4EB6-9F16-5EB0-399270035CA5}"/>
                </a:ext>
              </a:extLst>
            </p:cNvPr>
            <p:cNvSpPr txBox="1"/>
            <p:nvPr/>
          </p:nvSpPr>
          <p:spPr>
            <a:xfrm>
              <a:off x="3581399" y="2122179"/>
              <a:ext cx="12433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5DB8E3B-1814-541F-A05C-CB06B808DDC1}"/>
              </a:ext>
            </a:extLst>
          </p:cNvPr>
          <p:cNvGrpSpPr/>
          <p:nvPr/>
        </p:nvGrpSpPr>
        <p:grpSpPr>
          <a:xfrm>
            <a:off x="4964138" y="1449215"/>
            <a:ext cx="1243373" cy="1335246"/>
            <a:chOff x="4964138" y="1449215"/>
            <a:chExt cx="1243373" cy="1335246"/>
          </a:xfrm>
        </p:grpSpPr>
        <p:sp>
          <p:nvSpPr>
            <p:cNvPr id="18" name="Rounded Rectangle 62">
              <a:extLst>
                <a:ext uri="{FF2B5EF4-FFF2-40B4-BE49-F238E27FC236}">
                  <a16:creationId xmlns:a16="http://schemas.microsoft.com/office/drawing/2014/main" id="{3B298DC2-1869-54F2-498C-7A779B6D67EE}"/>
                </a:ext>
              </a:extLst>
            </p:cNvPr>
            <p:cNvSpPr/>
            <p:nvPr/>
          </p:nvSpPr>
          <p:spPr>
            <a:xfrm>
              <a:off x="5115554" y="1449215"/>
              <a:ext cx="396016" cy="396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aphicFrame>
          <p:nvGraphicFramePr>
            <p:cNvPr id="20" name="Chart 19">
              <a:extLst>
                <a:ext uri="{FF2B5EF4-FFF2-40B4-BE49-F238E27FC236}">
                  <a16:creationId xmlns:a16="http://schemas.microsoft.com/office/drawing/2014/main" id="{6BB77403-5751-859E-DB5D-F49F76FC812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52610885"/>
                </p:ext>
              </p:extLst>
            </p:nvPr>
          </p:nvGraphicFramePr>
          <p:xfrm>
            <a:off x="5031297" y="2469067"/>
            <a:ext cx="799479" cy="3153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8612D9B-0FD1-C486-F281-D105783E5856}"/>
                </a:ext>
              </a:extLst>
            </p:cNvPr>
            <p:cNvGrpSpPr/>
            <p:nvPr/>
          </p:nvGrpSpPr>
          <p:grpSpPr>
            <a:xfrm>
              <a:off x="5211727" y="1506893"/>
              <a:ext cx="203669" cy="285390"/>
              <a:chOff x="1597025" y="1208088"/>
              <a:chExt cx="257175" cy="360363"/>
            </a:xfrm>
            <a:solidFill>
              <a:schemeClr val="accent2"/>
            </a:solidFill>
          </p:grpSpPr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ECAF9B5E-027C-E06A-CE29-C1AF79F822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" y="1208088"/>
                <a:ext cx="257175" cy="360363"/>
              </a:xfrm>
              <a:custGeom>
                <a:avLst/>
                <a:gdLst/>
                <a:ahLst/>
                <a:cxnLst>
                  <a:cxn ang="0">
                    <a:pos x="65" y="35"/>
                  </a:cxn>
                  <a:cxn ang="0">
                    <a:pos x="57" y="54"/>
                  </a:cxn>
                  <a:cxn ang="0">
                    <a:pos x="42" y="19"/>
                  </a:cxn>
                  <a:cxn ang="0">
                    <a:pos x="34" y="42"/>
                  </a:cxn>
                  <a:cxn ang="0">
                    <a:pos x="4" y="0"/>
                  </a:cxn>
                  <a:cxn ang="0">
                    <a:pos x="0" y="88"/>
                  </a:cxn>
                  <a:cxn ang="0">
                    <a:pos x="38" y="123"/>
                  </a:cxn>
                  <a:cxn ang="0">
                    <a:pos x="83" y="96"/>
                  </a:cxn>
                  <a:cxn ang="0">
                    <a:pos x="65" y="35"/>
                  </a:cxn>
                  <a:cxn ang="0">
                    <a:pos x="75" y="94"/>
                  </a:cxn>
                  <a:cxn ang="0">
                    <a:pos x="38" y="115"/>
                  </a:cxn>
                  <a:cxn ang="0">
                    <a:pos x="7" y="88"/>
                  </a:cxn>
                  <a:cxn ang="0">
                    <a:pos x="11" y="60"/>
                  </a:cxn>
                  <a:cxn ang="0">
                    <a:pos x="15" y="22"/>
                  </a:cxn>
                  <a:cxn ang="0">
                    <a:pos x="31" y="60"/>
                  </a:cxn>
                  <a:cxn ang="0">
                    <a:pos x="45" y="38"/>
                  </a:cxn>
                  <a:cxn ang="0">
                    <a:pos x="50" y="73"/>
                  </a:cxn>
                  <a:cxn ang="0">
                    <a:pos x="67" y="52"/>
                  </a:cxn>
                  <a:cxn ang="0">
                    <a:pos x="75" y="94"/>
                  </a:cxn>
                  <a:cxn ang="0">
                    <a:pos x="75" y="94"/>
                  </a:cxn>
                  <a:cxn ang="0">
                    <a:pos x="75" y="94"/>
                  </a:cxn>
                </a:cxnLst>
                <a:rect l="0" t="0" r="r" b="b"/>
                <a:pathLst>
                  <a:path w="88" h="123">
                    <a:moveTo>
                      <a:pt x="65" y="35"/>
                    </a:moveTo>
                    <a:cubicBezTo>
                      <a:pt x="65" y="45"/>
                      <a:pt x="57" y="54"/>
                      <a:pt x="57" y="54"/>
                    </a:cubicBezTo>
                    <a:cubicBezTo>
                      <a:pt x="57" y="35"/>
                      <a:pt x="42" y="19"/>
                      <a:pt x="42" y="19"/>
                    </a:cubicBezTo>
                    <a:cubicBezTo>
                      <a:pt x="42" y="19"/>
                      <a:pt x="42" y="31"/>
                      <a:pt x="34" y="42"/>
                    </a:cubicBezTo>
                    <a:cubicBezTo>
                      <a:pt x="27" y="15"/>
                      <a:pt x="4" y="0"/>
                      <a:pt x="4" y="0"/>
                    </a:cubicBezTo>
                    <a:cubicBezTo>
                      <a:pt x="15" y="42"/>
                      <a:pt x="0" y="57"/>
                      <a:pt x="0" y="88"/>
                    </a:cubicBezTo>
                    <a:cubicBezTo>
                      <a:pt x="0" y="106"/>
                      <a:pt x="15" y="123"/>
                      <a:pt x="38" y="123"/>
                    </a:cubicBezTo>
                    <a:cubicBezTo>
                      <a:pt x="73" y="123"/>
                      <a:pt x="79" y="110"/>
                      <a:pt x="83" y="96"/>
                    </a:cubicBezTo>
                    <a:cubicBezTo>
                      <a:pt x="88" y="77"/>
                      <a:pt x="80" y="54"/>
                      <a:pt x="65" y="35"/>
                    </a:cubicBezTo>
                    <a:close/>
                    <a:moveTo>
                      <a:pt x="75" y="94"/>
                    </a:moveTo>
                    <a:cubicBezTo>
                      <a:pt x="73" y="104"/>
                      <a:pt x="70" y="115"/>
                      <a:pt x="38" y="115"/>
                    </a:cubicBezTo>
                    <a:cubicBezTo>
                      <a:pt x="19" y="115"/>
                      <a:pt x="7" y="101"/>
                      <a:pt x="7" y="88"/>
                    </a:cubicBezTo>
                    <a:cubicBezTo>
                      <a:pt x="7" y="78"/>
                      <a:pt x="9" y="69"/>
                      <a:pt x="11" y="60"/>
                    </a:cubicBezTo>
                    <a:cubicBezTo>
                      <a:pt x="14" y="49"/>
                      <a:pt x="16" y="37"/>
                      <a:pt x="15" y="22"/>
                    </a:cubicBezTo>
                    <a:cubicBezTo>
                      <a:pt x="27" y="39"/>
                      <a:pt x="31" y="60"/>
                      <a:pt x="31" y="60"/>
                    </a:cubicBezTo>
                    <a:cubicBezTo>
                      <a:pt x="31" y="60"/>
                      <a:pt x="42" y="45"/>
                      <a:pt x="45" y="38"/>
                    </a:cubicBezTo>
                    <a:cubicBezTo>
                      <a:pt x="48" y="42"/>
                      <a:pt x="50" y="58"/>
                      <a:pt x="50" y="73"/>
                    </a:cubicBezTo>
                    <a:cubicBezTo>
                      <a:pt x="50" y="73"/>
                      <a:pt x="60" y="65"/>
                      <a:pt x="67" y="52"/>
                    </a:cubicBezTo>
                    <a:cubicBezTo>
                      <a:pt x="76" y="66"/>
                      <a:pt x="78" y="82"/>
                      <a:pt x="75" y="94"/>
                    </a:cubicBezTo>
                    <a:close/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80F51795-A467-FE57-C925-9F9BF4281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8300" y="1363663"/>
                <a:ext cx="160338" cy="128588"/>
              </a:xfrm>
              <a:custGeom>
                <a:avLst/>
                <a:gdLst/>
                <a:ahLst/>
                <a:cxnLst>
                  <a:cxn ang="0">
                    <a:pos x="53" y="12"/>
                  </a:cxn>
                  <a:cxn ang="0">
                    <a:pos x="49" y="15"/>
                  </a:cxn>
                  <a:cxn ang="0">
                    <a:pos x="31" y="30"/>
                  </a:cxn>
                  <a:cxn ang="0">
                    <a:pos x="29" y="13"/>
                  </a:cxn>
                  <a:cxn ang="0">
                    <a:pos x="29" y="7"/>
                  </a:cxn>
                  <a:cxn ang="0">
                    <a:pos x="23" y="16"/>
                  </a:cxn>
                  <a:cxn ang="0">
                    <a:pos x="17" y="25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5" y="5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4" y="38"/>
                  </a:cxn>
                  <a:cxn ang="0">
                    <a:pos x="7" y="11"/>
                  </a:cxn>
                  <a:cxn ang="0">
                    <a:pos x="15" y="29"/>
                  </a:cxn>
                  <a:cxn ang="0">
                    <a:pos x="16" y="32"/>
                  </a:cxn>
                  <a:cxn ang="0">
                    <a:pos x="18" y="30"/>
                  </a:cxn>
                  <a:cxn ang="0">
                    <a:pos x="25" y="19"/>
                  </a:cxn>
                  <a:cxn ang="0">
                    <a:pos x="28" y="33"/>
                  </a:cxn>
                  <a:cxn ang="0">
                    <a:pos x="29" y="35"/>
                  </a:cxn>
                  <a:cxn ang="0">
                    <a:pos x="31" y="34"/>
                  </a:cxn>
                  <a:cxn ang="0">
                    <a:pos x="50" y="20"/>
                  </a:cxn>
                  <a:cxn ang="0">
                    <a:pos x="48" y="41"/>
                  </a:cxn>
                  <a:cxn ang="0">
                    <a:pos x="49" y="43"/>
                  </a:cxn>
                  <a:cxn ang="0">
                    <a:pos x="49" y="44"/>
                  </a:cxn>
                  <a:cxn ang="0">
                    <a:pos x="51" y="42"/>
                  </a:cxn>
                  <a:cxn ang="0">
                    <a:pos x="53" y="16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53" y="12"/>
                  </a:cxn>
                </a:cxnLst>
                <a:rect l="0" t="0" r="r" b="b"/>
                <a:pathLst>
                  <a:path w="55" h="44">
                    <a:moveTo>
                      <a:pt x="53" y="12"/>
                    </a:moveTo>
                    <a:cubicBezTo>
                      <a:pt x="49" y="15"/>
                      <a:pt x="49" y="15"/>
                      <a:pt x="49" y="15"/>
                    </a:cubicBezTo>
                    <a:cubicBezTo>
                      <a:pt x="45" y="20"/>
                      <a:pt x="42" y="25"/>
                      <a:pt x="31" y="30"/>
                    </a:cubicBezTo>
                    <a:cubicBezTo>
                      <a:pt x="30" y="25"/>
                      <a:pt x="29" y="20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1" y="19"/>
                      <a:pt x="19" y="21"/>
                      <a:pt x="17" y="25"/>
                    </a:cubicBezTo>
                    <a:cubicBezTo>
                      <a:pt x="13" y="16"/>
                      <a:pt x="10" y="10"/>
                      <a:pt x="8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13"/>
                      <a:pt x="0" y="20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3" y="40"/>
                      <a:pt x="4" y="39"/>
                      <a:pt x="4" y="38"/>
                    </a:cubicBezTo>
                    <a:cubicBezTo>
                      <a:pt x="4" y="24"/>
                      <a:pt x="5" y="17"/>
                      <a:pt x="7" y="11"/>
                    </a:cubicBezTo>
                    <a:cubicBezTo>
                      <a:pt x="9" y="16"/>
                      <a:pt x="11" y="22"/>
                      <a:pt x="15" y="2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1" y="25"/>
                      <a:pt x="23" y="22"/>
                      <a:pt x="25" y="19"/>
                    </a:cubicBezTo>
                    <a:cubicBezTo>
                      <a:pt x="26" y="25"/>
                      <a:pt x="27" y="29"/>
                      <a:pt x="28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41" y="29"/>
                      <a:pt x="46" y="25"/>
                      <a:pt x="50" y="20"/>
                    </a:cubicBezTo>
                    <a:cubicBezTo>
                      <a:pt x="51" y="28"/>
                      <a:pt x="50" y="35"/>
                      <a:pt x="48" y="41"/>
                    </a:cubicBezTo>
                    <a:cubicBezTo>
                      <a:pt x="47" y="42"/>
                      <a:pt x="48" y="43"/>
                      <a:pt x="49" y="43"/>
                    </a:cubicBezTo>
                    <a:cubicBezTo>
                      <a:pt x="49" y="43"/>
                      <a:pt x="49" y="44"/>
                      <a:pt x="49" y="44"/>
                    </a:cubicBezTo>
                    <a:cubicBezTo>
                      <a:pt x="50" y="44"/>
                      <a:pt x="51" y="43"/>
                      <a:pt x="51" y="42"/>
                    </a:cubicBezTo>
                    <a:cubicBezTo>
                      <a:pt x="54" y="35"/>
                      <a:pt x="55" y="24"/>
                      <a:pt x="53" y="16"/>
                    </a:cubicBezTo>
                    <a:lnTo>
                      <a:pt x="53" y="12"/>
                    </a:ln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9406C34-2E26-60E1-F494-611E34FCC335}"/>
                </a:ext>
              </a:extLst>
            </p:cNvPr>
            <p:cNvSpPr txBox="1"/>
            <p:nvPr/>
          </p:nvSpPr>
          <p:spPr>
            <a:xfrm>
              <a:off x="4964138" y="2122179"/>
              <a:ext cx="12433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91F54D7-D354-31D2-0B76-FD4BAF92360D}"/>
              </a:ext>
            </a:extLst>
          </p:cNvPr>
          <p:cNvGrpSpPr/>
          <p:nvPr/>
        </p:nvGrpSpPr>
        <p:grpSpPr>
          <a:xfrm>
            <a:off x="6324600" y="1449215"/>
            <a:ext cx="1243373" cy="1335246"/>
            <a:chOff x="6324600" y="1449215"/>
            <a:chExt cx="1243373" cy="1335246"/>
          </a:xfrm>
        </p:grpSpPr>
        <p:sp>
          <p:nvSpPr>
            <p:cNvPr id="23" name="Rounded Rectangle 74">
              <a:extLst>
                <a:ext uri="{FF2B5EF4-FFF2-40B4-BE49-F238E27FC236}">
                  <a16:creationId xmlns:a16="http://schemas.microsoft.com/office/drawing/2014/main" id="{6C4E48BC-6774-DBC0-5B4C-9C260519010B}"/>
                </a:ext>
              </a:extLst>
            </p:cNvPr>
            <p:cNvSpPr/>
            <p:nvPr/>
          </p:nvSpPr>
          <p:spPr>
            <a:xfrm>
              <a:off x="6487203" y="1449215"/>
              <a:ext cx="396016" cy="396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aphicFrame>
          <p:nvGraphicFramePr>
            <p:cNvPr id="25" name="Chart 24">
              <a:extLst>
                <a:ext uri="{FF2B5EF4-FFF2-40B4-BE49-F238E27FC236}">
                  <a16:creationId xmlns:a16="http://schemas.microsoft.com/office/drawing/2014/main" id="{266A5CA6-C068-AAFB-352A-85593A23EE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14492770"/>
                </p:ext>
              </p:extLst>
            </p:nvPr>
          </p:nvGraphicFramePr>
          <p:xfrm>
            <a:off x="6402947" y="2469067"/>
            <a:ext cx="799479" cy="3153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979E098-9FDA-A5FE-71A1-09A9F703C215}"/>
                </a:ext>
              </a:extLst>
            </p:cNvPr>
            <p:cNvGrpSpPr/>
            <p:nvPr/>
          </p:nvGrpSpPr>
          <p:grpSpPr>
            <a:xfrm>
              <a:off x="6583377" y="1506893"/>
              <a:ext cx="203669" cy="285390"/>
              <a:chOff x="1597025" y="1208088"/>
              <a:chExt cx="257175" cy="360363"/>
            </a:xfrm>
            <a:solidFill>
              <a:schemeClr val="accent3"/>
            </a:solidFill>
          </p:grpSpPr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2D99806E-541A-DA83-E684-E434431859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" y="1208088"/>
                <a:ext cx="257175" cy="360363"/>
              </a:xfrm>
              <a:custGeom>
                <a:avLst/>
                <a:gdLst/>
                <a:ahLst/>
                <a:cxnLst>
                  <a:cxn ang="0">
                    <a:pos x="65" y="35"/>
                  </a:cxn>
                  <a:cxn ang="0">
                    <a:pos x="57" y="54"/>
                  </a:cxn>
                  <a:cxn ang="0">
                    <a:pos x="42" y="19"/>
                  </a:cxn>
                  <a:cxn ang="0">
                    <a:pos x="34" y="42"/>
                  </a:cxn>
                  <a:cxn ang="0">
                    <a:pos x="4" y="0"/>
                  </a:cxn>
                  <a:cxn ang="0">
                    <a:pos x="0" y="88"/>
                  </a:cxn>
                  <a:cxn ang="0">
                    <a:pos x="38" y="123"/>
                  </a:cxn>
                  <a:cxn ang="0">
                    <a:pos x="83" y="96"/>
                  </a:cxn>
                  <a:cxn ang="0">
                    <a:pos x="65" y="35"/>
                  </a:cxn>
                  <a:cxn ang="0">
                    <a:pos x="75" y="94"/>
                  </a:cxn>
                  <a:cxn ang="0">
                    <a:pos x="38" y="115"/>
                  </a:cxn>
                  <a:cxn ang="0">
                    <a:pos x="7" y="88"/>
                  </a:cxn>
                  <a:cxn ang="0">
                    <a:pos x="11" y="60"/>
                  </a:cxn>
                  <a:cxn ang="0">
                    <a:pos x="15" y="22"/>
                  </a:cxn>
                  <a:cxn ang="0">
                    <a:pos x="31" y="60"/>
                  </a:cxn>
                  <a:cxn ang="0">
                    <a:pos x="45" y="38"/>
                  </a:cxn>
                  <a:cxn ang="0">
                    <a:pos x="50" y="73"/>
                  </a:cxn>
                  <a:cxn ang="0">
                    <a:pos x="67" y="52"/>
                  </a:cxn>
                  <a:cxn ang="0">
                    <a:pos x="75" y="94"/>
                  </a:cxn>
                  <a:cxn ang="0">
                    <a:pos x="75" y="94"/>
                  </a:cxn>
                  <a:cxn ang="0">
                    <a:pos x="75" y="94"/>
                  </a:cxn>
                </a:cxnLst>
                <a:rect l="0" t="0" r="r" b="b"/>
                <a:pathLst>
                  <a:path w="88" h="123">
                    <a:moveTo>
                      <a:pt x="65" y="35"/>
                    </a:moveTo>
                    <a:cubicBezTo>
                      <a:pt x="65" y="45"/>
                      <a:pt x="57" y="54"/>
                      <a:pt x="57" y="54"/>
                    </a:cubicBezTo>
                    <a:cubicBezTo>
                      <a:pt x="57" y="35"/>
                      <a:pt x="42" y="19"/>
                      <a:pt x="42" y="19"/>
                    </a:cubicBezTo>
                    <a:cubicBezTo>
                      <a:pt x="42" y="19"/>
                      <a:pt x="42" y="31"/>
                      <a:pt x="34" y="42"/>
                    </a:cubicBezTo>
                    <a:cubicBezTo>
                      <a:pt x="27" y="15"/>
                      <a:pt x="4" y="0"/>
                      <a:pt x="4" y="0"/>
                    </a:cubicBezTo>
                    <a:cubicBezTo>
                      <a:pt x="15" y="42"/>
                      <a:pt x="0" y="57"/>
                      <a:pt x="0" y="88"/>
                    </a:cubicBezTo>
                    <a:cubicBezTo>
                      <a:pt x="0" y="106"/>
                      <a:pt x="15" y="123"/>
                      <a:pt x="38" y="123"/>
                    </a:cubicBezTo>
                    <a:cubicBezTo>
                      <a:pt x="73" y="123"/>
                      <a:pt x="79" y="110"/>
                      <a:pt x="83" y="96"/>
                    </a:cubicBezTo>
                    <a:cubicBezTo>
                      <a:pt x="88" y="77"/>
                      <a:pt x="80" y="54"/>
                      <a:pt x="65" y="35"/>
                    </a:cubicBezTo>
                    <a:close/>
                    <a:moveTo>
                      <a:pt x="75" y="94"/>
                    </a:moveTo>
                    <a:cubicBezTo>
                      <a:pt x="73" y="104"/>
                      <a:pt x="70" y="115"/>
                      <a:pt x="38" y="115"/>
                    </a:cubicBezTo>
                    <a:cubicBezTo>
                      <a:pt x="19" y="115"/>
                      <a:pt x="7" y="101"/>
                      <a:pt x="7" y="88"/>
                    </a:cubicBezTo>
                    <a:cubicBezTo>
                      <a:pt x="7" y="78"/>
                      <a:pt x="9" y="69"/>
                      <a:pt x="11" y="60"/>
                    </a:cubicBezTo>
                    <a:cubicBezTo>
                      <a:pt x="14" y="49"/>
                      <a:pt x="16" y="37"/>
                      <a:pt x="15" y="22"/>
                    </a:cubicBezTo>
                    <a:cubicBezTo>
                      <a:pt x="27" y="39"/>
                      <a:pt x="31" y="60"/>
                      <a:pt x="31" y="60"/>
                    </a:cubicBezTo>
                    <a:cubicBezTo>
                      <a:pt x="31" y="60"/>
                      <a:pt x="42" y="45"/>
                      <a:pt x="45" y="38"/>
                    </a:cubicBezTo>
                    <a:cubicBezTo>
                      <a:pt x="48" y="42"/>
                      <a:pt x="50" y="58"/>
                      <a:pt x="50" y="73"/>
                    </a:cubicBezTo>
                    <a:cubicBezTo>
                      <a:pt x="50" y="73"/>
                      <a:pt x="60" y="65"/>
                      <a:pt x="67" y="52"/>
                    </a:cubicBezTo>
                    <a:cubicBezTo>
                      <a:pt x="76" y="66"/>
                      <a:pt x="78" y="82"/>
                      <a:pt x="75" y="94"/>
                    </a:cubicBezTo>
                    <a:close/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9" name="Freeform 13">
                <a:extLst>
                  <a:ext uri="{FF2B5EF4-FFF2-40B4-BE49-F238E27FC236}">
                    <a16:creationId xmlns:a16="http://schemas.microsoft.com/office/drawing/2014/main" id="{BD2168CF-6CF9-6B91-0D8C-131BFD7EDD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8300" y="1363663"/>
                <a:ext cx="160338" cy="128588"/>
              </a:xfrm>
              <a:custGeom>
                <a:avLst/>
                <a:gdLst/>
                <a:ahLst/>
                <a:cxnLst>
                  <a:cxn ang="0">
                    <a:pos x="53" y="12"/>
                  </a:cxn>
                  <a:cxn ang="0">
                    <a:pos x="49" y="15"/>
                  </a:cxn>
                  <a:cxn ang="0">
                    <a:pos x="31" y="30"/>
                  </a:cxn>
                  <a:cxn ang="0">
                    <a:pos x="29" y="13"/>
                  </a:cxn>
                  <a:cxn ang="0">
                    <a:pos x="29" y="7"/>
                  </a:cxn>
                  <a:cxn ang="0">
                    <a:pos x="23" y="16"/>
                  </a:cxn>
                  <a:cxn ang="0">
                    <a:pos x="17" y="25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5" y="5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4" y="38"/>
                  </a:cxn>
                  <a:cxn ang="0">
                    <a:pos x="7" y="11"/>
                  </a:cxn>
                  <a:cxn ang="0">
                    <a:pos x="15" y="29"/>
                  </a:cxn>
                  <a:cxn ang="0">
                    <a:pos x="16" y="32"/>
                  </a:cxn>
                  <a:cxn ang="0">
                    <a:pos x="18" y="30"/>
                  </a:cxn>
                  <a:cxn ang="0">
                    <a:pos x="25" y="19"/>
                  </a:cxn>
                  <a:cxn ang="0">
                    <a:pos x="28" y="33"/>
                  </a:cxn>
                  <a:cxn ang="0">
                    <a:pos x="29" y="35"/>
                  </a:cxn>
                  <a:cxn ang="0">
                    <a:pos x="31" y="34"/>
                  </a:cxn>
                  <a:cxn ang="0">
                    <a:pos x="50" y="20"/>
                  </a:cxn>
                  <a:cxn ang="0">
                    <a:pos x="48" y="41"/>
                  </a:cxn>
                  <a:cxn ang="0">
                    <a:pos x="49" y="43"/>
                  </a:cxn>
                  <a:cxn ang="0">
                    <a:pos x="49" y="44"/>
                  </a:cxn>
                  <a:cxn ang="0">
                    <a:pos x="51" y="42"/>
                  </a:cxn>
                  <a:cxn ang="0">
                    <a:pos x="53" y="16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53" y="12"/>
                  </a:cxn>
                </a:cxnLst>
                <a:rect l="0" t="0" r="r" b="b"/>
                <a:pathLst>
                  <a:path w="55" h="44">
                    <a:moveTo>
                      <a:pt x="53" y="12"/>
                    </a:moveTo>
                    <a:cubicBezTo>
                      <a:pt x="49" y="15"/>
                      <a:pt x="49" y="15"/>
                      <a:pt x="49" y="15"/>
                    </a:cubicBezTo>
                    <a:cubicBezTo>
                      <a:pt x="45" y="20"/>
                      <a:pt x="42" y="25"/>
                      <a:pt x="31" y="30"/>
                    </a:cubicBezTo>
                    <a:cubicBezTo>
                      <a:pt x="30" y="25"/>
                      <a:pt x="29" y="20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1" y="19"/>
                      <a:pt x="19" y="21"/>
                      <a:pt x="17" y="25"/>
                    </a:cubicBezTo>
                    <a:cubicBezTo>
                      <a:pt x="13" y="16"/>
                      <a:pt x="10" y="10"/>
                      <a:pt x="8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13"/>
                      <a:pt x="0" y="20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3" y="40"/>
                      <a:pt x="4" y="39"/>
                      <a:pt x="4" y="38"/>
                    </a:cubicBezTo>
                    <a:cubicBezTo>
                      <a:pt x="4" y="24"/>
                      <a:pt x="5" y="17"/>
                      <a:pt x="7" y="11"/>
                    </a:cubicBezTo>
                    <a:cubicBezTo>
                      <a:pt x="9" y="16"/>
                      <a:pt x="11" y="22"/>
                      <a:pt x="15" y="2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1" y="25"/>
                      <a:pt x="23" y="22"/>
                      <a:pt x="25" y="19"/>
                    </a:cubicBezTo>
                    <a:cubicBezTo>
                      <a:pt x="26" y="25"/>
                      <a:pt x="27" y="29"/>
                      <a:pt x="28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41" y="29"/>
                      <a:pt x="46" y="25"/>
                      <a:pt x="50" y="20"/>
                    </a:cubicBezTo>
                    <a:cubicBezTo>
                      <a:pt x="51" y="28"/>
                      <a:pt x="50" y="35"/>
                      <a:pt x="48" y="41"/>
                    </a:cubicBezTo>
                    <a:cubicBezTo>
                      <a:pt x="47" y="42"/>
                      <a:pt x="48" y="43"/>
                      <a:pt x="49" y="43"/>
                    </a:cubicBezTo>
                    <a:cubicBezTo>
                      <a:pt x="49" y="43"/>
                      <a:pt x="49" y="44"/>
                      <a:pt x="49" y="44"/>
                    </a:cubicBezTo>
                    <a:cubicBezTo>
                      <a:pt x="50" y="44"/>
                      <a:pt x="51" y="43"/>
                      <a:pt x="51" y="42"/>
                    </a:cubicBezTo>
                    <a:cubicBezTo>
                      <a:pt x="54" y="35"/>
                      <a:pt x="55" y="24"/>
                      <a:pt x="53" y="16"/>
                    </a:cubicBezTo>
                    <a:lnTo>
                      <a:pt x="53" y="12"/>
                    </a:ln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8A92898-6A90-E931-A144-FFD05E8C729B}"/>
                </a:ext>
              </a:extLst>
            </p:cNvPr>
            <p:cNvSpPr txBox="1"/>
            <p:nvPr/>
          </p:nvSpPr>
          <p:spPr>
            <a:xfrm>
              <a:off x="6324600" y="2122179"/>
              <a:ext cx="12433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3668A36-5CC3-D986-EBC3-44AADAE096D5}"/>
              </a:ext>
            </a:extLst>
          </p:cNvPr>
          <p:cNvGrpSpPr/>
          <p:nvPr/>
        </p:nvGrpSpPr>
        <p:grpSpPr>
          <a:xfrm>
            <a:off x="7696200" y="1449215"/>
            <a:ext cx="1243373" cy="1335246"/>
            <a:chOff x="7696200" y="1449215"/>
            <a:chExt cx="1243373" cy="1335246"/>
          </a:xfrm>
        </p:grpSpPr>
        <p:sp>
          <p:nvSpPr>
            <p:cNvPr id="28" name="Rounded Rectangle 80">
              <a:extLst>
                <a:ext uri="{FF2B5EF4-FFF2-40B4-BE49-F238E27FC236}">
                  <a16:creationId xmlns:a16="http://schemas.microsoft.com/office/drawing/2014/main" id="{A94C9D99-0796-23C4-AD6F-80211AE3F9A2}"/>
                </a:ext>
              </a:extLst>
            </p:cNvPr>
            <p:cNvSpPr/>
            <p:nvPr/>
          </p:nvSpPr>
          <p:spPr>
            <a:xfrm>
              <a:off x="7858852" y="1449215"/>
              <a:ext cx="396016" cy="3960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aphicFrame>
          <p:nvGraphicFramePr>
            <p:cNvPr id="30" name="Chart 29">
              <a:extLst>
                <a:ext uri="{FF2B5EF4-FFF2-40B4-BE49-F238E27FC236}">
                  <a16:creationId xmlns:a16="http://schemas.microsoft.com/office/drawing/2014/main" id="{0089DAC0-43A9-333D-6F9D-E3516CE9D22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24536964"/>
                </p:ext>
              </p:extLst>
            </p:nvPr>
          </p:nvGraphicFramePr>
          <p:xfrm>
            <a:off x="7774595" y="2469067"/>
            <a:ext cx="799479" cy="3153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D33C008-791A-CF87-4D10-703F09DBEEFF}"/>
                </a:ext>
              </a:extLst>
            </p:cNvPr>
            <p:cNvGrpSpPr/>
            <p:nvPr/>
          </p:nvGrpSpPr>
          <p:grpSpPr>
            <a:xfrm>
              <a:off x="7956150" y="1506893"/>
              <a:ext cx="203669" cy="285390"/>
              <a:chOff x="1597025" y="1208088"/>
              <a:chExt cx="257175" cy="360363"/>
            </a:xfrm>
            <a:solidFill>
              <a:schemeClr val="accent4"/>
            </a:solidFill>
          </p:grpSpPr>
          <p:sp>
            <p:nvSpPr>
              <p:cNvPr id="41" name="Freeform 12">
                <a:extLst>
                  <a:ext uri="{FF2B5EF4-FFF2-40B4-BE49-F238E27FC236}">
                    <a16:creationId xmlns:a16="http://schemas.microsoft.com/office/drawing/2014/main" id="{24610A73-F364-0075-C434-A64A423C50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" y="1208088"/>
                <a:ext cx="257175" cy="360363"/>
              </a:xfrm>
              <a:custGeom>
                <a:avLst/>
                <a:gdLst/>
                <a:ahLst/>
                <a:cxnLst>
                  <a:cxn ang="0">
                    <a:pos x="65" y="35"/>
                  </a:cxn>
                  <a:cxn ang="0">
                    <a:pos x="57" y="54"/>
                  </a:cxn>
                  <a:cxn ang="0">
                    <a:pos x="42" y="19"/>
                  </a:cxn>
                  <a:cxn ang="0">
                    <a:pos x="34" y="42"/>
                  </a:cxn>
                  <a:cxn ang="0">
                    <a:pos x="4" y="0"/>
                  </a:cxn>
                  <a:cxn ang="0">
                    <a:pos x="0" y="88"/>
                  </a:cxn>
                  <a:cxn ang="0">
                    <a:pos x="38" y="123"/>
                  </a:cxn>
                  <a:cxn ang="0">
                    <a:pos x="83" y="96"/>
                  </a:cxn>
                  <a:cxn ang="0">
                    <a:pos x="65" y="35"/>
                  </a:cxn>
                  <a:cxn ang="0">
                    <a:pos x="75" y="94"/>
                  </a:cxn>
                  <a:cxn ang="0">
                    <a:pos x="38" y="115"/>
                  </a:cxn>
                  <a:cxn ang="0">
                    <a:pos x="7" y="88"/>
                  </a:cxn>
                  <a:cxn ang="0">
                    <a:pos x="11" y="60"/>
                  </a:cxn>
                  <a:cxn ang="0">
                    <a:pos x="15" y="22"/>
                  </a:cxn>
                  <a:cxn ang="0">
                    <a:pos x="31" y="60"/>
                  </a:cxn>
                  <a:cxn ang="0">
                    <a:pos x="45" y="38"/>
                  </a:cxn>
                  <a:cxn ang="0">
                    <a:pos x="50" y="73"/>
                  </a:cxn>
                  <a:cxn ang="0">
                    <a:pos x="67" y="52"/>
                  </a:cxn>
                  <a:cxn ang="0">
                    <a:pos x="75" y="94"/>
                  </a:cxn>
                  <a:cxn ang="0">
                    <a:pos x="75" y="94"/>
                  </a:cxn>
                  <a:cxn ang="0">
                    <a:pos x="75" y="94"/>
                  </a:cxn>
                </a:cxnLst>
                <a:rect l="0" t="0" r="r" b="b"/>
                <a:pathLst>
                  <a:path w="88" h="123">
                    <a:moveTo>
                      <a:pt x="65" y="35"/>
                    </a:moveTo>
                    <a:cubicBezTo>
                      <a:pt x="65" y="45"/>
                      <a:pt x="57" y="54"/>
                      <a:pt x="57" y="54"/>
                    </a:cubicBezTo>
                    <a:cubicBezTo>
                      <a:pt x="57" y="35"/>
                      <a:pt x="42" y="19"/>
                      <a:pt x="42" y="19"/>
                    </a:cubicBezTo>
                    <a:cubicBezTo>
                      <a:pt x="42" y="19"/>
                      <a:pt x="42" y="31"/>
                      <a:pt x="34" y="42"/>
                    </a:cubicBezTo>
                    <a:cubicBezTo>
                      <a:pt x="27" y="15"/>
                      <a:pt x="4" y="0"/>
                      <a:pt x="4" y="0"/>
                    </a:cubicBezTo>
                    <a:cubicBezTo>
                      <a:pt x="15" y="42"/>
                      <a:pt x="0" y="57"/>
                      <a:pt x="0" y="88"/>
                    </a:cubicBezTo>
                    <a:cubicBezTo>
                      <a:pt x="0" y="106"/>
                      <a:pt x="15" y="123"/>
                      <a:pt x="38" y="123"/>
                    </a:cubicBezTo>
                    <a:cubicBezTo>
                      <a:pt x="73" y="123"/>
                      <a:pt x="79" y="110"/>
                      <a:pt x="83" y="96"/>
                    </a:cubicBezTo>
                    <a:cubicBezTo>
                      <a:pt x="88" y="77"/>
                      <a:pt x="80" y="54"/>
                      <a:pt x="65" y="35"/>
                    </a:cubicBezTo>
                    <a:close/>
                    <a:moveTo>
                      <a:pt x="75" y="94"/>
                    </a:moveTo>
                    <a:cubicBezTo>
                      <a:pt x="73" y="104"/>
                      <a:pt x="70" y="115"/>
                      <a:pt x="38" y="115"/>
                    </a:cubicBezTo>
                    <a:cubicBezTo>
                      <a:pt x="19" y="115"/>
                      <a:pt x="7" y="101"/>
                      <a:pt x="7" y="88"/>
                    </a:cubicBezTo>
                    <a:cubicBezTo>
                      <a:pt x="7" y="78"/>
                      <a:pt x="9" y="69"/>
                      <a:pt x="11" y="60"/>
                    </a:cubicBezTo>
                    <a:cubicBezTo>
                      <a:pt x="14" y="49"/>
                      <a:pt x="16" y="37"/>
                      <a:pt x="15" y="22"/>
                    </a:cubicBezTo>
                    <a:cubicBezTo>
                      <a:pt x="27" y="39"/>
                      <a:pt x="31" y="60"/>
                      <a:pt x="31" y="60"/>
                    </a:cubicBezTo>
                    <a:cubicBezTo>
                      <a:pt x="31" y="60"/>
                      <a:pt x="42" y="45"/>
                      <a:pt x="45" y="38"/>
                    </a:cubicBezTo>
                    <a:cubicBezTo>
                      <a:pt x="48" y="42"/>
                      <a:pt x="50" y="58"/>
                      <a:pt x="50" y="73"/>
                    </a:cubicBezTo>
                    <a:cubicBezTo>
                      <a:pt x="50" y="73"/>
                      <a:pt x="60" y="65"/>
                      <a:pt x="67" y="52"/>
                    </a:cubicBezTo>
                    <a:cubicBezTo>
                      <a:pt x="76" y="66"/>
                      <a:pt x="78" y="82"/>
                      <a:pt x="75" y="94"/>
                    </a:cubicBezTo>
                    <a:close/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42" name="Freeform 13">
                <a:extLst>
                  <a:ext uri="{FF2B5EF4-FFF2-40B4-BE49-F238E27FC236}">
                    <a16:creationId xmlns:a16="http://schemas.microsoft.com/office/drawing/2014/main" id="{81DDD0DE-A533-C6F1-9E9A-4AB5F08C4A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8300" y="1363663"/>
                <a:ext cx="160338" cy="128588"/>
              </a:xfrm>
              <a:custGeom>
                <a:avLst/>
                <a:gdLst/>
                <a:ahLst/>
                <a:cxnLst>
                  <a:cxn ang="0">
                    <a:pos x="53" y="12"/>
                  </a:cxn>
                  <a:cxn ang="0">
                    <a:pos x="49" y="15"/>
                  </a:cxn>
                  <a:cxn ang="0">
                    <a:pos x="31" y="30"/>
                  </a:cxn>
                  <a:cxn ang="0">
                    <a:pos x="29" y="13"/>
                  </a:cxn>
                  <a:cxn ang="0">
                    <a:pos x="29" y="7"/>
                  </a:cxn>
                  <a:cxn ang="0">
                    <a:pos x="23" y="16"/>
                  </a:cxn>
                  <a:cxn ang="0">
                    <a:pos x="17" y="25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5" y="5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4" y="38"/>
                  </a:cxn>
                  <a:cxn ang="0">
                    <a:pos x="7" y="11"/>
                  </a:cxn>
                  <a:cxn ang="0">
                    <a:pos x="15" y="29"/>
                  </a:cxn>
                  <a:cxn ang="0">
                    <a:pos x="16" y="32"/>
                  </a:cxn>
                  <a:cxn ang="0">
                    <a:pos x="18" y="30"/>
                  </a:cxn>
                  <a:cxn ang="0">
                    <a:pos x="25" y="19"/>
                  </a:cxn>
                  <a:cxn ang="0">
                    <a:pos x="28" y="33"/>
                  </a:cxn>
                  <a:cxn ang="0">
                    <a:pos x="29" y="35"/>
                  </a:cxn>
                  <a:cxn ang="0">
                    <a:pos x="31" y="34"/>
                  </a:cxn>
                  <a:cxn ang="0">
                    <a:pos x="50" y="20"/>
                  </a:cxn>
                  <a:cxn ang="0">
                    <a:pos x="48" y="41"/>
                  </a:cxn>
                  <a:cxn ang="0">
                    <a:pos x="49" y="43"/>
                  </a:cxn>
                  <a:cxn ang="0">
                    <a:pos x="49" y="44"/>
                  </a:cxn>
                  <a:cxn ang="0">
                    <a:pos x="51" y="42"/>
                  </a:cxn>
                  <a:cxn ang="0">
                    <a:pos x="53" y="16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53" y="12"/>
                  </a:cxn>
                </a:cxnLst>
                <a:rect l="0" t="0" r="r" b="b"/>
                <a:pathLst>
                  <a:path w="55" h="44">
                    <a:moveTo>
                      <a:pt x="53" y="12"/>
                    </a:moveTo>
                    <a:cubicBezTo>
                      <a:pt x="49" y="15"/>
                      <a:pt x="49" y="15"/>
                      <a:pt x="49" y="15"/>
                    </a:cubicBezTo>
                    <a:cubicBezTo>
                      <a:pt x="45" y="20"/>
                      <a:pt x="42" y="25"/>
                      <a:pt x="31" y="30"/>
                    </a:cubicBezTo>
                    <a:cubicBezTo>
                      <a:pt x="30" y="25"/>
                      <a:pt x="29" y="20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1" y="19"/>
                      <a:pt x="19" y="21"/>
                      <a:pt x="17" y="25"/>
                    </a:cubicBezTo>
                    <a:cubicBezTo>
                      <a:pt x="13" y="16"/>
                      <a:pt x="10" y="10"/>
                      <a:pt x="8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13"/>
                      <a:pt x="0" y="20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ubicBezTo>
                      <a:pt x="3" y="40"/>
                      <a:pt x="4" y="39"/>
                      <a:pt x="4" y="38"/>
                    </a:cubicBezTo>
                    <a:cubicBezTo>
                      <a:pt x="4" y="24"/>
                      <a:pt x="5" y="17"/>
                      <a:pt x="7" y="11"/>
                    </a:cubicBezTo>
                    <a:cubicBezTo>
                      <a:pt x="9" y="16"/>
                      <a:pt x="11" y="22"/>
                      <a:pt x="15" y="29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1" y="25"/>
                      <a:pt x="23" y="22"/>
                      <a:pt x="25" y="19"/>
                    </a:cubicBezTo>
                    <a:cubicBezTo>
                      <a:pt x="26" y="25"/>
                      <a:pt x="27" y="29"/>
                      <a:pt x="28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41" y="29"/>
                      <a:pt x="46" y="25"/>
                      <a:pt x="50" y="20"/>
                    </a:cubicBezTo>
                    <a:cubicBezTo>
                      <a:pt x="51" y="28"/>
                      <a:pt x="50" y="35"/>
                      <a:pt x="48" y="41"/>
                    </a:cubicBezTo>
                    <a:cubicBezTo>
                      <a:pt x="47" y="42"/>
                      <a:pt x="48" y="43"/>
                      <a:pt x="49" y="43"/>
                    </a:cubicBezTo>
                    <a:cubicBezTo>
                      <a:pt x="49" y="43"/>
                      <a:pt x="49" y="44"/>
                      <a:pt x="49" y="44"/>
                    </a:cubicBezTo>
                    <a:cubicBezTo>
                      <a:pt x="50" y="44"/>
                      <a:pt x="51" y="43"/>
                      <a:pt x="51" y="42"/>
                    </a:cubicBezTo>
                    <a:cubicBezTo>
                      <a:pt x="54" y="35"/>
                      <a:pt x="55" y="24"/>
                      <a:pt x="53" y="16"/>
                    </a:cubicBezTo>
                    <a:lnTo>
                      <a:pt x="53" y="12"/>
                    </a:ln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047DA54-0062-12A8-471D-5851A5730063}"/>
                </a:ext>
              </a:extLst>
            </p:cNvPr>
            <p:cNvSpPr txBox="1"/>
            <p:nvPr/>
          </p:nvSpPr>
          <p:spPr>
            <a:xfrm>
              <a:off x="7696200" y="2122179"/>
              <a:ext cx="12433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CF424A66-601B-3DBD-60E3-F3842EA856CB}"/>
              </a:ext>
            </a:extLst>
          </p:cNvPr>
          <p:cNvSpPr txBox="1"/>
          <p:nvPr/>
        </p:nvSpPr>
        <p:spPr>
          <a:xfrm>
            <a:off x="3559073" y="3681740"/>
            <a:ext cx="1533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978215C-F9EE-B286-8955-F797253AE4AE}"/>
              </a:ext>
            </a:extLst>
          </p:cNvPr>
          <p:cNvSpPr txBox="1"/>
          <p:nvPr/>
        </p:nvSpPr>
        <p:spPr>
          <a:xfrm>
            <a:off x="3562592" y="4153866"/>
            <a:ext cx="1533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A9EEFE4-0B52-B813-A6F2-B17C92E6EC7A}"/>
              </a:ext>
            </a:extLst>
          </p:cNvPr>
          <p:cNvSpPr txBox="1"/>
          <p:nvPr/>
        </p:nvSpPr>
        <p:spPr>
          <a:xfrm>
            <a:off x="441217" y="1058198"/>
            <a:ext cx="280855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2829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10" grpId="0" animBg="1"/>
      <p:bldP spid="70" grpId="0"/>
      <p:bldP spid="71" grpId="0"/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ایستگاه های تقویت</a:t>
            </a:r>
          </a:p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فشار آب بین شهری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15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587054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8924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6508E173-E2CC-788A-1DB4-B361755B75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0859" y="1425542"/>
            <a:ext cx="1991878" cy="1991878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5A956E6E-EF77-1D6B-6DB3-3DD01A7053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0182" y="1425543"/>
            <a:ext cx="1991878" cy="1991878"/>
          </a:xfr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080DAE3E-6ADE-13D1-AF9C-04BD59D0C69B}"/>
              </a:ext>
            </a:extLst>
          </p:cNvPr>
          <p:cNvSpPr/>
          <p:nvPr/>
        </p:nvSpPr>
        <p:spPr>
          <a:xfrm>
            <a:off x="1367887" y="1344935"/>
            <a:ext cx="2217822" cy="2154378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16C222-6EA6-4291-A3D1-A3BBCAB7DBF8}"/>
              </a:ext>
            </a:extLst>
          </p:cNvPr>
          <p:cNvSpPr/>
          <p:nvPr/>
        </p:nvSpPr>
        <p:spPr>
          <a:xfrm>
            <a:off x="1259730" y="1204414"/>
            <a:ext cx="2434136" cy="243413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FAB31AA-7607-F8E4-F496-0990BF819137}"/>
              </a:ext>
            </a:extLst>
          </p:cNvPr>
          <p:cNvSpPr/>
          <p:nvPr/>
        </p:nvSpPr>
        <p:spPr>
          <a:xfrm>
            <a:off x="5037210" y="1344935"/>
            <a:ext cx="2217822" cy="2154378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8B9651B-153D-E3DE-30F6-046A223C4F17}"/>
              </a:ext>
            </a:extLst>
          </p:cNvPr>
          <p:cNvSpPr/>
          <p:nvPr/>
        </p:nvSpPr>
        <p:spPr>
          <a:xfrm>
            <a:off x="4929053" y="1204414"/>
            <a:ext cx="2434136" cy="243413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86FB8C4-AD36-3641-A07D-72170F389519}"/>
              </a:ext>
            </a:extLst>
          </p:cNvPr>
          <p:cNvSpPr/>
          <p:nvPr/>
        </p:nvSpPr>
        <p:spPr>
          <a:xfrm>
            <a:off x="3990841" y="2100864"/>
            <a:ext cx="641236" cy="641236"/>
          </a:xfrm>
          <a:prstGeom prst="ellipse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B9D19D-02E5-7DEB-C224-5C6F81FADF7F}"/>
              </a:ext>
            </a:extLst>
          </p:cNvPr>
          <p:cNvSpPr/>
          <p:nvPr/>
        </p:nvSpPr>
        <p:spPr>
          <a:xfrm>
            <a:off x="7664564" y="2100864"/>
            <a:ext cx="641236" cy="641236"/>
          </a:xfrm>
          <a:prstGeom prst="ellipse">
            <a:avLst/>
          </a:pr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A81EA7-C093-A7BC-C2B9-C84252416F32}"/>
              </a:ext>
            </a:extLst>
          </p:cNvPr>
          <p:cNvGrpSpPr/>
          <p:nvPr/>
        </p:nvGrpSpPr>
        <p:grpSpPr>
          <a:xfrm>
            <a:off x="4191984" y="2294410"/>
            <a:ext cx="238950" cy="254144"/>
            <a:chOff x="6202363" y="669925"/>
            <a:chExt cx="274638" cy="292100"/>
          </a:xfrm>
          <a:solidFill>
            <a:schemeClr val="bg1"/>
          </a:solidFill>
        </p:grpSpPr>
        <p:sp>
          <p:nvSpPr>
            <p:cNvPr id="11" name="Freeform 174">
              <a:extLst>
                <a:ext uri="{FF2B5EF4-FFF2-40B4-BE49-F238E27FC236}">
                  <a16:creationId xmlns:a16="http://schemas.microsoft.com/office/drawing/2014/main" id="{C28A44EF-F1D5-157C-E2EC-9727896E12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669925"/>
              <a:ext cx="274638" cy="2921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02"/>
                </a:cxn>
                <a:cxn ang="0">
                  <a:pos x="7" y="109"/>
                </a:cxn>
                <a:cxn ang="0">
                  <a:pos x="15" y="109"/>
                </a:cxn>
                <a:cxn ang="0">
                  <a:pos x="22" y="116"/>
                </a:cxn>
                <a:cxn ang="0">
                  <a:pos x="29" y="109"/>
                </a:cxn>
                <a:cxn ang="0">
                  <a:pos x="80" y="109"/>
                </a:cxn>
                <a:cxn ang="0">
                  <a:pos x="87" y="116"/>
                </a:cxn>
                <a:cxn ang="0">
                  <a:pos x="94" y="109"/>
                </a:cxn>
                <a:cxn ang="0">
                  <a:pos x="102" y="109"/>
                </a:cxn>
                <a:cxn ang="0">
                  <a:pos x="109" y="102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94" y="94"/>
                </a:cxn>
                <a:cxn ang="0">
                  <a:pos x="15" y="94"/>
                </a:cxn>
                <a:cxn ang="0">
                  <a:pos x="15" y="58"/>
                </a:cxn>
                <a:cxn ang="0">
                  <a:pos x="94" y="58"/>
                </a:cxn>
                <a:cxn ang="0">
                  <a:pos x="94" y="94"/>
                </a:cxn>
                <a:cxn ang="0">
                  <a:pos x="94" y="51"/>
                </a:cxn>
                <a:cxn ang="0">
                  <a:pos x="15" y="51"/>
                </a:cxn>
                <a:cxn ang="0">
                  <a:pos x="15" y="15"/>
                </a:cxn>
                <a:cxn ang="0">
                  <a:pos x="94" y="15"/>
                </a:cxn>
                <a:cxn ang="0">
                  <a:pos x="94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9"/>
                    <a:pt x="7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13"/>
                    <a:pt x="18" y="116"/>
                    <a:pt x="22" y="116"/>
                  </a:cubicBezTo>
                  <a:cubicBezTo>
                    <a:pt x="26" y="116"/>
                    <a:pt x="29" y="113"/>
                    <a:pt x="29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13"/>
                    <a:pt x="83" y="116"/>
                    <a:pt x="87" y="116"/>
                  </a:cubicBezTo>
                  <a:cubicBezTo>
                    <a:pt x="91" y="116"/>
                    <a:pt x="94" y="113"/>
                    <a:pt x="94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6" y="109"/>
                    <a:pt x="109" y="106"/>
                    <a:pt x="109" y="102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9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94" y="58"/>
                    <a:pt x="94" y="58"/>
                    <a:pt x="94" y="58"/>
                  </a:cubicBezTo>
                  <a:lnTo>
                    <a:pt x="94" y="94"/>
                  </a:lnTo>
                  <a:close/>
                  <a:moveTo>
                    <a:pt x="94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2" name="Freeform 175">
              <a:extLst>
                <a:ext uri="{FF2B5EF4-FFF2-40B4-BE49-F238E27FC236}">
                  <a16:creationId xmlns:a16="http://schemas.microsoft.com/office/drawing/2014/main" id="{FF199CFB-B171-1F8F-CC05-61A70DAE1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83343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4"/>
                </a:cxn>
                <a:cxn ang="0">
                  <a:pos x="35" y="24"/>
                </a:cxn>
                <a:cxn ang="0">
                  <a:pos x="35" y="13"/>
                </a:cxn>
                <a:cxn ang="0">
                  <a:pos x="68" y="13"/>
                </a:cxn>
                <a:cxn ang="0">
                  <a:pos x="68" y="24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4"/>
                  </a:moveTo>
                  <a:lnTo>
                    <a:pt x="35" y="24"/>
                  </a:lnTo>
                  <a:lnTo>
                    <a:pt x="35" y="13"/>
                  </a:lnTo>
                  <a:lnTo>
                    <a:pt x="68" y="13"/>
                  </a:lnTo>
                  <a:lnTo>
                    <a:pt x="6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3" name="Freeform 176">
              <a:extLst>
                <a:ext uri="{FF2B5EF4-FFF2-40B4-BE49-F238E27FC236}">
                  <a16:creationId xmlns:a16="http://schemas.microsoft.com/office/drawing/2014/main" id="{242794E0-6C5C-EF6E-BDB5-235EE677B8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72548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2"/>
                </a:cxn>
                <a:cxn ang="0">
                  <a:pos x="35" y="22"/>
                </a:cxn>
                <a:cxn ang="0">
                  <a:pos x="35" y="11"/>
                </a:cxn>
                <a:cxn ang="0">
                  <a:pos x="68" y="11"/>
                </a:cxn>
                <a:cxn ang="0">
                  <a:pos x="68" y="22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2"/>
                  </a:moveTo>
                  <a:lnTo>
                    <a:pt x="35" y="22"/>
                  </a:lnTo>
                  <a:lnTo>
                    <a:pt x="35" y="11"/>
                  </a:lnTo>
                  <a:lnTo>
                    <a:pt x="68" y="11"/>
                  </a:lnTo>
                  <a:lnTo>
                    <a:pt x="68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  <p:sp>
        <p:nvSpPr>
          <p:cNvPr id="14" name="Freeform 173">
            <a:extLst>
              <a:ext uri="{FF2B5EF4-FFF2-40B4-BE49-F238E27FC236}">
                <a16:creationId xmlns:a16="http://schemas.microsoft.com/office/drawing/2014/main" id="{EC14C688-FC48-3983-DAAE-DC8EAC68F20A}"/>
              </a:ext>
            </a:extLst>
          </p:cNvPr>
          <p:cNvSpPr>
            <a:spLocks noEditPoints="1"/>
          </p:cNvSpPr>
          <p:nvPr/>
        </p:nvSpPr>
        <p:spPr bwMode="auto">
          <a:xfrm>
            <a:off x="7865707" y="2292030"/>
            <a:ext cx="238950" cy="254143"/>
          </a:xfrm>
          <a:custGeom>
            <a:avLst/>
            <a:gdLst>
              <a:gd name="T0" fmla="*/ 257001 w 109"/>
              <a:gd name="T1" fmla="*/ 0 h 116"/>
              <a:gd name="T2" fmla="*/ 37794 w 109"/>
              <a:gd name="T3" fmla="*/ 0 h 116"/>
              <a:gd name="T4" fmla="*/ 17637 w 109"/>
              <a:gd name="T5" fmla="*/ 17627 h 116"/>
              <a:gd name="T6" fmla="*/ 17637 w 109"/>
              <a:gd name="T7" fmla="*/ 55398 h 116"/>
              <a:gd name="T8" fmla="*/ 45353 w 109"/>
              <a:gd name="T9" fmla="*/ 55398 h 116"/>
              <a:gd name="T10" fmla="*/ 55432 w 109"/>
              <a:gd name="T11" fmla="*/ 65471 h 116"/>
              <a:gd name="T12" fmla="*/ 45353 w 109"/>
              <a:gd name="T13" fmla="*/ 73025 h 116"/>
              <a:gd name="T14" fmla="*/ 10078 w 109"/>
              <a:gd name="T15" fmla="*/ 73025 h 116"/>
              <a:gd name="T16" fmla="*/ 0 w 109"/>
              <a:gd name="T17" fmla="*/ 83097 h 116"/>
              <a:gd name="T18" fmla="*/ 10078 w 109"/>
              <a:gd name="T19" fmla="*/ 90652 h 116"/>
              <a:gd name="T20" fmla="*/ 17637 w 109"/>
              <a:gd name="T21" fmla="*/ 90652 h 116"/>
              <a:gd name="T22" fmla="*/ 17637 w 109"/>
              <a:gd name="T23" fmla="*/ 128423 h 116"/>
              <a:gd name="T24" fmla="*/ 45353 w 109"/>
              <a:gd name="T25" fmla="*/ 128423 h 116"/>
              <a:gd name="T26" fmla="*/ 55432 w 109"/>
              <a:gd name="T27" fmla="*/ 138496 h 116"/>
              <a:gd name="T28" fmla="*/ 45353 w 109"/>
              <a:gd name="T29" fmla="*/ 146050 h 116"/>
              <a:gd name="T30" fmla="*/ 10078 w 109"/>
              <a:gd name="T31" fmla="*/ 146050 h 116"/>
              <a:gd name="T32" fmla="*/ 0 w 109"/>
              <a:gd name="T33" fmla="*/ 156122 h 116"/>
              <a:gd name="T34" fmla="*/ 10078 w 109"/>
              <a:gd name="T35" fmla="*/ 166195 h 116"/>
              <a:gd name="T36" fmla="*/ 17637 w 109"/>
              <a:gd name="T37" fmla="*/ 166195 h 116"/>
              <a:gd name="T38" fmla="*/ 17637 w 109"/>
              <a:gd name="T39" fmla="*/ 201448 h 116"/>
              <a:gd name="T40" fmla="*/ 45353 w 109"/>
              <a:gd name="T41" fmla="*/ 201448 h 116"/>
              <a:gd name="T42" fmla="*/ 55432 w 109"/>
              <a:gd name="T43" fmla="*/ 211521 h 116"/>
              <a:gd name="T44" fmla="*/ 45353 w 109"/>
              <a:gd name="T45" fmla="*/ 219075 h 116"/>
              <a:gd name="T46" fmla="*/ 10078 w 109"/>
              <a:gd name="T47" fmla="*/ 219075 h 116"/>
              <a:gd name="T48" fmla="*/ 0 w 109"/>
              <a:gd name="T49" fmla="*/ 229147 h 116"/>
              <a:gd name="T50" fmla="*/ 10078 w 109"/>
              <a:gd name="T51" fmla="*/ 239220 h 116"/>
              <a:gd name="T52" fmla="*/ 17637 w 109"/>
              <a:gd name="T53" fmla="*/ 239220 h 116"/>
              <a:gd name="T54" fmla="*/ 17637 w 109"/>
              <a:gd name="T55" fmla="*/ 274473 h 116"/>
              <a:gd name="T56" fmla="*/ 37794 w 109"/>
              <a:gd name="T57" fmla="*/ 292100 h 116"/>
              <a:gd name="T58" fmla="*/ 257001 w 109"/>
              <a:gd name="T59" fmla="*/ 292100 h 116"/>
              <a:gd name="T60" fmla="*/ 274638 w 109"/>
              <a:gd name="T61" fmla="*/ 274473 h 116"/>
              <a:gd name="T62" fmla="*/ 274638 w 109"/>
              <a:gd name="T63" fmla="*/ 17627 h 116"/>
              <a:gd name="T64" fmla="*/ 257001 w 109"/>
              <a:gd name="T65" fmla="*/ 0 h 116"/>
              <a:gd name="T66" fmla="*/ 219206 w 109"/>
              <a:gd name="T67" fmla="*/ 128423 h 116"/>
              <a:gd name="T68" fmla="*/ 110863 w 109"/>
              <a:gd name="T69" fmla="*/ 128423 h 116"/>
              <a:gd name="T70" fmla="*/ 110863 w 109"/>
              <a:gd name="T71" fmla="*/ 55398 h 116"/>
              <a:gd name="T72" fmla="*/ 219206 w 109"/>
              <a:gd name="T73" fmla="*/ 55398 h 116"/>
              <a:gd name="T74" fmla="*/ 219206 w 109"/>
              <a:gd name="T75" fmla="*/ 128423 h 1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9" h="116">
                <a:moveTo>
                  <a:pt x="102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3"/>
                  <a:pt x="7" y="7"/>
                </a:cubicBezTo>
                <a:cubicBezTo>
                  <a:pt x="7" y="22"/>
                  <a:pt x="7" y="22"/>
                  <a:pt x="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22"/>
                  <a:pt x="22" y="24"/>
                  <a:pt x="22" y="26"/>
                </a:cubicBezTo>
                <a:cubicBezTo>
                  <a:pt x="22" y="28"/>
                  <a:pt x="20" y="29"/>
                  <a:pt x="18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2" y="36"/>
                  <a:pt x="4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51"/>
                  <a:pt x="7" y="51"/>
                  <a:pt x="7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1"/>
                  <a:pt x="22" y="53"/>
                  <a:pt x="22" y="55"/>
                </a:cubicBezTo>
                <a:cubicBezTo>
                  <a:pt x="22" y="57"/>
                  <a:pt x="20" y="58"/>
                  <a:pt x="18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80"/>
                  <a:pt x="7" y="80"/>
                  <a:pt x="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80"/>
                  <a:pt x="22" y="82"/>
                  <a:pt x="22" y="84"/>
                </a:cubicBezTo>
                <a:cubicBezTo>
                  <a:pt x="22" y="86"/>
                  <a:pt x="20" y="87"/>
                  <a:pt x="18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13"/>
                  <a:pt x="11" y="116"/>
                  <a:pt x="15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6" y="116"/>
                  <a:pt x="109" y="113"/>
                  <a:pt x="109" y="10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3"/>
                  <a:pt x="106" y="0"/>
                  <a:pt x="102" y="0"/>
                </a:cubicBezTo>
                <a:close/>
                <a:moveTo>
                  <a:pt x="87" y="51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22"/>
                  <a:pt x="44" y="22"/>
                  <a:pt x="44" y="22"/>
                </a:cubicBezTo>
                <a:cubicBezTo>
                  <a:pt x="87" y="22"/>
                  <a:pt x="87" y="22"/>
                  <a:pt x="87" y="22"/>
                </a:cubicBezTo>
                <a:lnTo>
                  <a:pt x="87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452846-D084-69EC-7CAA-F8B1C32C4C76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434D75C-5D87-FABF-B8B3-5358EC7478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3C234BE-EF5E-515C-6C0F-C6DC2A2523FE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1B312D-5022-A14E-70C0-16CA37F65B01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F7AECC-9798-D0A9-600A-669E4F3AD406}"/>
              </a:ext>
            </a:extLst>
          </p:cNvPr>
          <p:cNvSpPr txBox="1"/>
          <p:nvPr/>
        </p:nvSpPr>
        <p:spPr>
          <a:xfrm>
            <a:off x="4820706" y="3632656"/>
            <a:ext cx="26370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DDAAA6-2C0D-FF63-EF0C-394B20177DFB}"/>
              </a:ext>
            </a:extLst>
          </p:cNvPr>
          <p:cNvSpPr txBox="1"/>
          <p:nvPr/>
        </p:nvSpPr>
        <p:spPr>
          <a:xfrm>
            <a:off x="1035037" y="3632656"/>
            <a:ext cx="26370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689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3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Rounded Rectangle 27">
            <a:extLst>
              <a:ext uri="{FF2B5EF4-FFF2-40B4-BE49-F238E27FC236}">
                <a16:creationId xmlns:a16="http://schemas.microsoft.com/office/drawing/2014/main" id="{FA1D7938-4495-0104-40A9-445AD40B7763}"/>
              </a:ext>
            </a:extLst>
          </p:cNvPr>
          <p:cNvSpPr/>
          <p:nvPr/>
        </p:nvSpPr>
        <p:spPr>
          <a:xfrm>
            <a:off x="314324" y="2913175"/>
            <a:ext cx="4972050" cy="1798799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46E7B63-3F7C-CC3D-B15A-7EB683BA59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8376556"/>
              </p:ext>
            </p:extLst>
          </p:nvPr>
        </p:nvGraphicFramePr>
        <p:xfrm>
          <a:off x="533969" y="3061846"/>
          <a:ext cx="4159148" cy="15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36">
            <a:extLst>
              <a:ext uri="{FF2B5EF4-FFF2-40B4-BE49-F238E27FC236}">
                <a16:creationId xmlns:a16="http://schemas.microsoft.com/office/drawing/2014/main" id="{A3ED1E19-EB9F-0508-9B37-1F7A38D858E5}"/>
              </a:ext>
            </a:extLst>
          </p:cNvPr>
          <p:cNvSpPr/>
          <p:nvPr/>
        </p:nvSpPr>
        <p:spPr>
          <a:xfrm>
            <a:off x="314325" y="1200150"/>
            <a:ext cx="8515350" cy="1600199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Rounded Rectangle">
            <a:extLst>
              <a:ext uri="{FF2B5EF4-FFF2-40B4-BE49-F238E27FC236}">
                <a16:creationId xmlns:a16="http://schemas.microsoft.com/office/drawing/2014/main" id="{B7A9DA48-CAE6-ED4F-B101-EA6D49C2677D}"/>
              </a:ext>
            </a:extLst>
          </p:cNvPr>
          <p:cNvSpPr/>
          <p:nvPr/>
        </p:nvSpPr>
        <p:spPr>
          <a:xfrm>
            <a:off x="6313590" y="1993393"/>
            <a:ext cx="963509" cy="521207"/>
          </a:xfrm>
          <a:prstGeom prst="roundRect">
            <a:avLst>
              <a:gd name="adj" fmla="val 9775"/>
            </a:avLst>
          </a:prstGeom>
          <a:solidFill>
            <a:srgbClr val="70CAE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>
              <a:latin typeface="+mj-lt"/>
            </a:endParaRPr>
          </a:p>
        </p:txBody>
      </p:sp>
      <p:sp>
        <p:nvSpPr>
          <p:cNvPr id="13" name="Rounded Rectangle">
            <a:extLst>
              <a:ext uri="{FF2B5EF4-FFF2-40B4-BE49-F238E27FC236}">
                <a16:creationId xmlns:a16="http://schemas.microsoft.com/office/drawing/2014/main" id="{42BE836D-4D2F-D9EA-8D55-BAA7EB6F8FC4}"/>
              </a:ext>
            </a:extLst>
          </p:cNvPr>
          <p:cNvSpPr/>
          <p:nvPr/>
        </p:nvSpPr>
        <p:spPr>
          <a:xfrm>
            <a:off x="7466115" y="1993393"/>
            <a:ext cx="963509" cy="521207"/>
          </a:xfrm>
          <a:prstGeom prst="roundRect">
            <a:avLst>
              <a:gd name="adj" fmla="val 9775"/>
            </a:avLst>
          </a:prstGeom>
          <a:solidFill>
            <a:srgbClr val="70CAE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>
              <a:latin typeface="+mj-lt"/>
            </a:endParaRPr>
          </a:p>
        </p:txBody>
      </p:sp>
      <p:sp>
        <p:nvSpPr>
          <p:cNvPr id="16" name="13.030">
            <a:extLst>
              <a:ext uri="{FF2B5EF4-FFF2-40B4-BE49-F238E27FC236}">
                <a16:creationId xmlns:a16="http://schemas.microsoft.com/office/drawing/2014/main" id="{2082ED36-B24C-6D08-4609-0CF79D0D7F8F}"/>
              </a:ext>
            </a:extLst>
          </p:cNvPr>
          <p:cNvSpPr txBox="1"/>
          <p:nvPr/>
        </p:nvSpPr>
        <p:spPr>
          <a:xfrm>
            <a:off x="6385518" y="2128640"/>
            <a:ext cx="819655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9050" tIns="19050" rIns="19050" bIns="19050">
            <a:spAutoFit/>
          </a:bodyPr>
          <a:lstStyle>
            <a:lvl1pPr>
              <a:defRPr sz="3400" b="0">
                <a:solidFill>
                  <a:srgbClr val="F5CF6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sz="1500" dirty="0">
                <a:solidFill>
                  <a:schemeClr val="bg1"/>
                </a:solidFill>
                <a:latin typeface="+mj-lt"/>
              </a:rPr>
              <a:t>13.030</a:t>
            </a:r>
          </a:p>
        </p:txBody>
      </p:sp>
      <p:sp>
        <p:nvSpPr>
          <p:cNvPr id="17" name="8.870">
            <a:extLst>
              <a:ext uri="{FF2B5EF4-FFF2-40B4-BE49-F238E27FC236}">
                <a16:creationId xmlns:a16="http://schemas.microsoft.com/office/drawing/2014/main" id="{9881C7A8-357A-6530-64A0-BAB2A23DE040}"/>
              </a:ext>
            </a:extLst>
          </p:cNvPr>
          <p:cNvSpPr txBox="1"/>
          <p:nvPr/>
        </p:nvSpPr>
        <p:spPr>
          <a:xfrm>
            <a:off x="7538234" y="2128640"/>
            <a:ext cx="819655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9050" tIns="19050" rIns="19050" bIns="19050">
            <a:spAutoFit/>
          </a:bodyPr>
          <a:lstStyle>
            <a:lvl1pPr>
              <a:defRPr sz="3400" b="0">
                <a:solidFill>
                  <a:srgbClr val="4B97ED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sz="1500" dirty="0">
                <a:solidFill>
                  <a:schemeClr val="bg1"/>
                </a:solidFill>
                <a:latin typeface="+mj-lt"/>
              </a:rPr>
              <a:t>8.870</a:t>
            </a:r>
          </a:p>
        </p:txBody>
      </p:sp>
      <p:graphicFrame>
        <p:nvGraphicFramePr>
          <p:cNvPr id="18" name="2D Stacked Bar Chart">
            <a:extLst>
              <a:ext uri="{FF2B5EF4-FFF2-40B4-BE49-F238E27FC236}">
                <a16:creationId xmlns:a16="http://schemas.microsoft.com/office/drawing/2014/main" id="{7931840C-42E3-E56E-51E5-39D63A4A5B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3958315"/>
              </p:ext>
            </p:extLst>
          </p:nvPr>
        </p:nvGraphicFramePr>
        <p:xfrm>
          <a:off x="533969" y="1461647"/>
          <a:ext cx="5409630" cy="995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EDC84FA-627F-C278-9243-0B8BEDF0AA18}"/>
              </a:ext>
            </a:extLst>
          </p:cNvPr>
          <p:cNvSpPr txBox="1"/>
          <p:nvPr/>
        </p:nvSpPr>
        <p:spPr>
          <a:xfrm>
            <a:off x="5405549" y="2877702"/>
            <a:ext cx="3424126" cy="1869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7B1FF8-234F-AE9E-B5A3-1DEEFBA6FF37}"/>
              </a:ext>
            </a:extLst>
          </p:cNvPr>
          <p:cNvSpPr txBox="1"/>
          <p:nvPr/>
        </p:nvSpPr>
        <p:spPr>
          <a:xfrm>
            <a:off x="6933461" y="1353925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512459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8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8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8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8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750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750"/>
                                        <p:tgtEl>
                                          <p:spTgt spid="7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750"/>
                                        <p:tgtEl>
                                          <p:spTgt spid="7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750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750"/>
                                        <p:tgtEl>
                                          <p:spTgt spid="7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7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750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750"/>
                                        <p:tgtEl>
                                          <p:spTgt spid="7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750"/>
                                        <p:tgtEl>
                                          <p:spTgt spid="7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750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2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750"/>
                                        <p:tgtEl>
                                          <p:spTgt spid="7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750"/>
                                        <p:tgtEl>
                                          <p:spTgt spid="7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75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750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750"/>
                                        <p:tgtEl>
                                          <p:spTgt spid="7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325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750"/>
                                        <p:tgtEl>
                                          <p:spTgt spid="7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7" grpId="0">
        <p:bldSub>
          <a:bldChart bld="categoryEl"/>
        </p:bldSub>
      </p:bldGraphic>
      <p:bldP spid="8" grpId="0" animBg="1"/>
      <p:bldP spid="10" grpId="0" animBg="1"/>
      <p:bldP spid="13" grpId="0" animBg="1"/>
      <p:bldP spid="16" grpId="0" animBg="1"/>
      <p:bldP spid="17" grpId="0" animBg="1"/>
      <p:bldGraphic spid="18" grpId="0">
        <p:bldSub>
          <a:bldChart bld="seriesEl"/>
        </p:bldSub>
      </p:bldGraphic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420784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6740531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512E307-1008-53CB-0E73-C7F18E379C09}"/>
              </a:ext>
            </a:extLst>
          </p:cNvPr>
          <p:cNvGrpSpPr/>
          <p:nvPr/>
        </p:nvGrpSpPr>
        <p:grpSpPr>
          <a:xfrm>
            <a:off x="421306" y="1218855"/>
            <a:ext cx="8255714" cy="3199089"/>
            <a:chOff x="253286" y="1860408"/>
            <a:chExt cx="11685431" cy="4528104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280996D9-2874-1989-EAF8-CA1DBA889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927" y="1860408"/>
              <a:ext cx="3176976" cy="1037691"/>
            </a:xfrm>
            <a:custGeom>
              <a:avLst/>
              <a:gdLst>
                <a:gd name="T0" fmla="*/ 2067 w 2088"/>
                <a:gd name="T1" fmla="*/ 682 h 682"/>
                <a:gd name="T2" fmla="*/ 22 w 2088"/>
                <a:gd name="T3" fmla="*/ 682 h 682"/>
                <a:gd name="T4" fmla="*/ 22 w 2088"/>
                <a:gd name="T5" fmla="*/ 682 h 682"/>
                <a:gd name="T6" fmla="*/ 17 w 2088"/>
                <a:gd name="T7" fmla="*/ 682 h 682"/>
                <a:gd name="T8" fmla="*/ 13 w 2088"/>
                <a:gd name="T9" fmla="*/ 680 h 682"/>
                <a:gd name="T10" fmla="*/ 9 w 2088"/>
                <a:gd name="T11" fmla="*/ 678 h 682"/>
                <a:gd name="T12" fmla="*/ 6 w 2088"/>
                <a:gd name="T13" fmla="*/ 676 h 682"/>
                <a:gd name="T14" fmla="*/ 4 w 2088"/>
                <a:gd name="T15" fmla="*/ 673 h 682"/>
                <a:gd name="T16" fmla="*/ 2 w 2088"/>
                <a:gd name="T17" fmla="*/ 669 h 682"/>
                <a:gd name="T18" fmla="*/ 0 w 2088"/>
                <a:gd name="T19" fmla="*/ 665 h 682"/>
                <a:gd name="T20" fmla="*/ 0 w 2088"/>
                <a:gd name="T21" fmla="*/ 660 h 682"/>
                <a:gd name="T22" fmla="*/ 0 w 2088"/>
                <a:gd name="T23" fmla="*/ 21 h 682"/>
                <a:gd name="T24" fmla="*/ 0 w 2088"/>
                <a:gd name="T25" fmla="*/ 21 h 682"/>
                <a:gd name="T26" fmla="*/ 0 w 2088"/>
                <a:gd name="T27" fmla="*/ 17 h 682"/>
                <a:gd name="T28" fmla="*/ 2 w 2088"/>
                <a:gd name="T29" fmla="*/ 12 h 682"/>
                <a:gd name="T30" fmla="*/ 4 w 2088"/>
                <a:gd name="T31" fmla="*/ 9 h 682"/>
                <a:gd name="T32" fmla="*/ 6 w 2088"/>
                <a:gd name="T33" fmla="*/ 6 h 682"/>
                <a:gd name="T34" fmla="*/ 9 w 2088"/>
                <a:gd name="T35" fmla="*/ 3 h 682"/>
                <a:gd name="T36" fmla="*/ 13 w 2088"/>
                <a:gd name="T37" fmla="*/ 1 h 682"/>
                <a:gd name="T38" fmla="*/ 17 w 2088"/>
                <a:gd name="T39" fmla="*/ 0 h 682"/>
                <a:gd name="T40" fmla="*/ 22 w 2088"/>
                <a:gd name="T41" fmla="*/ 0 h 682"/>
                <a:gd name="T42" fmla="*/ 2067 w 2088"/>
                <a:gd name="T43" fmla="*/ 0 h 682"/>
                <a:gd name="T44" fmla="*/ 2067 w 2088"/>
                <a:gd name="T45" fmla="*/ 0 h 682"/>
                <a:gd name="T46" fmla="*/ 2072 w 2088"/>
                <a:gd name="T47" fmla="*/ 0 h 682"/>
                <a:gd name="T48" fmla="*/ 2076 w 2088"/>
                <a:gd name="T49" fmla="*/ 1 h 682"/>
                <a:gd name="T50" fmla="*/ 2079 w 2088"/>
                <a:gd name="T51" fmla="*/ 3 h 682"/>
                <a:gd name="T52" fmla="*/ 2083 w 2088"/>
                <a:gd name="T53" fmla="*/ 6 h 682"/>
                <a:gd name="T54" fmla="*/ 2085 w 2088"/>
                <a:gd name="T55" fmla="*/ 9 h 682"/>
                <a:gd name="T56" fmla="*/ 2087 w 2088"/>
                <a:gd name="T57" fmla="*/ 12 h 682"/>
                <a:gd name="T58" fmla="*/ 2088 w 2088"/>
                <a:gd name="T59" fmla="*/ 17 h 682"/>
                <a:gd name="T60" fmla="*/ 2088 w 2088"/>
                <a:gd name="T61" fmla="*/ 21 h 682"/>
                <a:gd name="T62" fmla="*/ 2088 w 2088"/>
                <a:gd name="T63" fmla="*/ 660 h 682"/>
                <a:gd name="T64" fmla="*/ 2088 w 2088"/>
                <a:gd name="T65" fmla="*/ 660 h 682"/>
                <a:gd name="T66" fmla="*/ 2088 w 2088"/>
                <a:gd name="T67" fmla="*/ 665 h 682"/>
                <a:gd name="T68" fmla="*/ 2087 w 2088"/>
                <a:gd name="T69" fmla="*/ 669 h 682"/>
                <a:gd name="T70" fmla="*/ 2085 w 2088"/>
                <a:gd name="T71" fmla="*/ 673 h 682"/>
                <a:gd name="T72" fmla="*/ 2083 w 2088"/>
                <a:gd name="T73" fmla="*/ 676 h 682"/>
                <a:gd name="T74" fmla="*/ 2079 w 2088"/>
                <a:gd name="T75" fmla="*/ 678 h 682"/>
                <a:gd name="T76" fmla="*/ 2076 w 2088"/>
                <a:gd name="T77" fmla="*/ 680 h 682"/>
                <a:gd name="T78" fmla="*/ 2072 w 2088"/>
                <a:gd name="T79" fmla="*/ 682 h 682"/>
                <a:gd name="T80" fmla="*/ 2067 w 2088"/>
                <a:gd name="T81" fmla="*/ 682 h 682"/>
                <a:gd name="T82" fmla="*/ 2067 w 2088"/>
                <a:gd name="T83" fmla="*/ 68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88" h="682">
                  <a:moveTo>
                    <a:pt x="2067" y="682"/>
                  </a:moveTo>
                  <a:lnTo>
                    <a:pt x="22" y="682"/>
                  </a:lnTo>
                  <a:lnTo>
                    <a:pt x="22" y="682"/>
                  </a:lnTo>
                  <a:lnTo>
                    <a:pt x="17" y="682"/>
                  </a:lnTo>
                  <a:lnTo>
                    <a:pt x="13" y="680"/>
                  </a:lnTo>
                  <a:lnTo>
                    <a:pt x="9" y="678"/>
                  </a:lnTo>
                  <a:lnTo>
                    <a:pt x="6" y="676"/>
                  </a:lnTo>
                  <a:lnTo>
                    <a:pt x="4" y="673"/>
                  </a:lnTo>
                  <a:lnTo>
                    <a:pt x="2" y="669"/>
                  </a:lnTo>
                  <a:lnTo>
                    <a:pt x="0" y="665"/>
                  </a:lnTo>
                  <a:lnTo>
                    <a:pt x="0" y="66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067" y="0"/>
                  </a:lnTo>
                  <a:lnTo>
                    <a:pt x="2067" y="0"/>
                  </a:lnTo>
                  <a:lnTo>
                    <a:pt x="2072" y="0"/>
                  </a:lnTo>
                  <a:lnTo>
                    <a:pt x="2076" y="1"/>
                  </a:lnTo>
                  <a:lnTo>
                    <a:pt x="2079" y="3"/>
                  </a:lnTo>
                  <a:lnTo>
                    <a:pt x="2083" y="6"/>
                  </a:lnTo>
                  <a:lnTo>
                    <a:pt x="2085" y="9"/>
                  </a:lnTo>
                  <a:lnTo>
                    <a:pt x="2087" y="12"/>
                  </a:lnTo>
                  <a:lnTo>
                    <a:pt x="2088" y="17"/>
                  </a:lnTo>
                  <a:lnTo>
                    <a:pt x="2088" y="21"/>
                  </a:lnTo>
                  <a:lnTo>
                    <a:pt x="2088" y="660"/>
                  </a:lnTo>
                  <a:lnTo>
                    <a:pt x="2088" y="660"/>
                  </a:lnTo>
                  <a:lnTo>
                    <a:pt x="2088" y="665"/>
                  </a:lnTo>
                  <a:lnTo>
                    <a:pt x="2087" y="669"/>
                  </a:lnTo>
                  <a:lnTo>
                    <a:pt x="2085" y="673"/>
                  </a:lnTo>
                  <a:lnTo>
                    <a:pt x="2083" y="676"/>
                  </a:lnTo>
                  <a:lnTo>
                    <a:pt x="2079" y="678"/>
                  </a:lnTo>
                  <a:lnTo>
                    <a:pt x="2076" y="680"/>
                  </a:lnTo>
                  <a:lnTo>
                    <a:pt x="2072" y="682"/>
                  </a:lnTo>
                  <a:lnTo>
                    <a:pt x="2067" y="682"/>
                  </a:lnTo>
                  <a:lnTo>
                    <a:pt x="2067" y="68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22327D5F-EABD-7522-33E3-35796AC75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152" y="5350821"/>
              <a:ext cx="3176976" cy="1037691"/>
            </a:xfrm>
            <a:custGeom>
              <a:avLst/>
              <a:gdLst>
                <a:gd name="T0" fmla="*/ 2066 w 2088"/>
                <a:gd name="T1" fmla="*/ 682 h 682"/>
                <a:gd name="T2" fmla="*/ 21 w 2088"/>
                <a:gd name="T3" fmla="*/ 682 h 682"/>
                <a:gd name="T4" fmla="*/ 21 w 2088"/>
                <a:gd name="T5" fmla="*/ 682 h 682"/>
                <a:gd name="T6" fmla="*/ 17 w 2088"/>
                <a:gd name="T7" fmla="*/ 682 h 682"/>
                <a:gd name="T8" fmla="*/ 12 w 2088"/>
                <a:gd name="T9" fmla="*/ 681 h 682"/>
                <a:gd name="T10" fmla="*/ 9 w 2088"/>
                <a:gd name="T11" fmla="*/ 679 h 682"/>
                <a:gd name="T12" fmla="*/ 5 w 2088"/>
                <a:gd name="T13" fmla="*/ 676 h 682"/>
                <a:gd name="T14" fmla="*/ 3 w 2088"/>
                <a:gd name="T15" fmla="*/ 673 h 682"/>
                <a:gd name="T16" fmla="*/ 1 w 2088"/>
                <a:gd name="T17" fmla="*/ 670 h 682"/>
                <a:gd name="T18" fmla="*/ 0 w 2088"/>
                <a:gd name="T19" fmla="*/ 665 h 682"/>
                <a:gd name="T20" fmla="*/ 0 w 2088"/>
                <a:gd name="T21" fmla="*/ 661 h 682"/>
                <a:gd name="T22" fmla="*/ 0 w 2088"/>
                <a:gd name="T23" fmla="*/ 22 h 682"/>
                <a:gd name="T24" fmla="*/ 0 w 2088"/>
                <a:gd name="T25" fmla="*/ 22 h 682"/>
                <a:gd name="T26" fmla="*/ 0 w 2088"/>
                <a:gd name="T27" fmla="*/ 17 h 682"/>
                <a:gd name="T28" fmla="*/ 1 w 2088"/>
                <a:gd name="T29" fmla="*/ 13 h 682"/>
                <a:gd name="T30" fmla="*/ 3 w 2088"/>
                <a:gd name="T31" fmla="*/ 9 h 682"/>
                <a:gd name="T32" fmla="*/ 5 w 2088"/>
                <a:gd name="T33" fmla="*/ 6 h 682"/>
                <a:gd name="T34" fmla="*/ 9 w 2088"/>
                <a:gd name="T35" fmla="*/ 4 h 682"/>
                <a:gd name="T36" fmla="*/ 12 w 2088"/>
                <a:gd name="T37" fmla="*/ 2 h 682"/>
                <a:gd name="T38" fmla="*/ 17 w 2088"/>
                <a:gd name="T39" fmla="*/ 0 h 682"/>
                <a:gd name="T40" fmla="*/ 21 w 2088"/>
                <a:gd name="T41" fmla="*/ 0 h 682"/>
                <a:gd name="T42" fmla="*/ 2066 w 2088"/>
                <a:gd name="T43" fmla="*/ 0 h 682"/>
                <a:gd name="T44" fmla="*/ 2066 w 2088"/>
                <a:gd name="T45" fmla="*/ 0 h 682"/>
                <a:gd name="T46" fmla="*/ 2071 w 2088"/>
                <a:gd name="T47" fmla="*/ 0 h 682"/>
                <a:gd name="T48" fmla="*/ 2075 w 2088"/>
                <a:gd name="T49" fmla="*/ 2 h 682"/>
                <a:gd name="T50" fmla="*/ 2079 w 2088"/>
                <a:gd name="T51" fmla="*/ 4 h 682"/>
                <a:gd name="T52" fmla="*/ 2082 w 2088"/>
                <a:gd name="T53" fmla="*/ 6 h 682"/>
                <a:gd name="T54" fmla="*/ 2084 w 2088"/>
                <a:gd name="T55" fmla="*/ 9 h 682"/>
                <a:gd name="T56" fmla="*/ 2087 w 2088"/>
                <a:gd name="T57" fmla="*/ 13 h 682"/>
                <a:gd name="T58" fmla="*/ 2088 w 2088"/>
                <a:gd name="T59" fmla="*/ 17 h 682"/>
                <a:gd name="T60" fmla="*/ 2088 w 2088"/>
                <a:gd name="T61" fmla="*/ 22 h 682"/>
                <a:gd name="T62" fmla="*/ 2088 w 2088"/>
                <a:gd name="T63" fmla="*/ 661 h 682"/>
                <a:gd name="T64" fmla="*/ 2088 w 2088"/>
                <a:gd name="T65" fmla="*/ 661 h 682"/>
                <a:gd name="T66" fmla="*/ 2088 w 2088"/>
                <a:gd name="T67" fmla="*/ 665 h 682"/>
                <a:gd name="T68" fmla="*/ 2087 w 2088"/>
                <a:gd name="T69" fmla="*/ 670 h 682"/>
                <a:gd name="T70" fmla="*/ 2084 w 2088"/>
                <a:gd name="T71" fmla="*/ 673 h 682"/>
                <a:gd name="T72" fmla="*/ 2082 w 2088"/>
                <a:gd name="T73" fmla="*/ 676 h 682"/>
                <a:gd name="T74" fmla="*/ 2079 w 2088"/>
                <a:gd name="T75" fmla="*/ 679 h 682"/>
                <a:gd name="T76" fmla="*/ 2075 w 2088"/>
                <a:gd name="T77" fmla="*/ 681 h 682"/>
                <a:gd name="T78" fmla="*/ 2071 w 2088"/>
                <a:gd name="T79" fmla="*/ 682 h 682"/>
                <a:gd name="T80" fmla="*/ 2066 w 2088"/>
                <a:gd name="T81" fmla="*/ 682 h 682"/>
                <a:gd name="T82" fmla="*/ 2066 w 2088"/>
                <a:gd name="T83" fmla="*/ 68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88" h="682">
                  <a:moveTo>
                    <a:pt x="2066" y="682"/>
                  </a:moveTo>
                  <a:lnTo>
                    <a:pt x="21" y="682"/>
                  </a:lnTo>
                  <a:lnTo>
                    <a:pt x="21" y="682"/>
                  </a:lnTo>
                  <a:lnTo>
                    <a:pt x="17" y="682"/>
                  </a:lnTo>
                  <a:lnTo>
                    <a:pt x="12" y="681"/>
                  </a:lnTo>
                  <a:lnTo>
                    <a:pt x="9" y="679"/>
                  </a:lnTo>
                  <a:lnTo>
                    <a:pt x="5" y="676"/>
                  </a:lnTo>
                  <a:lnTo>
                    <a:pt x="3" y="673"/>
                  </a:lnTo>
                  <a:lnTo>
                    <a:pt x="1" y="670"/>
                  </a:lnTo>
                  <a:lnTo>
                    <a:pt x="0" y="665"/>
                  </a:lnTo>
                  <a:lnTo>
                    <a:pt x="0" y="66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5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066" y="0"/>
                  </a:lnTo>
                  <a:lnTo>
                    <a:pt x="2066" y="0"/>
                  </a:lnTo>
                  <a:lnTo>
                    <a:pt x="2071" y="0"/>
                  </a:lnTo>
                  <a:lnTo>
                    <a:pt x="2075" y="2"/>
                  </a:lnTo>
                  <a:lnTo>
                    <a:pt x="2079" y="4"/>
                  </a:lnTo>
                  <a:lnTo>
                    <a:pt x="2082" y="6"/>
                  </a:lnTo>
                  <a:lnTo>
                    <a:pt x="2084" y="9"/>
                  </a:lnTo>
                  <a:lnTo>
                    <a:pt x="2087" y="13"/>
                  </a:lnTo>
                  <a:lnTo>
                    <a:pt x="2088" y="17"/>
                  </a:lnTo>
                  <a:lnTo>
                    <a:pt x="2088" y="22"/>
                  </a:lnTo>
                  <a:lnTo>
                    <a:pt x="2088" y="661"/>
                  </a:lnTo>
                  <a:lnTo>
                    <a:pt x="2088" y="661"/>
                  </a:lnTo>
                  <a:lnTo>
                    <a:pt x="2088" y="665"/>
                  </a:lnTo>
                  <a:lnTo>
                    <a:pt x="2087" y="670"/>
                  </a:lnTo>
                  <a:lnTo>
                    <a:pt x="2084" y="673"/>
                  </a:lnTo>
                  <a:lnTo>
                    <a:pt x="2082" y="676"/>
                  </a:lnTo>
                  <a:lnTo>
                    <a:pt x="2079" y="679"/>
                  </a:lnTo>
                  <a:lnTo>
                    <a:pt x="2075" y="681"/>
                  </a:lnTo>
                  <a:lnTo>
                    <a:pt x="2071" y="682"/>
                  </a:lnTo>
                  <a:lnTo>
                    <a:pt x="2066" y="682"/>
                  </a:lnTo>
                  <a:lnTo>
                    <a:pt x="2066" y="68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8F5E4E7-8BBC-5EF4-F883-2E9DD72CA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0217" y="5350821"/>
              <a:ext cx="3178499" cy="1037691"/>
            </a:xfrm>
            <a:custGeom>
              <a:avLst/>
              <a:gdLst>
                <a:gd name="T0" fmla="*/ 2068 w 2089"/>
                <a:gd name="T1" fmla="*/ 682 h 682"/>
                <a:gd name="T2" fmla="*/ 21 w 2089"/>
                <a:gd name="T3" fmla="*/ 682 h 682"/>
                <a:gd name="T4" fmla="*/ 21 w 2089"/>
                <a:gd name="T5" fmla="*/ 682 h 682"/>
                <a:gd name="T6" fmla="*/ 17 w 2089"/>
                <a:gd name="T7" fmla="*/ 682 h 682"/>
                <a:gd name="T8" fmla="*/ 13 w 2089"/>
                <a:gd name="T9" fmla="*/ 681 h 682"/>
                <a:gd name="T10" fmla="*/ 10 w 2089"/>
                <a:gd name="T11" fmla="*/ 679 h 682"/>
                <a:gd name="T12" fmla="*/ 7 w 2089"/>
                <a:gd name="T13" fmla="*/ 676 h 682"/>
                <a:gd name="T14" fmla="*/ 3 w 2089"/>
                <a:gd name="T15" fmla="*/ 673 h 682"/>
                <a:gd name="T16" fmla="*/ 2 w 2089"/>
                <a:gd name="T17" fmla="*/ 670 h 682"/>
                <a:gd name="T18" fmla="*/ 1 w 2089"/>
                <a:gd name="T19" fmla="*/ 665 h 682"/>
                <a:gd name="T20" fmla="*/ 0 w 2089"/>
                <a:gd name="T21" fmla="*/ 661 h 682"/>
                <a:gd name="T22" fmla="*/ 0 w 2089"/>
                <a:gd name="T23" fmla="*/ 22 h 682"/>
                <a:gd name="T24" fmla="*/ 0 w 2089"/>
                <a:gd name="T25" fmla="*/ 22 h 682"/>
                <a:gd name="T26" fmla="*/ 1 w 2089"/>
                <a:gd name="T27" fmla="*/ 17 h 682"/>
                <a:gd name="T28" fmla="*/ 2 w 2089"/>
                <a:gd name="T29" fmla="*/ 13 h 682"/>
                <a:gd name="T30" fmla="*/ 3 w 2089"/>
                <a:gd name="T31" fmla="*/ 9 h 682"/>
                <a:gd name="T32" fmla="*/ 7 w 2089"/>
                <a:gd name="T33" fmla="*/ 6 h 682"/>
                <a:gd name="T34" fmla="*/ 10 w 2089"/>
                <a:gd name="T35" fmla="*/ 4 h 682"/>
                <a:gd name="T36" fmla="*/ 13 w 2089"/>
                <a:gd name="T37" fmla="*/ 2 h 682"/>
                <a:gd name="T38" fmla="*/ 17 w 2089"/>
                <a:gd name="T39" fmla="*/ 0 h 682"/>
                <a:gd name="T40" fmla="*/ 21 w 2089"/>
                <a:gd name="T41" fmla="*/ 0 h 682"/>
                <a:gd name="T42" fmla="*/ 2068 w 2089"/>
                <a:gd name="T43" fmla="*/ 0 h 682"/>
                <a:gd name="T44" fmla="*/ 2068 w 2089"/>
                <a:gd name="T45" fmla="*/ 0 h 682"/>
                <a:gd name="T46" fmla="*/ 2072 w 2089"/>
                <a:gd name="T47" fmla="*/ 0 h 682"/>
                <a:gd name="T48" fmla="*/ 2075 w 2089"/>
                <a:gd name="T49" fmla="*/ 2 h 682"/>
                <a:gd name="T50" fmla="*/ 2079 w 2089"/>
                <a:gd name="T51" fmla="*/ 4 h 682"/>
                <a:gd name="T52" fmla="*/ 2082 w 2089"/>
                <a:gd name="T53" fmla="*/ 6 h 682"/>
                <a:gd name="T54" fmla="*/ 2086 w 2089"/>
                <a:gd name="T55" fmla="*/ 9 h 682"/>
                <a:gd name="T56" fmla="*/ 2087 w 2089"/>
                <a:gd name="T57" fmla="*/ 13 h 682"/>
                <a:gd name="T58" fmla="*/ 2088 w 2089"/>
                <a:gd name="T59" fmla="*/ 17 h 682"/>
                <a:gd name="T60" fmla="*/ 2089 w 2089"/>
                <a:gd name="T61" fmla="*/ 22 h 682"/>
                <a:gd name="T62" fmla="*/ 2089 w 2089"/>
                <a:gd name="T63" fmla="*/ 661 h 682"/>
                <a:gd name="T64" fmla="*/ 2089 w 2089"/>
                <a:gd name="T65" fmla="*/ 661 h 682"/>
                <a:gd name="T66" fmla="*/ 2088 w 2089"/>
                <a:gd name="T67" fmla="*/ 665 h 682"/>
                <a:gd name="T68" fmla="*/ 2087 w 2089"/>
                <a:gd name="T69" fmla="*/ 670 h 682"/>
                <a:gd name="T70" fmla="*/ 2086 w 2089"/>
                <a:gd name="T71" fmla="*/ 673 h 682"/>
                <a:gd name="T72" fmla="*/ 2082 w 2089"/>
                <a:gd name="T73" fmla="*/ 676 h 682"/>
                <a:gd name="T74" fmla="*/ 2079 w 2089"/>
                <a:gd name="T75" fmla="*/ 679 h 682"/>
                <a:gd name="T76" fmla="*/ 2075 w 2089"/>
                <a:gd name="T77" fmla="*/ 681 h 682"/>
                <a:gd name="T78" fmla="*/ 2072 w 2089"/>
                <a:gd name="T79" fmla="*/ 682 h 682"/>
                <a:gd name="T80" fmla="*/ 2068 w 2089"/>
                <a:gd name="T81" fmla="*/ 682 h 682"/>
                <a:gd name="T82" fmla="*/ 2068 w 2089"/>
                <a:gd name="T83" fmla="*/ 68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89" h="682">
                  <a:moveTo>
                    <a:pt x="2068" y="682"/>
                  </a:moveTo>
                  <a:lnTo>
                    <a:pt x="21" y="682"/>
                  </a:lnTo>
                  <a:lnTo>
                    <a:pt x="21" y="682"/>
                  </a:lnTo>
                  <a:lnTo>
                    <a:pt x="17" y="682"/>
                  </a:lnTo>
                  <a:lnTo>
                    <a:pt x="13" y="681"/>
                  </a:lnTo>
                  <a:lnTo>
                    <a:pt x="10" y="679"/>
                  </a:lnTo>
                  <a:lnTo>
                    <a:pt x="7" y="676"/>
                  </a:lnTo>
                  <a:lnTo>
                    <a:pt x="3" y="673"/>
                  </a:lnTo>
                  <a:lnTo>
                    <a:pt x="2" y="670"/>
                  </a:lnTo>
                  <a:lnTo>
                    <a:pt x="1" y="665"/>
                  </a:lnTo>
                  <a:lnTo>
                    <a:pt x="0" y="66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068" y="0"/>
                  </a:lnTo>
                  <a:lnTo>
                    <a:pt x="2068" y="0"/>
                  </a:lnTo>
                  <a:lnTo>
                    <a:pt x="2072" y="0"/>
                  </a:lnTo>
                  <a:lnTo>
                    <a:pt x="2075" y="2"/>
                  </a:lnTo>
                  <a:lnTo>
                    <a:pt x="2079" y="4"/>
                  </a:lnTo>
                  <a:lnTo>
                    <a:pt x="2082" y="6"/>
                  </a:lnTo>
                  <a:lnTo>
                    <a:pt x="2086" y="9"/>
                  </a:lnTo>
                  <a:lnTo>
                    <a:pt x="2087" y="13"/>
                  </a:lnTo>
                  <a:lnTo>
                    <a:pt x="2088" y="17"/>
                  </a:lnTo>
                  <a:lnTo>
                    <a:pt x="2089" y="22"/>
                  </a:lnTo>
                  <a:lnTo>
                    <a:pt x="2089" y="661"/>
                  </a:lnTo>
                  <a:lnTo>
                    <a:pt x="2089" y="661"/>
                  </a:lnTo>
                  <a:lnTo>
                    <a:pt x="2088" y="665"/>
                  </a:lnTo>
                  <a:lnTo>
                    <a:pt x="2087" y="670"/>
                  </a:lnTo>
                  <a:lnTo>
                    <a:pt x="2086" y="673"/>
                  </a:lnTo>
                  <a:lnTo>
                    <a:pt x="2082" y="676"/>
                  </a:lnTo>
                  <a:lnTo>
                    <a:pt x="2079" y="679"/>
                  </a:lnTo>
                  <a:lnTo>
                    <a:pt x="2075" y="681"/>
                  </a:lnTo>
                  <a:lnTo>
                    <a:pt x="2072" y="682"/>
                  </a:lnTo>
                  <a:lnTo>
                    <a:pt x="2068" y="682"/>
                  </a:lnTo>
                  <a:lnTo>
                    <a:pt x="2068" y="68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99DEFD7-2114-32CD-ABEE-D87D2FA60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86" y="3587355"/>
              <a:ext cx="11685431" cy="1177672"/>
            </a:xfrm>
            <a:custGeom>
              <a:avLst/>
              <a:gdLst>
                <a:gd name="T0" fmla="*/ 7659 w 7680"/>
                <a:gd name="T1" fmla="*/ 371 h 774"/>
                <a:gd name="T2" fmla="*/ 7159 w 7680"/>
                <a:gd name="T3" fmla="*/ 695 h 774"/>
                <a:gd name="T4" fmla="*/ 6686 w 7680"/>
                <a:gd name="T5" fmla="*/ 352 h 774"/>
                <a:gd name="T6" fmla="*/ 4613 w 7680"/>
                <a:gd name="T7" fmla="*/ 664 h 774"/>
                <a:gd name="T8" fmla="*/ 4105 w 7680"/>
                <a:gd name="T9" fmla="*/ 352 h 774"/>
                <a:gd name="T10" fmla="*/ 2020 w 7680"/>
                <a:gd name="T11" fmla="*/ 664 h 774"/>
                <a:gd name="T12" fmla="*/ 1559 w 7680"/>
                <a:gd name="T13" fmla="*/ 349 h 774"/>
                <a:gd name="T14" fmla="*/ 162 w 7680"/>
                <a:gd name="T15" fmla="*/ 349 h 774"/>
                <a:gd name="T16" fmla="*/ 151 w 7680"/>
                <a:gd name="T17" fmla="*/ 322 h 774"/>
                <a:gd name="T18" fmla="*/ 133 w 7680"/>
                <a:gd name="T19" fmla="*/ 302 h 774"/>
                <a:gd name="T20" fmla="*/ 110 w 7680"/>
                <a:gd name="T21" fmla="*/ 287 h 774"/>
                <a:gd name="T22" fmla="*/ 81 w 7680"/>
                <a:gd name="T23" fmla="*/ 282 h 774"/>
                <a:gd name="T24" fmla="*/ 73 w 7680"/>
                <a:gd name="T25" fmla="*/ 282 h 774"/>
                <a:gd name="T26" fmla="*/ 58 w 7680"/>
                <a:gd name="T27" fmla="*/ 286 h 774"/>
                <a:gd name="T28" fmla="*/ 43 w 7680"/>
                <a:gd name="T29" fmla="*/ 293 h 774"/>
                <a:gd name="T30" fmla="*/ 29 w 7680"/>
                <a:gd name="T31" fmla="*/ 300 h 774"/>
                <a:gd name="T32" fmla="*/ 18 w 7680"/>
                <a:gd name="T33" fmla="*/ 312 h 774"/>
                <a:gd name="T34" fmla="*/ 10 w 7680"/>
                <a:gd name="T35" fmla="*/ 325 h 774"/>
                <a:gd name="T36" fmla="*/ 3 w 7680"/>
                <a:gd name="T37" fmla="*/ 340 h 774"/>
                <a:gd name="T38" fmla="*/ 0 w 7680"/>
                <a:gd name="T39" fmla="*/ 356 h 774"/>
                <a:gd name="T40" fmla="*/ 0 w 7680"/>
                <a:gd name="T41" fmla="*/ 364 h 774"/>
                <a:gd name="T42" fmla="*/ 1 w 7680"/>
                <a:gd name="T43" fmla="*/ 381 h 774"/>
                <a:gd name="T44" fmla="*/ 7 w 7680"/>
                <a:gd name="T45" fmla="*/ 395 h 774"/>
                <a:gd name="T46" fmla="*/ 14 w 7680"/>
                <a:gd name="T47" fmla="*/ 409 h 774"/>
                <a:gd name="T48" fmla="*/ 24 w 7680"/>
                <a:gd name="T49" fmla="*/ 421 h 774"/>
                <a:gd name="T50" fmla="*/ 36 w 7680"/>
                <a:gd name="T51" fmla="*/ 432 h 774"/>
                <a:gd name="T52" fmla="*/ 50 w 7680"/>
                <a:gd name="T53" fmla="*/ 439 h 774"/>
                <a:gd name="T54" fmla="*/ 66 w 7680"/>
                <a:gd name="T55" fmla="*/ 444 h 774"/>
                <a:gd name="T56" fmla="*/ 81 w 7680"/>
                <a:gd name="T57" fmla="*/ 445 h 774"/>
                <a:gd name="T58" fmla="*/ 96 w 7680"/>
                <a:gd name="T59" fmla="*/ 444 h 774"/>
                <a:gd name="T60" fmla="*/ 122 w 7680"/>
                <a:gd name="T61" fmla="*/ 434 h 774"/>
                <a:gd name="T62" fmla="*/ 143 w 7680"/>
                <a:gd name="T63" fmla="*/ 417 h 774"/>
                <a:gd name="T64" fmla="*/ 158 w 7680"/>
                <a:gd name="T65" fmla="*/ 393 h 774"/>
                <a:gd name="T66" fmla="*/ 1577 w 7680"/>
                <a:gd name="T67" fmla="*/ 380 h 774"/>
                <a:gd name="T68" fmla="*/ 2017 w 7680"/>
                <a:gd name="T69" fmla="*/ 734 h 774"/>
                <a:gd name="T70" fmla="*/ 4123 w 7680"/>
                <a:gd name="T71" fmla="*/ 383 h 774"/>
                <a:gd name="T72" fmla="*/ 4613 w 7680"/>
                <a:gd name="T73" fmla="*/ 734 h 774"/>
                <a:gd name="T74" fmla="*/ 6705 w 7680"/>
                <a:gd name="T75" fmla="*/ 383 h 774"/>
                <a:gd name="T76" fmla="*/ 7159 w 7680"/>
                <a:gd name="T77" fmla="*/ 774 h 774"/>
                <a:gd name="T78" fmla="*/ 7659 w 7680"/>
                <a:gd name="T79" fmla="*/ 401 h 774"/>
                <a:gd name="T80" fmla="*/ 7680 w 7680"/>
                <a:gd name="T81" fmla="*/ 455 h 774"/>
                <a:gd name="T82" fmla="*/ 7659 w 7680"/>
                <a:gd name="T83" fmla="*/ 315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80" h="774">
                  <a:moveTo>
                    <a:pt x="7659" y="315"/>
                  </a:moveTo>
                  <a:lnTo>
                    <a:pt x="7659" y="371"/>
                  </a:lnTo>
                  <a:lnTo>
                    <a:pt x="7297" y="371"/>
                  </a:lnTo>
                  <a:lnTo>
                    <a:pt x="7159" y="695"/>
                  </a:lnTo>
                  <a:lnTo>
                    <a:pt x="6873" y="0"/>
                  </a:lnTo>
                  <a:lnTo>
                    <a:pt x="6686" y="352"/>
                  </a:lnTo>
                  <a:lnTo>
                    <a:pt x="4758" y="352"/>
                  </a:lnTo>
                  <a:lnTo>
                    <a:pt x="4613" y="664"/>
                  </a:lnTo>
                  <a:lnTo>
                    <a:pt x="4290" y="2"/>
                  </a:lnTo>
                  <a:lnTo>
                    <a:pt x="4105" y="352"/>
                  </a:lnTo>
                  <a:lnTo>
                    <a:pt x="2192" y="352"/>
                  </a:lnTo>
                  <a:lnTo>
                    <a:pt x="2020" y="664"/>
                  </a:lnTo>
                  <a:lnTo>
                    <a:pt x="1731" y="0"/>
                  </a:lnTo>
                  <a:lnTo>
                    <a:pt x="1559" y="349"/>
                  </a:lnTo>
                  <a:lnTo>
                    <a:pt x="162" y="349"/>
                  </a:lnTo>
                  <a:lnTo>
                    <a:pt x="162" y="349"/>
                  </a:lnTo>
                  <a:lnTo>
                    <a:pt x="158" y="334"/>
                  </a:lnTo>
                  <a:lnTo>
                    <a:pt x="151" y="322"/>
                  </a:lnTo>
                  <a:lnTo>
                    <a:pt x="143" y="311"/>
                  </a:lnTo>
                  <a:lnTo>
                    <a:pt x="133" y="302"/>
                  </a:lnTo>
                  <a:lnTo>
                    <a:pt x="122" y="294"/>
                  </a:lnTo>
                  <a:lnTo>
                    <a:pt x="110" y="287"/>
                  </a:lnTo>
                  <a:lnTo>
                    <a:pt x="96" y="283"/>
                  </a:lnTo>
                  <a:lnTo>
                    <a:pt x="81" y="282"/>
                  </a:lnTo>
                  <a:lnTo>
                    <a:pt x="81" y="282"/>
                  </a:lnTo>
                  <a:lnTo>
                    <a:pt x="73" y="282"/>
                  </a:lnTo>
                  <a:lnTo>
                    <a:pt x="66" y="283"/>
                  </a:lnTo>
                  <a:lnTo>
                    <a:pt x="58" y="286"/>
                  </a:lnTo>
                  <a:lnTo>
                    <a:pt x="50" y="289"/>
                  </a:lnTo>
                  <a:lnTo>
                    <a:pt x="43" y="293"/>
                  </a:lnTo>
                  <a:lnTo>
                    <a:pt x="36" y="296"/>
                  </a:lnTo>
                  <a:lnTo>
                    <a:pt x="29" y="300"/>
                  </a:lnTo>
                  <a:lnTo>
                    <a:pt x="24" y="306"/>
                  </a:lnTo>
                  <a:lnTo>
                    <a:pt x="18" y="312"/>
                  </a:lnTo>
                  <a:lnTo>
                    <a:pt x="14" y="319"/>
                  </a:lnTo>
                  <a:lnTo>
                    <a:pt x="10" y="325"/>
                  </a:lnTo>
                  <a:lnTo>
                    <a:pt x="7" y="332"/>
                  </a:lnTo>
                  <a:lnTo>
                    <a:pt x="3" y="340"/>
                  </a:lnTo>
                  <a:lnTo>
                    <a:pt x="1" y="348"/>
                  </a:lnTo>
                  <a:lnTo>
                    <a:pt x="0" y="356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72"/>
                  </a:lnTo>
                  <a:lnTo>
                    <a:pt x="1" y="381"/>
                  </a:lnTo>
                  <a:lnTo>
                    <a:pt x="3" y="389"/>
                  </a:lnTo>
                  <a:lnTo>
                    <a:pt x="7" y="395"/>
                  </a:lnTo>
                  <a:lnTo>
                    <a:pt x="10" y="402"/>
                  </a:lnTo>
                  <a:lnTo>
                    <a:pt x="14" y="409"/>
                  </a:lnTo>
                  <a:lnTo>
                    <a:pt x="18" y="416"/>
                  </a:lnTo>
                  <a:lnTo>
                    <a:pt x="24" y="421"/>
                  </a:lnTo>
                  <a:lnTo>
                    <a:pt x="29" y="427"/>
                  </a:lnTo>
                  <a:lnTo>
                    <a:pt x="36" y="432"/>
                  </a:lnTo>
                  <a:lnTo>
                    <a:pt x="43" y="436"/>
                  </a:lnTo>
                  <a:lnTo>
                    <a:pt x="50" y="439"/>
                  </a:lnTo>
                  <a:lnTo>
                    <a:pt x="58" y="442"/>
                  </a:lnTo>
                  <a:lnTo>
                    <a:pt x="66" y="444"/>
                  </a:lnTo>
                  <a:lnTo>
                    <a:pt x="73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96" y="444"/>
                  </a:lnTo>
                  <a:lnTo>
                    <a:pt x="110" y="441"/>
                  </a:lnTo>
                  <a:lnTo>
                    <a:pt x="122" y="434"/>
                  </a:lnTo>
                  <a:lnTo>
                    <a:pt x="133" y="426"/>
                  </a:lnTo>
                  <a:lnTo>
                    <a:pt x="143" y="417"/>
                  </a:lnTo>
                  <a:lnTo>
                    <a:pt x="151" y="406"/>
                  </a:lnTo>
                  <a:lnTo>
                    <a:pt x="158" y="393"/>
                  </a:lnTo>
                  <a:lnTo>
                    <a:pt x="162" y="380"/>
                  </a:lnTo>
                  <a:lnTo>
                    <a:pt x="1577" y="380"/>
                  </a:lnTo>
                  <a:lnTo>
                    <a:pt x="1729" y="72"/>
                  </a:lnTo>
                  <a:lnTo>
                    <a:pt x="2017" y="734"/>
                  </a:lnTo>
                  <a:lnTo>
                    <a:pt x="2210" y="383"/>
                  </a:lnTo>
                  <a:lnTo>
                    <a:pt x="4123" y="383"/>
                  </a:lnTo>
                  <a:lnTo>
                    <a:pt x="4289" y="70"/>
                  </a:lnTo>
                  <a:lnTo>
                    <a:pt x="4613" y="734"/>
                  </a:lnTo>
                  <a:lnTo>
                    <a:pt x="4778" y="383"/>
                  </a:lnTo>
                  <a:lnTo>
                    <a:pt x="6705" y="383"/>
                  </a:lnTo>
                  <a:lnTo>
                    <a:pt x="6869" y="72"/>
                  </a:lnTo>
                  <a:lnTo>
                    <a:pt x="7159" y="774"/>
                  </a:lnTo>
                  <a:lnTo>
                    <a:pt x="7317" y="401"/>
                  </a:lnTo>
                  <a:lnTo>
                    <a:pt x="7659" y="401"/>
                  </a:lnTo>
                  <a:lnTo>
                    <a:pt x="7659" y="455"/>
                  </a:lnTo>
                  <a:lnTo>
                    <a:pt x="7680" y="455"/>
                  </a:lnTo>
                  <a:lnTo>
                    <a:pt x="7680" y="315"/>
                  </a:lnTo>
                  <a:lnTo>
                    <a:pt x="7659" y="3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E978FE-69CD-5875-9C7C-8503136A9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183" y="3716686"/>
              <a:ext cx="849020" cy="850541"/>
            </a:xfrm>
            <a:custGeom>
              <a:avLst/>
              <a:gdLst>
                <a:gd name="T0" fmla="*/ 241 w 558"/>
                <a:gd name="T1" fmla="*/ 543 h 559"/>
                <a:gd name="T2" fmla="*/ 16 w 558"/>
                <a:gd name="T3" fmla="*/ 317 h 559"/>
                <a:gd name="T4" fmla="*/ 16 w 558"/>
                <a:gd name="T5" fmla="*/ 317 h 559"/>
                <a:gd name="T6" fmla="*/ 8 w 558"/>
                <a:gd name="T7" fmla="*/ 309 h 559"/>
                <a:gd name="T8" fmla="*/ 3 w 558"/>
                <a:gd name="T9" fmla="*/ 299 h 559"/>
                <a:gd name="T10" fmla="*/ 0 w 558"/>
                <a:gd name="T11" fmla="*/ 289 h 559"/>
                <a:gd name="T12" fmla="*/ 0 w 558"/>
                <a:gd name="T13" fmla="*/ 279 h 559"/>
                <a:gd name="T14" fmla="*/ 0 w 558"/>
                <a:gd name="T15" fmla="*/ 269 h 559"/>
                <a:gd name="T16" fmla="*/ 3 w 558"/>
                <a:gd name="T17" fmla="*/ 258 h 559"/>
                <a:gd name="T18" fmla="*/ 8 w 558"/>
                <a:gd name="T19" fmla="*/ 249 h 559"/>
                <a:gd name="T20" fmla="*/ 16 w 558"/>
                <a:gd name="T21" fmla="*/ 240 h 559"/>
                <a:gd name="T22" fmla="*/ 241 w 558"/>
                <a:gd name="T23" fmla="*/ 15 h 559"/>
                <a:gd name="T24" fmla="*/ 241 w 558"/>
                <a:gd name="T25" fmla="*/ 15 h 559"/>
                <a:gd name="T26" fmla="*/ 250 w 558"/>
                <a:gd name="T27" fmla="*/ 9 h 559"/>
                <a:gd name="T28" fmla="*/ 259 w 558"/>
                <a:gd name="T29" fmla="*/ 3 h 559"/>
                <a:gd name="T30" fmla="*/ 269 w 558"/>
                <a:gd name="T31" fmla="*/ 1 h 559"/>
                <a:gd name="T32" fmla="*/ 279 w 558"/>
                <a:gd name="T33" fmla="*/ 0 h 559"/>
                <a:gd name="T34" fmla="*/ 289 w 558"/>
                <a:gd name="T35" fmla="*/ 1 h 559"/>
                <a:gd name="T36" fmla="*/ 299 w 558"/>
                <a:gd name="T37" fmla="*/ 3 h 559"/>
                <a:gd name="T38" fmla="*/ 308 w 558"/>
                <a:gd name="T39" fmla="*/ 9 h 559"/>
                <a:gd name="T40" fmla="*/ 317 w 558"/>
                <a:gd name="T41" fmla="*/ 15 h 559"/>
                <a:gd name="T42" fmla="*/ 542 w 558"/>
                <a:gd name="T43" fmla="*/ 240 h 559"/>
                <a:gd name="T44" fmla="*/ 542 w 558"/>
                <a:gd name="T45" fmla="*/ 240 h 559"/>
                <a:gd name="T46" fmla="*/ 550 w 558"/>
                <a:gd name="T47" fmla="*/ 249 h 559"/>
                <a:gd name="T48" fmla="*/ 555 w 558"/>
                <a:gd name="T49" fmla="*/ 258 h 559"/>
                <a:gd name="T50" fmla="*/ 558 w 558"/>
                <a:gd name="T51" fmla="*/ 269 h 559"/>
                <a:gd name="T52" fmla="*/ 558 w 558"/>
                <a:gd name="T53" fmla="*/ 279 h 559"/>
                <a:gd name="T54" fmla="*/ 558 w 558"/>
                <a:gd name="T55" fmla="*/ 289 h 559"/>
                <a:gd name="T56" fmla="*/ 555 w 558"/>
                <a:gd name="T57" fmla="*/ 299 h 559"/>
                <a:gd name="T58" fmla="*/ 550 w 558"/>
                <a:gd name="T59" fmla="*/ 309 h 559"/>
                <a:gd name="T60" fmla="*/ 542 w 558"/>
                <a:gd name="T61" fmla="*/ 317 h 559"/>
                <a:gd name="T62" fmla="*/ 317 w 558"/>
                <a:gd name="T63" fmla="*/ 543 h 559"/>
                <a:gd name="T64" fmla="*/ 317 w 558"/>
                <a:gd name="T65" fmla="*/ 543 h 559"/>
                <a:gd name="T66" fmla="*/ 308 w 558"/>
                <a:gd name="T67" fmla="*/ 550 h 559"/>
                <a:gd name="T68" fmla="*/ 299 w 558"/>
                <a:gd name="T69" fmla="*/ 555 h 559"/>
                <a:gd name="T70" fmla="*/ 289 w 558"/>
                <a:gd name="T71" fmla="*/ 558 h 559"/>
                <a:gd name="T72" fmla="*/ 279 w 558"/>
                <a:gd name="T73" fmla="*/ 559 h 559"/>
                <a:gd name="T74" fmla="*/ 269 w 558"/>
                <a:gd name="T75" fmla="*/ 558 h 559"/>
                <a:gd name="T76" fmla="*/ 259 w 558"/>
                <a:gd name="T77" fmla="*/ 555 h 559"/>
                <a:gd name="T78" fmla="*/ 250 w 558"/>
                <a:gd name="T79" fmla="*/ 550 h 559"/>
                <a:gd name="T80" fmla="*/ 241 w 558"/>
                <a:gd name="T81" fmla="*/ 543 h 559"/>
                <a:gd name="T82" fmla="*/ 241 w 558"/>
                <a:gd name="T83" fmla="*/ 543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8" h="559">
                  <a:moveTo>
                    <a:pt x="241" y="543"/>
                  </a:moveTo>
                  <a:lnTo>
                    <a:pt x="16" y="317"/>
                  </a:lnTo>
                  <a:lnTo>
                    <a:pt x="16" y="317"/>
                  </a:lnTo>
                  <a:lnTo>
                    <a:pt x="8" y="309"/>
                  </a:lnTo>
                  <a:lnTo>
                    <a:pt x="3" y="299"/>
                  </a:lnTo>
                  <a:lnTo>
                    <a:pt x="0" y="289"/>
                  </a:lnTo>
                  <a:lnTo>
                    <a:pt x="0" y="279"/>
                  </a:lnTo>
                  <a:lnTo>
                    <a:pt x="0" y="269"/>
                  </a:lnTo>
                  <a:lnTo>
                    <a:pt x="3" y="258"/>
                  </a:lnTo>
                  <a:lnTo>
                    <a:pt x="8" y="249"/>
                  </a:lnTo>
                  <a:lnTo>
                    <a:pt x="16" y="240"/>
                  </a:lnTo>
                  <a:lnTo>
                    <a:pt x="241" y="15"/>
                  </a:lnTo>
                  <a:lnTo>
                    <a:pt x="241" y="15"/>
                  </a:lnTo>
                  <a:lnTo>
                    <a:pt x="250" y="9"/>
                  </a:lnTo>
                  <a:lnTo>
                    <a:pt x="259" y="3"/>
                  </a:lnTo>
                  <a:lnTo>
                    <a:pt x="269" y="1"/>
                  </a:lnTo>
                  <a:lnTo>
                    <a:pt x="279" y="0"/>
                  </a:lnTo>
                  <a:lnTo>
                    <a:pt x="289" y="1"/>
                  </a:lnTo>
                  <a:lnTo>
                    <a:pt x="299" y="3"/>
                  </a:lnTo>
                  <a:lnTo>
                    <a:pt x="308" y="9"/>
                  </a:lnTo>
                  <a:lnTo>
                    <a:pt x="317" y="15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50" y="249"/>
                  </a:lnTo>
                  <a:lnTo>
                    <a:pt x="555" y="258"/>
                  </a:lnTo>
                  <a:lnTo>
                    <a:pt x="558" y="269"/>
                  </a:lnTo>
                  <a:lnTo>
                    <a:pt x="558" y="279"/>
                  </a:lnTo>
                  <a:lnTo>
                    <a:pt x="558" y="289"/>
                  </a:lnTo>
                  <a:lnTo>
                    <a:pt x="555" y="299"/>
                  </a:lnTo>
                  <a:lnTo>
                    <a:pt x="550" y="309"/>
                  </a:lnTo>
                  <a:lnTo>
                    <a:pt x="542" y="317"/>
                  </a:lnTo>
                  <a:lnTo>
                    <a:pt x="317" y="543"/>
                  </a:lnTo>
                  <a:lnTo>
                    <a:pt x="317" y="543"/>
                  </a:lnTo>
                  <a:lnTo>
                    <a:pt x="308" y="550"/>
                  </a:lnTo>
                  <a:lnTo>
                    <a:pt x="299" y="555"/>
                  </a:lnTo>
                  <a:lnTo>
                    <a:pt x="289" y="558"/>
                  </a:lnTo>
                  <a:lnTo>
                    <a:pt x="279" y="559"/>
                  </a:lnTo>
                  <a:lnTo>
                    <a:pt x="269" y="558"/>
                  </a:lnTo>
                  <a:lnTo>
                    <a:pt x="259" y="555"/>
                  </a:lnTo>
                  <a:lnTo>
                    <a:pt x="250" y="550"/>
                  </a:lnTo>
                  <a:lnTo>
                    <a:pt x="241" y="543"/>
                  </a:lnTo>
                  <a:lnTo>
                    <a:pt x="241" y="543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5CACAA7-F9EB-E86F-0495-97B1F0B6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2013" y="3716686"/>
              <a:ext cx="850541" cy="850541"/>
            </a:xfrm>
            <a:custGeom>
              <a:avLst/>
              <a:gdLst>
                <a:gd name="T0" fmla="*/ 242 w 559"/>
                <a:gd name="T1" fmla="*/ 543 h 559"/>
                <a:gd name="T2" fmla="*/ 16 w 559"/>
                <a:gd name="T3" fmla="*/ 317 h 559"/>
                <a:gd name="T4" fmla="*/ 16 w 559"/>
                <a:gd name="T5" fmla="*/ 317 h 559"/>
                <a:gd name="T6" fmla="*/ 9 w 559"/>
                <a:gd name="T7" fmla="*/ 309 h 559"/>
                <a:gd name="T8" fmla="*/ 4 w 559"/>
                <a:gd name="T9" fmla="*/ 299 h 559"/>
                <a:gd name="T10" fmla="*/ 1 w 559"/>
                <a:gd name="T11" fmla="*/ 289 h 559"/>
                <a:gd name="T12" fmla="*/ 0 w 559"/>
                <a:gd name="T13" fmla="*/ 279 h 559"/>
                <a:gd name="T14" fmla="*/ 1 w 559"/>
                <a:gd name="T15" fmla="*/ 269 h 559"/>
                <a:gd name="T16" fmla="*/ 4 w 559"/>
                <a:gd name="T17" fmla="*/ 258 h 559"/>
                <a:gd name="T18" fmla="*/ 9 w 559"/>
                <a:gd name="T19" fmla="*/ 249 h 559"/>
                <a:gd name="T20" fmla="*/ 16 w 559"/>
                <a:gd name="T21" fmla="*/ 240 h 559"/>
                <a:gd name="T22" fmla="*/ 242 w 559"/>
                <a:gd name="T23" fmla="*/ 15 h 559"/>
                <a:gd name="T24" fmla="*/ 242 w 559"/>
                <a:gd name="T25" fmla="*/ 15 h 559"/>
                <a:gd name="T26" fmla="*/ 250 w 559"/>
                <a:gd name="T27" fmla="*/ 9 h 559"/>
                <a:gd name="T28" fmla="*/ 260 w 559"/>
                <a:gd name="T29" fmla="*/ 3 h 559"/>
                <a:gd name="T30" fmla="*/ 270 w 559"/>
                <a:gd name="T31" fmla="*/ 1 h 559"/>
                <a:gd name="T32" fmla="*/ 280 w 559"/>
                <a:gd name="T33" fmla="*/ 0 h 559"/>
                <a:gd name="T34" fmla="*/ 290 w 559"/>
                <a:gd name="T35" fmla="*/ 1 h 559"/>
                <a:gd name="T36" fmla="*/ 300 w 559"/>
                <a:gd name="T37" fmla="*/ 3 h 559"/>
                <a:gd name="T38" fmla="*/ 309 w 559"/>
                <a:gd name="T39" fmla="*/ 9 h 559"/>
                <a:gd name="T40" fmla="*/ 318 w 559"/>
                <a:gd name="T41" fmla="*/ 15 h 559"/>
                <a:gd name="T42" fmla="*/ 543 w 559"/>
                <a:gd name="T43" fmla="*/ 240 h 559"/>
                <a:gd name="T44" fmla="*/ 543 w 559"/>
                <a:gd name="T45" fmla="*/ 240 h 559"/>
                <a:gd name="T46" fmla="*/ 550 w 559"/>
                <a:gd name="T47" fmla="*/ 249 h 559"/>
                <a:gd name="T48" fmla="*/ 556 w 559"/>
                <a:gd name="T49" fmla="*/ 258 h 559"/>
                <a:gd name="T50" fmla="*/ 558 w 559"/>
                <a:gd name="T51" fmla="*/ 269 h 559"/>
                <a:gd name="T52" fmla="*/ 559 w 559"/>
                <a:gd name="T53" fmla="*/ 279 h 559"/>
                <a:gd name="T54" fmla="*/ 558 w 559"/>
                <a:gd name="T55" fmla="*/ 289 h 559"/>
                <a:gd name="T56" fmla="*/ 556 w 559"/>
                <a:gd name="T57" fmla="*/ 299 h 559"/>
                <a:gd name="T58" fmla="*/ 550 w 559"/>
                <a:gd name="T59" fmla="*/ 309 h 559"/>
                <a:gd name="T60" fmla="*/ 543 w 559"/>
                <a:gd name="T61" fmla="*/ 317 h 559"/>
                <a:gd name="T62" fmla="*/ 318 w 559"/>
                <a:gd name="T63" fmla="*/ 543 h 559"/>
                <a:gd name="T64" fmla="*/ 318 w 559"/>
                <a:gd name="T65" fmla="*/ 543 h 559"/>
                <a:gd name="T66" fmla="*/ 309 w 559"/>
                <a:gd name="T67" fmla="*/ 550 h 559"/>
                <a:gd name="T68" fmla="*/ 300 w 559"/>
                <a:gd name="T69" fmla="*/ 555 h 559"/>
                <a:gd name="T70" fmla="*/ 290 w 559"/>
                <a:gd name="T71" fmla="*/ 558 h 559"/>
                <a:gd name="T72" fmla="*/ 280 w 559"/>
                <a:gd name="T73" fmla="*/ 559 h 559"/>
                <a:gd name="T74" fmla="*/ 270 w 559"/>
                <a:gd name="T75" fmla="*/ 558 h 559"/>
                <a:gd name="T76" fmla="*/ 260 w 559"/>
                <a:gd name="T77" fmla="*/ 555 h 559"/>
                <a:gd name="T78" fmla="*/ 250 w 559"/>
                <a:gd name="T79" fmla="*/ 550 h 559"/>
                <a:gd name="T80" fmla="*/ 242 w 559"/>
                <a:gd name="T81" fmla="*/ 543 h 559"/>
                <a:gd name="T82" fmla="*/ 242 w 559"/>
                <a:gd name="T83" fmla="*/ 543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9" h="559">
                  <a:moveTo>
                    <a:pt x="242" y="543"/>
                  </a:moveTo>
                  <a:lnTo>
                    <a:pt x="16" y="317"/>
                  </a:lnTo>
                  <a:lnTo>
                    <a:pt x="16" y="317"/>
                  </a:lnTo>
                  <a:lnTo>
                    <a:pt x="9" y="309"/>
                  </a:lnTo>
                  <a:lnTo>
                    <a:pt x="4" y="299"/>
                  </a:lnTo>
                  <a:lnTo>
                    <a:pt x="1" y="289"/>
                  </a:lnTo>
                  <a:lnTo>
                    <a:pt x="0" y="279"/>
                  </a:lnTo>
                  <a:lnTo>
                    <a:pt x="1" y="269"/>
                  </a:lnTo>
                  <a:lnTo>
                    <a:pt x="4" y="258"/>
                  </a:lnTo>
                  <a:lnTo>
                    <a:pt x="9" y="249"/>
                  </a:lnTo>
                  <a:lnTo>
                    <a:pt x="16" y="240"/>
                  </a:lnTo>
                  <a:lnTo>
                    <a:pt x="242" y="15"/>
                  </a:lnTo>
                  <a:lnTo>
                    <a:pt x="242" y="15"/>
                  </a:lnTo>
                  <a:lnTo>
                    <a:pt x="250" y="9"/>
                  </a:lnTo>
                  <a:lnTo>
                    <a:pt x="260" y="3"/>
                  </a:lnTo>
                  <a:lnTo>
                    <a:pt x="270" y="1"/>
                  </a:lnTo>
                  <a:lnTo>
                    <a:pt x="280" y="0"/>
                  </a:lnTo>
                  <a:lnTo>
                    <a:pt x="290" y="1"/>
                  </a:lnTo>
                  <a:lnTo>
                    <a:pt x="300" y="3"/>
                  </a:lnTo>
                  <a:lnTo>
                    <a:pt x="309" y="9"/>
                  </a:lnTo>
                  <a:lnTo>
                    <a:pt x="318" y="15"/>
                  </a:lnTo>
                  <a:lnTo>
                    <a:pt x="543" y="240"/>
                  </a:lnTo>
                  <a:lnTo>
                    <a:pt x="543" y="240"/>
                  </a:lnTo>
                  <a:lnTo>
                    <a:pt x="550" y="249"/>
                  </a:lnTo>
                  <a:lnTo>
                    <a:pt x="556" y="258"/>
                  </a:lnTo>
                  <a:lnTo>
                    <a:pt x="558" y="269"/>
                  </a:lnTo>
                  <a:lnTo>
                    <a:pt x="559" y="279"/>
                  </a:lnTo>
                  <a:lnTo>
                    <a:pt x="558" y="289"/>
                  </a:lnTo>
                  <a:lnTo>
                    <a:pt x="556" y="299"/>
                  </a:lnTo>
                  <a:lnTo>
                    <a:pt x="550" y="309"/>
                  </a:lnTo>
                  <a:lnTo>
                    <a:pt x="543" y="317"/>
                  </a:lnTo>
                  <a:lnTo>
                    <a:pt x="318" y="543"/>
                  </a:lnTo>
                  <a:lnTo>
                    <a:pt x="318" y="543"/>
                  </a:lnTo>
                  <a:lnTo>
                    <a:pt x="309" y="550"/>
                  </a:lnTo>
                  <a:lnTo>
                    <a:pt x="300" y="555"/>
                  </a:lnTo>
                  <a:lnTo>
                    <a:pt x="290" y="558"/>
                  </a:lnTo>
                  <a:lnTo>
                    <a:pt x="280" y="559"/>
                  </a:lnTo>
                  <a:lnTo>
                    <a:pt x="270" y="558"/>
                  </a:lnTo>
                  <a:lnTo>
                    <a:pt x="260" y="555"/>
                  </a:lnTo>
                  <a:lnTo>
                    <a:pt x="250" y="550"/>
                  </a:lnTo>
                  <a:lnTo>
                    <a:pt x="242" y="543"/>
                  </a:lnTo>
                  <a:lnTo>
                    <a:pt x="242" y="543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362613A-49DC-8EAC-4D74-51B91A180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9367" y="3716686"/>
              <a:ext cx="850541" cy="850541"/>
            </a:xfrm>
            <a:custGeom>
              <a:avLst/>
              <a:gdLst>
                <a:gd name="T0" fmla="*/ 242 w 559"/>
                <a:gd name="T1" fmla="*/ 543 h 559"/>
                <a:gd name="T2" fmla="*/ 16 w 559"/>
                <a:gd name="T3" fmla="*/ 317 h 559"/>
                <a:gd name="T4" fmla="*/ 16 w 559"/>
                <a:gd name="T5" fmla="*/ 317 h 559"/>
                <a:gd name="T6" fmla="*/ 9 w 559"/>
                <a:gd name="T7" fmla="*/ 309 h 559"/>
                <a:gd name="T8" fmla="*/ 4 w 559"/>
                <a:gd name="T9" fmla="*/ 299 h 559"/>
                <a:gd name="T10" fmla="*/ 1 w 559"/>
                <a:gd name="T11" fmla="*/ 289 h 559"/>
                <a:gd name="T12" fmla="*/ 0 w 559"/>
                <a:gd name="T13" fmla="*/ 279 h 559"/>
                <a:gd name="T14" fmla="*/ 1 w 559"/>
                <a:gd name="T15" fmla="*/ 269 h 559"/>
                <a:gd name="T16" fmla="*/ 4 w 559"/>
                <a:gd name="T17" fmla="*/ 258 h 559"/>
                <a:gd name="T18" fmla="*/ 9 w 559"/>
                <a:gd name="T19" fmla="*/ 249 h 559"/>
                <a:gd name="T20" fmla="*/ 16 w 559"/>
                <a:gd name="T21" fmla="*/ 240 h 559"/>
                <a:gd name="T22" fmla="*/ 242 w 559"/>
                <a:gd name="T23" fmla="*/ 15 h 559"/>
                <a:gd name="T24" fmla="*/ 242 w 559"/>
                <a:gd name="T25" fmla="*/ 15 h 559"/>
                <a:gd name="T26" fmla="*/ 250 w 559"/>
                <a:gd name="T27" fmla="*/ 9 h 559"/>
                <a:gd name="T28" fmla="*/ 260 w 559"/>
                <a:gd name="T29" fmla="*/ 3 h 559"/>
                <a:gd name="T30" fmla="*/ 269 w 559"/>
                <a:gd name="T31" fmla="*/ 1 h 559"/>
                <a:gd name="T32" fmla="*/ 280 w 559"/>
                <a:gd name="T33" fmla="*/ 0 h 559"/>
                <a:gd name="T34" fmla="*/ 290 w 559"/>
                <a:gd name="T35" fmla="*/ 1 h 559"/>
                <a:gd name="T36" fmla="*/ 300 w 559"/>
                <a:gd name="T37" fmla="*/ 3 h 559"/>
                <a:gd name="T38" fmla="*/ 310 w 559"/>
                <a:gd name="T39" fmla="*/ 9 h 559"/>
                <a:gd name="T40" fmla="*/ 319 w 559"/>
                <a:gd name="T41" fmla="*/ 15 h 559"/>
                <a:gd name="T42" fmla="*/ 543 w 559"/>
                <a:gd name="T43" fmla="*/ 240 h 559"/>
                <a:gd name="T44" fmla="*/ 543 w 559"/>
                <a:gd name="T45" fmla="*/ 240 h 559"/>
                <a:gd name="T46" fmla="*/ 550 w 559"/>
                <a:gd name="T47" fmla="*/ 249 h 559"/>
                <a:gd name="T48" fmla="*/ 556 w 559"/>
                <a:gd name="T49" fmla="*/ 258 h 559"/>
                <a:gd name="T50" fmla="*/ 558 w 559"/>
                <a:gd name="T51" fmla="*/ 269 h 559"/>
                <a:gd name="T52" fmla="*/ 559 w 559"/>
                <a:gd name="T53" fmla="*/ 279 h 559"/>
                <a:gd name="T54" fmla="*/ 558 w 559"/>
                <a:gd name="T55" fmla="*/ 289 h 559"/>
                <a:gd name="T56" fmla="*/ 556 w 559"/>
                <a:gd name="T57" fmla="*/ 299 h 559"/>
                <a:gd name="T58" fmla="*/ 550 w 559"/>
                <a:gd name="T59" fmla="*/ 309 h 559"/>
                <a:gd name="T60" fmla="*/ 543 w 559"/>
                <a:gd name="T61" fmla="*/ 317 h 559"/>
                <a:gd name="T62" fmla="*/ 319 w 559"/>
                <a:gd name="T63" fmla="*/ 543 h 559"/>
                <a:gd name="T64" fmla="*/ 319 w 559"/>
                <a:gd name="T65" fmla="*/ 543 h 559"/>
                <a:gd name="T66" fmla="*/ 310 w 559"/>
                <a:gd name="T67" fmla="*/ 550 h 559"/>
                <a:gd name="T68" fmla="*/ 300 w 559"/>
                <a:gd name="T69" fmla="*/ 555 h 559"/>
                <a:gd name="T70" fmla="*/ 290 w 559"/>
                <a:gd name="T71" fmla="*/ 558 h 559"/>
                <a:gd name="T72" fmla="*/ 280 w 559"/>
                <a:gd name="T73" fmla="*/ 559 h 559"/>
                <a:gd name="T74" fmla="*/ 269 w 559"/>
                <a:gd name="T75" fmla="*/ 558 h 559"/>
                <a:gd name="T76" fmla="*/ 260 w 559"/>
                <a:gd name="T77" fmla="*/ 555 h 559"/>
                <a:gd name="T78" fmla="*/ 250 w 559"/>
                <a:gd name="T79" fmla="*/ 550 h 559"/>
                <a:gd name="T80" fmla="*/ 242 w 559"/>
                <a:gd name="T81" fmla="*/ 543 h 559"/>
                <a:gd name="T82" fmla="*/ 242 w 559"/>
                <a:gd name="T83" fmla="*/ 543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9" h="559">
                  <a:moveTo>
                    <a:pt x="242" y="543"/>
                  </a:moveTo>
                  <a:lnTo>
                    <a:pt x="16" y="317"/>
                  </a:lnTo>
                  <a:lnTo>
                    <a:pt x="16" y="317"/>
                  </a:lnTo>
                  <a:lnTo>
                    <a:pt x="9" y="309"/>
                  </a:lnTo>
                  <a:lnTo>
                    <a:pt x="4" y="299"/>
                  </a:lnTo>
                  <a:lnTo>
                    <a:pt x="1" y="289"/>
                  </a:lnTo>
                  <a:lnTo>
                    <a:pt x="0" y="279"/>
                  </a:lnTo>
                  <a:lnTo>
                    <a:pt x="1" y="269"/>
                  </a:lnTo>
                  <a:lnTo>
                    <a:pt x="4" y="258"/>
                  </a:lnTo>
                  <a:lnTo>
                    <a:pt x="9" y="249"/>
                  </a:lnTo>
                  <a:lnTo>
                    <a:pt x="16" y="240"/>
                  </a:lnTo>
                  <a:lnTo>
                    <a:pt x="242" y="15"/>
                  </a:lnTo>
                  <a:lnTo>
                    <a:pt x="242" y="15"/>
                  </a:lnTo>
                  <a:lnTo>
                    <a:pt x="250" y="9"/>
                  </a:lnTo>
                  <a:lnTo>
                    <a:pt x="260" y="3"/>
                  </a:lnTo>
                  <a:lnTo>
                    <a:pt x="269" y="1"/>
                  </a:lnTo>
                  <a:lnTo>
                    <a:pt x="280" y="0"/>
                  </a:lnTo>
                  <a:lnTo>
                    <a:pt x="290" y="1"/>
                  </a:lnTo>
                  <a:lnTo>
                    <a:pt x="300" y="3"/>
                  </a:lnTo>
                  <a:lnTo>
                    <a:pt x="310" y="9"/>
                  </a:lnTo>
                  <a:lnTo>
                    <a:pt x="319" y="15"/>
                  </a:lnTo>
                  <a:lnTo>
                    <a:pt x="543" y="240"/>
                  </a:lnTo>
                  <a:lnTo>
                    <a:pt x="543" y="240"/>
                  </a:lnTo>
                  <a:lnTo>
                    <a:pt x="550" y="249"/>
                  </a:lnTo>
                  <a:lnTo>
                    <a:pt x="556" y="258"/>
                  </a:lnTo>
                  <a:lnTo>
                    <a:pt x="558" y="269"/>
                  </a:lnTo>
                  <a:lnTo>
                    <a:pt x="559" y="279"/>
                  </a:lnTo>
                  <a:lnTo>
                    <a:pt x="558" y="289"/>
                  </a:lnTo>
                  <a:lnTo>
                    <a:pt x="556" y="299"/>
                  </a:lnTo>
                  <a:lnTo>
                    <a:pt x="550" y="309"/>
                  </a:lnTo>
                  <a:lnTo>
                    <a:pt x="543" y="317"/>
                  </a:lnTo>
                  <a:lnTo>
                    <a:pt x="319" y="543"/>
                  </a:lnTo>
                  <a:lnTo>
                    <a:pt x="319" y="543"/>
                  </a:lnTo>
                  <a:lnTo>
                    <a:pt x="310" y="550"/>
                  </a:lnTo>
                  <a:lnTo>
                    <a:pt x="300" y="555"/>
                  </a:lnTo>
                  <a:lnTo>
                    <a:pt x="290" y="558"/>
                  </a:lnTo>
                  <a:lnTo>
                    <a:pt x="280" y="559"/>
                  </a:lnTo>
                  <a:lnTo>
                    <a:pt x="269" y="558"/>
                  </a:lnTo>
                  <a:lnTo>
                    <a:pt x="260" y="555"/>
                  </a:lnTo>
                  <a:lnTo>
                    <a:pt x="250" y="550"/>
                  </a:lnTo>
                  <a:lnTo>
                    <a:pt x="242" y="543"/>
                  </a:lnTo>
                  <a:lnTo>
                    <a:pt x="242" y="543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FB6D1DF-F92E-CB27-E2BF-23BCE1D2D7F8}"/>
                </a:ext>
              </a:extLst>
            </p:cNvPr>
            <p:cNvGrpSpPr/>
            <p:nvPr/>
          </p:nvGrpSpPr>
          <p:grpSpPr>
            <a:xfrm>
              <a:off x="2576678" y="3587355"/>
              <a:ext cx="1092466" cy="1124419"/>
              <a:chOff x="2576677" y="3587355"/>
              <a:chExt cx="1092466" cy="1124419"/>
            </a:xfrm>
            <a:solidFill>
              <a:schemeClr val="accent1"/>
            </a:solidFill>
          </p:grpSpPr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43AF8371-9F77-36DB-8B18-6349EA2F8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645" y="3587355"/>
                <a:ext cx="126288" cy="124766"/>
              </a:xfrm>
              <a:custGeom>
                <a:avLst/>
                <a:gdLst>
                  <a:gd name="T0" fmla="*/ 83 w 83"/>
                  <a:gd name="T1" fmla="*/ 42 h 82"/>
                  <a:gd name="T2" fmla="*/ 83 w 83"/>
                  <a:gd name="T3" fmla="*/ 42 h 82"/>
                  <a:gd name="T4" fmla="*/ 81 w 83"/>
                  <a:gd name="T5" fmla="*/ 50 h 82"/>
                  <a:gd name="T6" fmla="*/ 79 w 83"/>
                  <a:gd name="T7" fmla="*/ 57 h 82"/>
                  <a:gd name="T8" fmla="*/ 76 w 83"/>
                  <a:gd name="T9" fmla="*/ 64 h 82"/>
                  <a:gd name="T10" fmla="*/ 70 w 83"/>
                  <a:gd name="T11" fmla="*/ 70 h 82"/>
                  <a:gd name="T12" fmla="*/ 64 w 83"/>
                  <a:gd name="T13" fmla="*/ 76 h 82"/>
                  <a:gd name="T14" fmla="*/ 58 w 83"/>
                  <a:gd name="T15" fmla="*/ 79 h 82"/>
                  <a:gd name="T16" fmla="*/ 50 w 83"/>
                  <a:gd name="T17" fmla="*/ 81 h 82"/>
                  <a:gd name="T18" fmla="*/ 41 w 83"/>
                  <a:gd name="T19" fmla="*/ 82 h 82"/>
                  <a:gd name="T20" fmla="*/ 41 w 83"/>
                  <a:gd name="T21" fmla="*/ 82 h 82"/>
                  <a:gd name="T22" fmla="*/ 33 w 83"/>
                  <a:gd name="T23" fmla="*/ 81 h 82"/>
                  <a:gd name="T24" fmla="*/ 25 w 83"/>
                  <a:gd name="T25" fmla="*/ 79 h 82"/>
                  <a:gd name="T26" fmla="*/ 18 w 83"/>
                  <a:gd name="T27" fmla="*/ 76 h 82"/>
                  <a:gd name="T28" fmla="*/ 13 w 83"/>
                  <a:gd name="T29" fmla="*/ 70 h 82"/>
                  <a:gd name="T30" fmla="*/ 7 w 83"/>
                  <a:gd name="T31" fmla="*/ 64 h 82"/>
                  <a:gd name="T32" fmla="*/ 3 w 83"/>
                  <a:gd name="T33" fmla="*/ 57 h 82"/>
                  <a:gd name="T34" fmla="*/ 1 w 83"/>
                  <a:gd name="T35" fmla="*/ 50 h 82"/>
                  <a:gd name="T36" fmla="*/ 0 w 83"/>
                  <a:gd name="T37" fmla="*/ 42 h 82"/>
                  <a:gd name="T38" fmla="*/ 0 w 83"/>
                  <a:gd name="T39" fmla="*/ 42 h 82"/>
                  <a:gd name="T40" fmla="*/ 1 w 83"/>
                  <a:gd name="T41" fmla="*/ 33 h 82"/>
                  <a:gd name="T42" fmla="*/ 3 w 83"/>
                  <a:gd name="T43" fmla="*/ 25 h 82"/>
                  <a:gd name="T44" fmla="*/ 7 w 83"/>
                  <a:gd name="T45" fmla="*/ 18 h 82"/>
                  <a:gd name="T46" fmla="*/ 13 w 83"/>
                  <a:gd name="T47" fmla="*/ 12 h 82"/>
                  <a:gd name="T48" fmla="*/ 18 w 83"/>
                  <a:gd name="T49" fmla="*/ 7 h 82"/>
                  <a:gd name="T50" fmla="*/ 25 w 83"/>
                  <a:gd name="T51" fmla="*/ 3 h 82"/>
                  <a:gd name="T52" fmla="*/ 33 w 83"/>
                  <a:gd name="T53" fmla="*/ 1 h 82"/>
                  <a:gd name="T54" fmla="*/ 41 w 83"/>
                  <a:gd name="T55" fmla="*/ 0 h 82"/>
                  <a:gd name="T56" fmla="*/ 41 w 83"/>
                  <a:gd name="T57" fmla="*/ 0 h 82"/>
                  <a:gd name="T58" fmla="*/ 50 w 83"/>
                  <a:gd name="T59" fmla="*/ 1 h 82"/>
                  <a:gd name="T60" fmla="*/ 58 w 83"/>
                  <a:gd name="T61" fmla="*/ 3 h 82"/>
                  <a:gd name="T62" fmla="*/ 64 w 83"/>
                  <a:gd name="T63" fmla="*/ 7 h 82"/>
                  <a:gd name="T64" fmla="*/ 70 w 83"/>
                  <a:gd name="T65" fmla="*/ 12 h 82"/>
                  <a:gd name="T66" fmla="*/ 76 w 83"/>
                  <a:gd name="T67" fmla="*/ 18 h 82"/>
                  <a:gd name="T68" fmla="*/ 79 w 83"/>
                  <a:gd name="T69" fmla="*/ 25 h 82"/>
                  <a:gd name="T70" fmla="*/ 81 w 83"/>
                  <a:gd name="T71" fmla="*/ 33 h 82"/>
                  <a:gd name="T72" fmla="*/ 83 w 83"/>
                  <a:gd name="T73" fmla="*/ 42 h 82"/>
                  <a:gd name="T74" fmla="*/ 83 w 83"/>
                  <a:gd name="T75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" h="82">
                    <a:moveTo>
                      <a:pt x="83" y="42"/>
                    </a:moveTo>
                    <a:lnTo>
                      <a:pt x="83" y="42"/>
                    </a:lnTo>
                    <a:lnTo>
                      <a:pt x="81" y="50"/>
                    </a:lnTo>
                    <a:lnTo>
                      <a:pt x="79" y="57"/>
                    </a:lnTo>
                    <a:lnTo>
                      <a:pt x="76" y="64"/>
                    </a:lnTo>
                    <a:lnTo>
                      <a:pt x="70" y="70"/>
                    </a:lnTo>
                    <a:lnTo>
                      <a:pt x="64" y="76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1" y="82"/>
                    </a:lnTo>
                    <a:lnTo>
                      <a:pt x="41" y="82"/>
                    </a:lnTo>
                    <a:lnTo>
                      <a:pt x="33" y="81"/>
                    </a:lnTo>
                    <a:lnTo>
                      <a:pt x="25" y="79"/>
                    </a:lnTo>
                    <a:lnTo>
                      <a:pt x="18" y="76"/>
                    </a:lnTo>
                    <a:lnTo>
                      <a:pt x="13" y="70"/>
                    </a:lnTo>
                    <a:lnTo>
                      <a:pt x="7" y="64"/>
                    </a:lnTo>
                    <a:lnTo>
                      <a:pt x="3" y="57"/>
                    </a:lnTo>
                    <a:lnTo>
                      <a:pt x="1" y="5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3" y="12"/>
                    </a:lnTo>
                    <a:lnTo>
                      <a:pt x="18" y="7"/>
                    </a:lnTo>
                    <a:lnTo>
                      <a:pt x="25" y="3"/>
                    </a:lnTo>
                    <a:lnTo>
                      <a:pt x="33" y="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50" y="1"/>
                    </a:lnTo>
                    <a:lnTo>
                      <a:pt x="58" y="3"/>
                    </a:lnTo>
                    <a:lnTo>
                      <a:pt x="64" y="7"/>
                    </a:lnTo>
                    <a:lnTo>
                      <a:pt x="70" y="12"/>
                    </a:lnTo>
                    <a:lnTo>
                      <a:pt x="76" y="18"/>
                    </a:lnTo>
                    <a:lnTo>
                      <a:pt x="79" y="25"/>
                    </a:lnTo>
                    <a:lnTo>
                      <a:pt x="81" y="33"/>
                    </a:lnTo>
                    <a:lnTo>
                      <a:pt x="83" y="42"/>
                    </a:lnTo>
                    <a:lnTo>
                      <a:pt x="8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BA60FCD-AAAE-D133-8FDA-76D35AFB0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6677" y="4078813"/>
                <a:ext cx="124766" cy="126288"/>
              </a:xfrm>
              <a:custGeom>
                <a:avLst/>
                <a:gdLst>
                  <a:gd name="T0" fmla="*/ 82 w 82"/>
                  <a:gd name="T1" fmla="*/ 41 h 83"/>
                  <a:gd name="T2" fmla="*/ 82 w 82"/>
                  <a:gd name="T3" fmla="*/ 41 h 83"/>
                  <a:gd name="T4" fmla="*/ 81 w 82"/>
                  <a:gd name="T5" fmla="*/ 49 h 83"/>
                  <a:gd name="T6" fmla="*/ 79 w 82"/>
                  <a:gd name="T7" fmla="*/ 57 h 83"/>
                  <a:gd name="T8" fmla="*/ 74 w 82"/>
                  <a:gd name="T9" fmla="*/ 64 h 83"/>
                  <a:gd name="T10" fmla="*/ 70 w 82"/>
                  <a:gd name="T11" fmla="*/ 70 h 83"/>
                  <a:gd name="T12" fmla="*/ 64 w 82"/>
                  <a:gd name="T13" fmla="*/ 75 h 83"/>
                  <a:gd name="T14" fmla="*/ 56 w 82"/>
                  <a:gd name="T15" fmla="*/ 79 h 83"/>
                  <a:gd name="T16" fmla="*/ 49 w 82"/>
                  <a:gd name="T17" fmla="*/ 81 h 83"/>
                  <a:gd name="T18" fmla="*/ 40 w 82"/>
                  <a:gd name="T19" fmla="*/ 83 h 83"/>
                  <a:gd name="T20" fmla="*/ 40 w 82"/>
                  <a:gd name="T21" fmla="*/ 83 h 83"/>
                  <a:gd name="T22" fmla="*/ 32 w 82"/>
                  <a:gd name="T23" fmla="*/ 81 h 83"/>
                  <a:gd name="T24" fmla="*/ 24 w 82"/>
                  <a:gd name="T25" fmla="*/ 79 h 83"/>
                  <a:gd name="T26" fmla="*/ 18 w 82"/>
                  <a:gd name="T27" fmla="*/ 75 h 83"/>
                  <a:gd name="T28" fmla="*/ 11 w 82"/>
                  <a:gd name="T29" fmla="*/ 70 h 83"/>
                  <a:gd name="T30" fmla="*/ 6 w 82"/>
                  <a:gd name="T31" fmla="*/ 64 h 83"/>
                  <a:gd name="T32" fmla="*/ 3 w 82"/>
                  <a:gd name="T33" fmla="*/ 57 h 83"/>
                  <a:gd name="T34" fmla="*/ 0 w 82"/>
                  <a:gd name="T35" fmla="*/ 49 h 83"/>
                  <a:gd name="T36" fmla="*/ 0 w 82"/>
                  <a:gd name="T37" fmla="*/ 41 h 83"/>
                  <a:gd name="T38" fmla="*/ 0 w 82"/>
                  <a:gd name="T39" fmla="*/ 41 h 83"/>
                  <a:gd name="T40" fmla="*/ 0 w 82"/>
                  <a:gd name="T41" fmla="*/ 33 h 83"/>
                  <a:gd name="T42" fmla="*/ 3 w 82"/>
                  <a:gd name="T43" fmla="*/ 25 h 83"/>
                  <a:gd name="T44" fmla="*/ 6 w 82"/>
                  <a:gd name="T45" fmla="*/ 18 h 83"/>
                  <a:gd name="T46" fmla="*/ 11 w 82"/>
                  <a:gd name="T47" fmla="*/ 11 h 83"/>
                  <a:gd name="T48" fmla="*/ 18 w 82"/>
                  <a:gd name="T49" fmla="*/ 7 h 83"/>
                  <a:gd name="T50" fmla="*/ 24 w 82"/>
                  <a:gd name="T51" fmla="*/ 2 h 83"/>
                  <a:gd name="T52" fmla="*/ 32 w 82"/>
                  <a:gd name="T53" fmla="*/ 0 h 83"/>
                  <a:gd name="T54" fmla="*/ 40 w 82"/>
                  <a:gd name="T55" fmla="*/ 0 h 83"/>
                  <a:gd name="T56" fmla="*/ 40 w 82"/>
                  <a:gd name="T57" fmla="*/ 0 h 83"/>
                  <a:gd name="T58" fmla="*/ 49 w 82"/>
                  <a:gd name="T59" fmla="*/ 0 h 83"/>
                  <a:gd name="T60" fmla="*/ 56 w 82"/>
                  <a:gd name="T61" fmla="*/ 2 h 83"/>
                  <a:gd name="T62" fmla="*/ 64 w 82"/>
                  <a:gd name="T63" fmla="*/ 7 h 83"/>
                  <a:gd name="T64" fmla="*/ 70 w 82"/>
                  <a:gd name="T65" fmla="*/ 11 h 83"/>
                  <a:gd name="T66" fmla="*/ 74 w 82"/>
                  <a:gd name="T67" fmla="*/ 18 h 83"/>
                  <a:gd name="T68" fmla="*/ 79 w 82"/>
                  <a:gd name="T69" fmla="*/ 25 h 83"/>
                  <a:gd name="T70" fmla="*/ 81 w 82"/>
                  <a:gd name="T71" fmla="*/ 33 h 83"/>
                  <a:gd name="T72" fmla="*/ 82 w 82"/>
                  <a:gd name="T73" fmla="*/ 41 h 83"/>
                  <a:gd name="T74" fmla="*/ 82 w 82"/>
                  <a:gd name="T7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41"/>
                    </a:lnTo>
                    <a:lnTo>
                      <a:pt x="81" y="49"/>
                    </a:lnTo>
                    <a:lnTo>
                      <a:pt x="79" y="57"/>
                    </a:lnTo>
                    <a:lnTo>
                      <a:pt x="74" y="64"/>
                    </a:lnTo>
                    <a:lnTo>
                      <a:pt x="70" y="70"/>
                    </a:lnTo>
                    <a:lnTo>
                      <a:pt x="64" y="75"/>
                    </a:lnTo>
                    <a:lnTo>
                      <a:pt x="56" y="79"/>
                    </a:lnTo>
                    <a:lnTo>
                      <a:pt x="49" y="81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2" y="81"/>
                    </a:lnTo>
                    <a:lnTo>
                      <a:pt x="24" y="79"/>
                    </a:lnTo>
                    <a:lnTo>
                      <a:pt x="18" y="75"/>
                    </a:lnTo>
                    <a:lnTo>
                      <a:pt x="11" y="70"/>
                    </a:lnTo>
                    <a:lnTo>
                      <a:pt x="6" y="64"/>
                    </a:lnTo>
                    <a:lnTo>
                      <a:pt x="3" y="57"/>
                    </a:lnTo>
                    <a:lnTo>
                      <a:pt x="0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33"/>
                    </a:lnTo>
                    <a:lnTo>
                      <a:pt x="3" y="25"/>
                    </a:lnTo>
                    <a:lnTo>
                      <a:pt x="6" y="18"/>
                    </a:lnTo>
                    <a:lnTo>
                      <a:pt x="11" y="11"/>
                    </a:lnTo>
                    <a:lnTo>
                      <a:pt x="18" y="7"/>
                    </a:lnTo>
                    <a:lnTo>
                      <a:pt x="24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9" y="0"/>
                    </a:lnTo>
                    <a:lnTo>
                      <a:pt x="56" y="2"/>
                    </a:lnTo>
                    <a:lnTo>
                      <a:pt x="64" y="7"/>
                    </a:lnTo>
                    <a:lnTo>
                      <a:pt x="70" y="11"/>
                    </a:lnTo>
                    <a:lnTo>
                      <a:pt x="74" y="18"/>
                    </a:lnTo>
                    <a:lnTo>
                      <a:pt x="79" y="25"/>
                    </a:lnTo>
                    <a:lnTo>
                      <a:pt x="81" y="33"/>
                    </a:lnTo>
                    <a:lnTo>
                      <a:pt x="82" y="41"/>
                    </a:lnTo>
                    <a:lnTo>
                      <a:pt x="8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02E16FCC-61E4-E24F-87A0-783D7AB8B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377" y="4078813"/>
                <a:ext cx="124766" cy="126288"/>
              </a:xfrm>
              <a:custGeom>
                <a:avLst/>
                <a:gdLst>
                  <a:gd name="T0" fmla="*/ 82 w 82"/>
                  <a:gd name="T1" fmla="*/ 41 h 83"/>
                  <a:gd name="T2" fmla="*/ 82 w 82"/>
                  <a:gd name="T3" fmla="*/ 41 h 83"/>
                  <a:gd name="T4" fmla="*/ 81 w 82"/>
                  <a:gd name="T5" fmla="*/ 49 h 83"/>
                  <a:gd name="T6" fmla="*/ 79 w 82"/>
                  <a:gd name="T7" fmla="*/ 57 h 83"/>
                  <a:gd name="T8" fmla="*/ 75 w 82"/>
                  <a:gd name="T9" fmla="*/ 64 h 83"/>
                  <a:gd name="T10" fmla="*/ 70 w 82"/>
                  <a:gd name="T11" fmla="*/ 70 h 83"/>
                  <a:gd name="T12" fmla="*/ 64 w 82"/>
                  <a:gd name="T13" fmla="*/ 75 h 83"/>
                  <a:gd name="T14" fmla="*/ 57 w 82"/>
                  <a:gd name="T15" fmla="*/ 79 h 83"/>
                  <a:gd name="T16" fmla="*/ 49 w 82"/>
                  <a:gd name="T17" fmla="*/ 81 h 83"/>
                  <a:gd name="T18" fmla="*/ 40 w 82"/>
                  <a:gd name="T19" fmla="*/ 83 h 83"/>
                  <a:gd name="T20" fmla="*/ 40 w 82"/>
                  <a:gd name="T21" fmla="*/ 83 h 83"/>
                  <a:gd name="T22" fmla="*/ 32 w 82"/>
                  <a:gd name="T23" fmla="*/ 81 h 83"/>
                  <a:gd name="T24" fmla="*/ 25 w 82"/>
                  <a:gd name="T25" fmla="*/ 79 h 83"/>
                  <a:gd name="T26" fmla="*/ 18 w 82"/>
                  <a:gd name="T27" fmla="*/ 75 h 83"/>
                  <a:gd name="T28" fmla="*/ 12 w 82"/>
                  <a:gd name="T29" fmla="*/ 70 h 83"/>
                  <a:gd name="T30" fmla="*/ 6 w 82"/>
                  <a:gd name="T31" fmla="*/ 64 h 83"/>
                  <a:gd name="T32" fmla="*/ 3 w 82"/>
                  <a:gd name="T33" fmla="*/ 57 h 83"/>
                  <a:gd name="T34" fmla="*/ 1 w 82"/>
                  <a:gd name="T35" fmla="*/ 49 h 83"/>
                  <a:gd name="T36" fmla="*/ 0 w 82"/>
                  <a:gd name="T37" fmla="*/ 41 h 83"/>
                  <a:gd name="T38" fmla="*/ 0 w 82"/>
                  <a:gd name="T39" fmla="*/ 41 h 83"/>
                  <a:gd name="T40" fmla="*/ 1 w 82"/>
                  <a:gd name="T41" fmla="*/ 33 h 83"/>
                  <a:gd name="T42" fmla="*/ 3 w 82"/>
                  <a:gd name="T43" fmla="*/ 25 h 83"/>
                  <a:gd name="T44" fmla="*/ 6 w 82"/>
                  <a:gd name="T45" fmla="*/ 18 h 83"/>
                  <a:gd name="T46" fmla="*/ 12 w 82"/>
                  <a:gd name="T47" fmla="*/ 11 h 83"/>
                  <a:gd name="T48" fmla="*/ 18 w 82"/>
                  <a:gd name="T49" fmla="*/ 7 h 83"/>
                  <a:gd name="T50" fmla="*/ 25 w 82"/>
                  <a:gd name="T51" fmla="*/ 2 h 83"/>
                  <a:gd name="T52" fmla="*/ 32 w 82"/>
                  <a:gd name="T53" fmla="*/ 0 h 83"/>
                  <a:gd name="T54" fmla="*/ 40 w 82"/>
                  <a:gd name="T55" fmla="*/ 0 h 83"/>
                  <a:gd name="T56" fmla="*/ 40 w 82"/>
                  <a:gd name="T57" fmla="*/ 0 h 83"/>
                  <a:gd name="T58" fmla="*/ 49 w 82"/>
                  <a:gd name="T59" fmla="*/ 0 h 83"/>
                  <a:gd name="T60" fmla="*/ 57 w 82"/>
                  <a:gd name="T61" fmla="*/ 2 h 83"/>
                  <a:gd name="T62" fmla="*/ 64 w 82"/>
                  <a:gd name="T63" fmla="*/ 7 h 83"/>
                  <a:gd name="T64" fmla="*/ 70 w 82"/>
                  <a:gd name="T65" fmla="*/ 11 h 83"/>
                  <a:gd name="T66" fmla="*/ 75 w 82"/>
                  <a:gd name="T67" fmla="*/ 18 h 83"/>
                  <a:gd name="T68" fmla="*/ 79 w 82"/>
                  <a:gd name="T69" fmla="*/ 25 h 83"/>
                  <a:gd name="T70" fmla="*/ 81 w 82"/>
                  <a:gd name="T71" fmla="*/ 33 h 83"/>
                  <a:gd name="T72" fmla="*/ 82 w 82"/>
                  <a:gd name="T73" fmla="*/ 41 h 83"/>
                  <a:gd name="T74" fmla="*/ 82 w 82"/>
                  <a:gd name="T7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41"/>
                    </a:lnTo>
                    <a:lnTo>
                      <a:pt x="81" y="49"/>
                    </a:lnTo>
                    <a:lnTo>
                      <a:pt x="79" y="57"/>
                    </a:lnTo>
                    <a:lnTo>
                      <a:pt x="75" y="64"/>
                    </a:lnTo>
                    <a:lnTo>
                      <a:pt x="70" y="70"/>
                    </a:lnTo>
                    <a:lnTo>
                      <a:pt x="64" y="75"/>
                    </a:lnTo>
                    <a:lnTo>
                      <a:pt x="57" y="79"/>
                    </a:lnTo>
                    <a:lnTo>
                      <a:pt x="49" y="81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2" y="81"/>
                    </a:lnTo>
                    <a:lnTo>
                      <a:pt x="25" y="79"/>
                    </a:lnTo>
                    <a:lnTo>
                      <a:pt x="18" y="75"/>
                    </a:lnTo>
                    <a:lnTo>
                      <a:pt x="12" y="70"/>
                    </a:lnTo>
                    <a:lnTo>
                      <a:pt x="6" y="64"/>
                    </a:lnTo>
                    <a:lnTo>
                      <a:pt x="3" y="57"/>
                    </a:lnTo>
                    <a:lnTo>
                      <a:pt x="1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6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9" y="0"/>
                    </a:lnTo>
                    <a:lnTo>
                      <a:pt x="57" y="2"/>
                    </a:lnTo>
                    <a:lnTo>
                      <a:pt x="64" y="7"/>
                    </a:lnTo>
                    <a:lnTo>
                      <a:pt x="70" y="11"/>
                    </a:lnTo>
                    <a:lnTo>
                      <a:pt x="75" y="18"/>
                    </a:lnTo>
                    <a:lnTo>
                      <a:pt x="79" y="25"/>
                    </a:lnTo>
                    <a:lnTo>
                      <a:pt x="81" y="33"/>
                    </a:lnTo>
                    <a:lnTo>
                      <a:pt x="82" y="41"/>
                    </a:lnTo>
                    <a:lnTo>
                      <a:pt x="8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EBB95A77-59CE-678E-B0EA-9AA83FFD9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849" y="4585486"/>
                <a:ext cx="126288" cy="126288"/>
              </a:xfrm>
              <a:custGeom>
                <a:avLst/>
                <a:gdLst>
                  <a:gd name="T0" fmla="*/ 83 w 83"/>
                  <a:gd name="T1" fmla="*/ 42 h 83"/>
                  <a:gd name="T2" fmla="*/ 83 w 83"/>
                  <a:gd name="T3" fmla="*/ 42 h 83"/>
                  <a:gd name="T4" fmla="*/ 82 w 83"/>
                  <a:gd name="T5" fmla="*/ 50 h 83"/>
                  <a:gd name="T6" fmla="*/ 79 w 83"/>
                  <a:gd name="T7" fmla="*/ 58 h 83"/>
                  <a:gd name="T8" fmla="*/ 76 w 83"/>
                  <a:gd name="T9" fmla="*/ 65 h 83"/>
                  <a:gd name="T10" fmla="*/ 70 w 83"/>
                  <a:gd name="T11" fmla="*/ 72 h 83"/>
                  <a:gd name="T12" fmla="*/ 65 w 83"/>
                  <a:gd name="T13" fmla="*/ 76 h 83"/>
                  <a:gd name="T14" fmla="*/ 58 w 83"/>
                  <a:gd name="T15" fmla="*/ 80 h 83"/>
                  <a:gd name="T16" fmla="*/ 50 w 83"/>
                  <a:gd name="T17" fmla="*/ 83 h 83"/>
                  <a:gd name="T18" fmla="*/ 42 w 83"/>
                  <a:gd name="T19" fmla="*/ 83 h 83"/>
                  <a:gd name="T20" fmla="*/ 42 w 83"/>
                  <a:gd name="T21" fmla="*/ 83 h 83"/>
                  <a:gd name="T22" fmla="*/ 33 w 83"/>
                  <a:gd name="T23" fmla="*/ 83 h 83"/>
                  <a:gd name="T24" fmla="*/ 25 w 83"/>
                  <a:gd name="T25" fmla="*/ 80 h 83"/>
                  <a:gd name="T26" fmla="*/ 18 w 83"/>
                  <a:gd name="T27" fmla="*/ 76 h 83"/>
                  <a:gd name="T28" fmla="*/ 13 w 83"/>
                  <a:gd name="T29" fmla="*/ 72 h 83"/>
                  <a:gd name="T30" fmla="*/ 7 w 83"/>
                  <a:gd name="T31" fmla="*/ 65 h 83"/>
                  <a:gd name="T32" fmla="*/ 4 w 83"/>
                  <a:gd name="T33" fmla="*/ 58 h 83"/>
                  <a:gd name="T34" fmla="*/ 1 w 83"/>
                  <a:gd name="T35" fmla="*/ 50 h 83"/>
                  <a:gd name="T36" fmla="*/ 0 w 83"/>
                  <a:gd name="T37" fmla="*/ 42 h 83"/>
                  <a:gd name="T38" fmla="*/ 0 w 83"/>
                  <a:gd name="T39" fmla="*/ 42 h 83"/>
                  <a:gd name="T40" fmla="*/ 1 w 83"/>
                  <a:gd name="T41" fmla="*/ 33 h 83"/>
                  <a:gd name="T42" fmla="*/ 4 w 83"/>
                  <a:gd name="T43" fmla="*/ 26 h 83"/>
                  <a:gd name="T44" fmla="*/ 7 w 83"/>
                  <a:gd name="T45" fmla="*/ 19 h 83"/>
                  <a:gd name="T46" fmla="*/ 13 w 83"/>
                  <a:gd name="T47" fmla="*/ 13 h 83"/>
                  <a:gd name="T48" fmla="*/ 18 w 83"/>
                  <a:gd name="T49" fmla="*/ 7 h 83"/>
                  <a:gd name="T50" fmla="*/ 25 w 83"/>
                  <a:gd name="T51" fmla="*/ 4 h 83"/>
                  <a:gd name="T52" fmla="*/ 33 w 83"/>
                  <a:gd name="T53" fmla="*/ 2 h 83"/>
                  <a:gd name="T54" fmla="*/ 42 w 83"/>
                  <a:gd name="T55" fmla="*/ 0 h 83"/>
                  <a:gd name="T56" fmla="*/ 42 w 83"/>
                  <a:gd name="T57" fmla="*/ 0 h 83"/>
                  <a:gd name="T58" fmla="*/ 50 w 83"/>
                  <a:gd name="T59" fmla="*/ 2 h 83"/>
                  <a:gd name="T60" fmla="*/ 58 w 83"/>
                  <a:gd name="T61" fmla="*/ 4 h 83"/>
                  <a:gd name="T62" fmla="*/ 65 w 83"/>
                  <a:gd name="T63" fmla="*/ 7 h 83"/>
                  <a:gd name="T64" fmla="*/ 70 w 83"/>
                  <a:gd name="T65" fmla="*/ 13 h 83"/>
                  <a:gd name="T66" fmla="*/ 76 w 83"/>
                  <a:gd name="T67" fmla="*/ 19 h 83"/>
                  <a:gd name="T68" fmla="*/ 79 w 83"/>
                  <a:gd name="T69" fmla="*/ 26 h 83"/>
                  <a:gd name="T70" fmla="*/ 82 w 83"/>
                  <a:gd name="T71" fmla="*/ 33 h 83"/>
                  <a:gd name="T72" fmla="*/ 83 w 83"/>
                  <a:gd name="T73" fmla="*/ 42 h 83"/>
                  <a:gd name="T74" fmla="*/ 83 w 83"/>
                  <a:gd name="T75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" h="83">
                    <a:moveTo>
                      <a:pt x="83" y="42"/>
                    </a:moveTo>
                    <a:lnTo>
                      <a:pt x="83" y="42"/>
                    </a:lnTo>
                    <a:lnTo>
                      <a:pt x="82" y="50"/>
                    </a:lnTo>
                    <a:lnTo>
                      <a:pt x="79" y="58"/>
                    </a:lnTo>
                    <a:lnTo>
                      <a:pt x="76" y="65"/>
                    </a:lnTo>
                    <a:lnTo>
                      <a:pt x="70" y="72"/>
                    </a:lnTo>
                    <a:lnTo>
                      <a:pt x="65" y="76"/>
                    </a:lnTo>
                    <a:lnTo>
                      <a:pt x="58" y="80"/>
                    </a:lnTo>
                    <a:lnTo>
                      <a:pt x="50" y="83"/>
                    </a:lnTo>
                    <a:lnTo>
                      <a:pt x="42" y="83"/>
                    </a:lnTo>
                    <a:lnTo>
                      <a:pt x="42" y="83"/>
                    </a:lnTo>
                    <a:lnTo>
                      <a:pt x="33" y="83"/>
                    </a:lnTo>
                    <a:lnTo>
                      <a:pt x="25" y="80"/>
                    </a:lnTo>
                    <a:lnTo>
                      <a:pt x="18" y="76"/>
                    </a:lnTo>
                    <a:lnTo>
                      <a:pt x="13" y="72"/>
                    </a:lnTo>
                    <a:lnTo>
                      <a:pt x="7" y="65"/>
                    </a:lnTo>
                    <a:lnTo>
                      <a:pt x="4" y="58"/>
                    </a:lnTo>
                    <a:lnTo>
                      <a:pt x="1" y="5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4" y="26"/>
                    </a:lnTo>
                    <a:lnTo>
                      <a:pt x="7" y="19"/>
                    </a:lnTo>
                    <a:lnTo>
                      <a:pt x="13" y="13"/>
                    </a:lnTo>
                    <a:lnTo>
                      <a:pt x="18" y="7"/>
                    </a:lnTo>
                    <a:lnTo>
                      <a:pt x="25" y="4"/>
                    </a:lnTo>
                    <a:lnTo>
                      <a:pt x="33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2"/>
                    </a:lnTo>
                    <a:lnTo>
                      <a:pt x="58" y="4"/>
                    </a:lnTo>
                    <a:lnTo>
                      <a:pt x="65" y="7"/>
                    </a:lnTo>
                    <a:lnTo>
                      <a:pt x="70" y="13"/>
                    </a:lnTo>
                    <a:lnTo>
                      <a:pt x="76" y="19"/>
                    </a:lnTo>
                    <a:lnTo>
                      <a:pt x="79" y="26"/>
                    </a:lnTo>
                    <a:lnTo>
                      <a:pt x="82" y="33"/>
                    </a:lnTo>
                    <a:lnTo>
                      <a:pt x="83" y="42"/>
                    </a:lnTo>
                    <a:lnTo>
                      <a:pt x="8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A8679CD-76B8-1BBA-4111-5B2B3F517005}"/>
                </a:ext>
              </a:extLst>
            </p:cNvPr>
            <p:cNvGrpSpPr/>
            <p:nvPr/>
          </p:nvGrpSpPr>
          <p:grpSpPr>
            <a:xfrm>
              <a:off x="6459650" y="3587355"/>
              <a:ext cx="1106160" cy="1124419"/>
              <a:chOff x="6459648" y="3587355"/>
              <a:chExt cx="1106160" cy="1124419"/>
            </a:xfrm>
            <a:solidFill>
              <a:schemeClr val="accent2"/>
            </a:solidFill>
          </p:grpSpPr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9DBC030C-7071-29EC-1918-87589E3AD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745" y="3587355"/>
                <a:ext cx="126288" cy="124766"/>
              </a:xfrm>
              <a:custGeom>
                <a:avLst/>
                <a:gdLst>
                  <a:gd name="T0" fmla="*/ 83 w 83"/>
                  <a:gd name="T1" fmla="*/ 42 h 82"/>
                  <a:gd name="T2" fmla="*/ 83 w 83"/>
                  <a:gd name="T3" fmla="*/ 42 h 82"/>
                  <a:gd name="T4" fmla="*/ 82 w 83"/>
                  <a:gd name="T5" fmla="*/ 50 h 82"/>
                  <a:gd name="T6" fmla="*/ 79 w 83"/>
                  <a:gd name="T7" fmla="*/ 57 h 82"/>
                  <a:gd name="T8" fmla="*/ 76 w 83"/>
                  <a:gd name="T9" fmla="*/ 64 h 82"/>
                  <a:gd name="T10" fmla="*/ 70 w 83"/>
                  <a:gd name="T11" fmla="*/ 70 h 82"/>
                  <a:gd name="T12" fmla="*/ 65 w 83"/>
                  <a:gd name="T13" fmla="*/ 76 h 82"/>
                  <a:gd name="T14" fmla="*/ 58 w 83"/>
                  <a:gd name="T15" fmla="*/ 79 h 82"/>
                  <a:gd name="T16" fmla="*/ 50 w 83"/>
                  <a:gd name="T17" fmla="*/ 81 h 82"/>
                  <a:gd name="T18" fmla="*/ 41 w 83"/>
                  <a:gd name="T19" fmla="*/ 82 h 82"/>
                  <a:gd name="T20" fmla="*/ 41 w 83"/>
                  <a:gd name="T21" fmla="*/ 82 h 82"/>
                  <a:gd name="T22" fmla="*/ 33 w 83"/>
                  <a:gd name="T23" fmla="*/ 81 h 82"/>
                  <a:gd name="T24" fmla="*/ 25 w 83"/>
                  <a:gd name="T25" fmla="*/ 79 h 82"/>
                  <a:gd name="T26" fmla="*/ 18 w 83"/>
                  <a:gd name="T27" fmla="*/ 76 h 82"/>
                  <a:gd name="T28" fmla="*/ 13 w 83"/>
                  <a:gd name="T29" fmla="*/ 70 h 82"/>
                  <a:gd name="T30" fmla="*/ 7 w 83"/>
                  <a:gd name="T31" fmla="*/ 64 h 82"/>
                  <a:gd name="T32" fmla="*/ 4 w 83"/>
                  <a:gd name="T33" fmla="*/ 57 h 82"/>
                  <a:gd name="T34" fmla="*/ 1 w 83"/>
                  <a:gd name="T35" fmla="*/ 50 h 82"/>
                  <a:gd name="T36" fmla="*/ 0 w 83"/>
                  <a:gd name="T37" fmla="*/ 42 h 82"/>
                  <a:gd name="T38" fmla="*/ 0 w 83"/>
                  <a:gd name="T39" fmla="*/ 42 h 82"/>
                  <a:gd name="T40" fmla="*/ 1 w 83"/>
                  <a:gd name="T41" fmla="*/ 33 h 82"/>
                  <a:gd name="T42" fmla="*/ 4 w 83"/>
                  <a:gd name="T43" fmla="*/ 25 h 82"/>
                  <a:gd name="T44" fmla="*/ 7 w 83"/>
                  <a:gd name="T45" fmla="*/ 18 h 82"/>
                  <a:gd name="T46" fmla="*/ 13 w 83"/>
                  <a:gd name="T47" fmla="*/ 12 h 82"/>
                  <a:gd name="T48" fmla="*/ 18 w 83"/>
                  <a:gd name="T49" fmla="*/ 7 h 82"/>
                  <a:gd name="T50" fmla="*/ 25 w 83"/>
                  <a:gd name="T51" fmla="*/ 3 h 82"/>
                  <a:gd name="T52" fmla="*/ 33 w 83"/>
                  <a:gd name="T53" fmla="*/ 1 h 82"/>
                  <a:gd name="T54" fmla="*/ 41 w 83"/>
                  <a:gd name="T55" fmla="*/ 0 h 82"/>
                  <a:gd name="T56" fmla="*/ 41 w 83"/>
                  <a:gd name="T57" fmla="*/ 0 h 82"/>
                  <a:gd name="T58" fmla="*/ 50 w 83"/>
                  <a:gd name="T59" fmla="*/ 1 h 82"/>
                  <a:gd name="T60" fmla="*/ 58 w 83"/>
                  <a:gd name="T61" fmla="*/ 3 h 82"/>
                  <a:gd name="T62" fmla="*/ 65 w 83"/>
                  <a:gd name="T63" fmla="*/ 7 h 82"/>
                  <a:gd name="T64" fmla="*/ 70 w 83"/>
                  <a:gd name="T65" fmla="*/ 12 h 82"/>
                  <a:gd name="T66" fmla="*/ 76 w 83"/>
                  <a:gd name="T67" fmla="*/ 18 h 82"/>
                  <a:gd name="T68" fmla="*/ 79 w 83"/>
                  <a:gd name="T69" fmla="*/ 25 h 82"/>
                  <a:gd name="T70" fmla="*/ 82 w 83"/>
                  <a:gd name="T71" fmla="*/ 33 h 82"/>
                  <a:gd name="T72" fmla="*/ 83 w 83"/>
                  <a:gd name="T73" fmla="*/ 42 h 82"/>
                  <a:gd name="T74" fmla="*/ 83 w 83"/>
                  <a:gd name="T75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" h="82">
                    <a:moveTo>
                      <a:pt x="83" y="42"/>
                    </a:moveTo>
                    <a:lnTo>
                      <a:pt x="83" y="42"/>
                    </a:lnTo>
                    <a:lnTo>
                      <a:pt x="82" y="50"/>
                    </a:lnTo>
                    <a:lnTo>
                      <a:pt x="79" y="57"/>
                    </a:lnTo>
                    <a:lnTo>
                      <a:pt x="76" y="64"/>
                    </a:lnTo>
                    <a:lnTo>
                      <a:pt x="70" y="70"/>
                    </a:lnTo>
                    <a:lnTo>
                      <a:pt x="65" y="76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1" y="82"/>
                    </a:lnTo>
                    <a:lnTo>
                      <a:pt x="41" y="82"/>
                    </a:lnTo>
                    <a:lnTo>
                      <a:pt x="33" y="81"/>
                    </a:lnTo>
                    <a:lnTo>
                      <a:pt x="25" y="79"/>
                    </a:lnTo>
                    <a:lnTo>
                      <a:pt x="18" y="76"/>
                    </a:lnTo>
                    <a:lnTo>
                      <a:pt x="13" y="70"/>
                    </a:lnTo>
                    <a:lnTo>
                      <a:pt x="7" y="64"/>
                    </a:lnTo>
                    <a:lnTo>
                      <a:pt x="4" y="57"/>
                    </a:lnTo>
                    <a:lnTo>
                      <a:pt x="1" y="5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13" y="12"/>
                    </a:lnTo>
                    <a:lnTo>
                      <a:pt x="18" y="7"/>
                    </a:lnTo>
                    <a:lnTo>
                      <a:pt x="25" y="3"/>
                    </a:lnTo>
                    <a:lnTo>
                      <a:pt x="33" y="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50" y="1"/>
                    </a:lnTo>
                    <a:lnTo>
                      <a:pt x="58" y="3"/>
                    </a:lnTo>
                    <a:lnTo>
                      <a:pt x="65" y="7"/>
                    </a:lnTo>
                    <a:lnTo>
                      <a:pt x="70" y="12"/>
                    </a:lnTo>
                    <a:lnTo>
                      <a:pt x="76" y="18"/>
                    </a:lnTo>
                    <a:lnTo>
                      <a:pt x="79" y="25"/>
                    </a:lnTo>
                    <a:lnTo>
                      <a:pt x="82" y="33"/>
                    </a:lnTo>
                    <a:lnTo>
                      <a:pt x="83" y="42"/>
                    </a:lnTo>
                    <a:lnTo>
                      <a:pt x="8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2EA37BEA-A9E8-CCFA-55B7-222F48169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9648" y="4078813"/>
                <a:ext cx="124766" cy="126288"/>
              </a:xfrm>
              <a:custGeom>
                <a:avLst/>
                <a:gdLst>
                  <a:gd name="T0" fmla="*/ 82 w 82"/>
                  <a:gd name="T1" fmla="*/ 41 h 83"/>
                  <a:gd name="T2" fmla="*/ 82 w 82"/>
                  <a:gd name="T3" fmla="*/ 41 h 83"/>
                  <a:gd name="T4" fmla="*/ 81 w 82"/>
                  <a:gd name="T5" fmla="*/ 49 h 83"/>
                  <a:gd name="T6" fmla="*/ 79 w 82"/>
                  <a:gd name="T7" fmla="*/ 57 h 83"/>
                  <a:gd name="T8" fmla="*/ 76 w 82"/>
                  <a:gd name="T9" fmla="*/ 64 h 83"/>
                  <a:gd name="T10" fmla="*/ 70 w 82"/>
                  <a:gd name="T11" fmla="*/ 70 h 83"/>
                  <a:gd name="T12" fmla="*/ 64 w 82"/>
                  <a:gd name="T13" fmla="*/ 75 h 83"/>
                  <a:gd name="T14" fmla="*/ 58 w 82"/>
                  <a:gd name="T15" fmla="*/ 79 h 83"/>
                  <a:gd name="T16" fmla="*/ 50 w 82"/>
                  <a:gd name="T17" fmla="*/ 81 h 83"/>
                  <a:gd name="T18" fmla="*/ 42 w 82"/>
                  <a:gd name="T19" fmla="*/ 83 h 83"/>
                  <a:gd name="T20" fmla="*/ 42 w 82"/>
                  <a:gd name="T21" fmla="*/ 83 h 83"/>
                  <a:gd name="T22" fmla="*/ 33 w 82"/>
                  <a:gd name="T23" fmla="*/ 81 h 83"/>
                  <a:gd name="T24" fmla="*/ 25 w 82"/>
                  <a:gd name="T25" fmla="*/ 79 h 83"/>
                  <a:gd name="T26" fmla="*/ 18 w 82"/>
                  <a:gd name="T27" fmla="*/ 75 h 83"/>
                  <a:gd name="T28" fmla="*/ 12 w 82"/>
                  <a:gd name="T29" fmla="*/ 70 h 83"/>
                  <a:gd name="T30" fmla="*/ 7 w 82"/>
                  <a:gd name="T31" fmla="*/ 64 h 83"/>
                  <a:gd name="T32" fmla="*/ 3 w 82"/>
                  <a:gd name="T33" fmla="*/ 57 h 83"/>
                  <a:gd name="T34" fmla="*/ 1 w 82"/>
                  <a:gd name="T35" fmla="*/ 49 h 83"/>
                  <a:gd name="T36" fmla="*/ 0 w 82"/>
                  <a:gd name="T37" fmla="*/ 41 h 83"/>
                  <a:gd name="T38" fmla="*/ 0 w 82"/>
                  <a:gd name="T39" fmla="*/ 41 h 83"/>
                  <a:gd name="T40" fmla="*/ 1 w 82"/>
                  <a:gd name="T41" fmla="*/ 33 h 83"/>
                  <a:gd name="T42" fmla="*/ 3 w 82"/>
                  <a:gd name="T43" fmla="*/ 25 h 83"/>
                  <a:gd name="T44" fmla="*/ 7 w 82"/>
                  <a:gd name="T45" fmla="*/ 18 h 83"/>
                  <a:gd name="T46" fmla="*/ 12 w 82"/>
                  <a:gd name="T47" fmla="*/ 11 h 83"/>
                  <a:gd name="T48" fmla="*/ 18 w 82"/>
                  <a:gd name="T49" fmla="*/ 7 h 83"/>
                  <a:gd name="T50" fmla="*/ 25 w 82"/>
                  <a:gd name="T51" fmla="*/ 2 h 83"/>
                  <a:gd name="T52" fmla="*/ 33 w 82"/>
                  <a:gd name="T53" fmla="*/ 0 h 83"/>
                  <a:gd name="T54" fmla="*/ 42 w 82"/>
                  <a:gd name="T55" fmla="*/ 0 h 83"/>
                  <a:gd name="T56" fmla="*/ 42 w 82"/>
                  <a:gd name="T57" fmla="*/ 0 h 83"/>
                  <a:gd name="T58" fmla="*/ 50 w 82"/>
                  <a:gd name="T59" fmla="*/ 0 h 83"/>
                  <a:gd name="T60" fmla="*/ 58 w 82"/>
                  <a:gd name="T61" fmla="*/ 2 h 83"/>
                  <a:gd name="T62" fmla="*/ 64 w 82"/>
                  <a:gd name="T63" fmla="*/ 7 h 83"/>
                  <a:gd name="T64" fmla="*/ 70 w 82"/>
                  <a:gd name="T65" fmla="*/ 11 h 83"/>
                  <a:gd name="T66" fmla="*/ 76 w 82"/>
                  <a:gd name="T67" fmla="*/ 18 h 83"/>
                  <a:gd name="T68" fmla="*/ 79 w 82"/>
                  <a:gd name="T69" fmla="*/ 25 h 83"/>
                  <a:gd name="T70" fmla="*/ 81 w 82"/>
                  <a:gd name="T71" fmla="*/ 33 h 83"/>
                  <a:gd name="T72" fmla="*/ 82 w 82"/>
                  <a:gd name="T73" fmla="*/ 41 h 83"/>
                  <a:gd name="T74" fmla="*/ 82 w 82"/>
                  <a:gd name="T7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41"/>
                    </a:lnTo>
                    <a:lnTo>
                      <a:pt x="81" y="49"/>
                    </a:lnTo>
                    <a:lnTo>
                      <a:pt x="79" y="57"/>
                    </a:lnTo>
                    <a:lnTo>
                      <a:pt x="76" y="64"/>
                    </a:lnTo>
                    <a:lnTo>
                      <a:pt x="70" y="70"/>
                    </a:lnTo>
                    <a:lnTo>
                      <a:pt x="64" y="75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2" y="83"/>
                    </a:lnTo>
                    <a:lnTo>
                      <a:pt x="42" y="83"/>
                    </a:lnTo>
                    <a:lnTo>
                      <a:pt x="33" y="81"/>
                    </a:lnTo>
                    <a:lnTo>
                      <a:pt x="25" y="79"/>
                    </a:lnTo>
                    <a:lnTo>
                      <a:pt x="18" y="75"/>
                    </a:lnTo>
                    <a:lnTo>
                      <a:pt x="12" y="70"/>
                    </a:lnTo>
                    <a:lnTo>
                      <a:pt x="7" y="64"/>
                    </a:lnTo>
                    <a:lnTo>
                      <a:pt x="3" y="57"/>
                    </a:lnTo>
                    <a:lnTo>
                      <a:pt x="1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5" y="2"/>
                    </a:lnTo>
                    <a:lnTo>
                      <a:pt x="33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8" y="2"/>
                    </a:lnTo>
                    <a:lnTo>
                      <a:pt x="64" y="7"/>
                    </a:lnTo>
                    <a:lnTo>
                      <a:pt x="70" y="11"/>
                    </a:lnTo>
                    <a:lnTo>
                      <a:pt x="76" y="18"/>
                    </a:lnTo>
                    <a:lnTo>
                      <a:pt x="79" y="25"/>
                    </a:lnTo>
                    <a:lnTo>
                      <a:pt x="81" y="33"/>
                    </a:lnTo>
                    <a:lnTo>
                      <a:pt x="82" y="41"/>
                    </a:lnTo>
                    <a:lnTo>
                      <a:pt x="8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772BF184-71EE-8ABF-DD3E-69251F945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520" y="4090985"/>
                <a:ext cx="126288" cy="124766"/>
              </a:xfrm>
              <a:custGeom>
                <a:avLst/>
                <a:gdLst>
                  <a:gd name="T0" fmla="*/ 83 w 83"/>
                  <a:gd name="T1" fmla="*/ 41 h 82"/>
                  <a:gd name="T2" fmla="*/ 83 w 83"/>
                  <a:gd name="T3" fmla="*/ 41 h 82"/>
                  <a:gd name="T4" fmla="*/ 81 w 83"/>
                  <a:gd name="T5" fmla="*/ 49 h 82"/>
                  <a:gd name="T6" fmla="*/ 79 w 83"/>
                  <a:gd name="T7" fmla="*/ 56 h 82"/>
                  <a:gd name="T8" fmla="*/ 75 w 83"/>
                  <a:gd name="T9" fmla="*/ 64 h 82"/>
                  <a:gd name="T10" fmla="*/ 70 w 83"/>
                  <a:gd name="T11" fmla="*/ 70 h 82"/>
                  <a:gd name="T12" fmla="*/ 64 w 83"/>
                  <a:gd name="T13" fmla="*/ 75 h 82"/>
                  <a:gd name="T14" fmla="*/ 57 w 83"/>
                  <a:gd name="T15" fmla="*/ 79 h 82"/>
                  <a:gd name="T16" fmla="*/ 49 w 83"/>
                  <a:gd name="T17" fmla="*/ 81 h 82"/>
                  <a:gd name="T18" fmla="*/ 41 w 83"/>
                  <a:gd name="T19" fmla="*/ 82 h 82"/>
                  <a:gd name="T20" fmla="*/ 41 w 83"/>
                  <a:gd name="T21" fmla="*/ 82 h 82"/>
                  <a:gd name="T22" fmla="*/ 33 w 83"/>
                  <a:gd name="T23" fmla="*/ 81 h 82"/>
                  <a:gd name="T24" fmla="*/ 25 w 83"/>
                  <a:gd name="T25" fmla="*/ 79 h 82"/>
                  <a:gd name="T26" fmla="*/ 18 w 83"/>
                  <a:gd name="T27" fmla="*/ 75 h 82"/>
                  <a:gd name="T28" fmla="*/ 11 w 83"/>
                  <a:gd name="T29" fmla="*/ 70 h 82"/>
                  <a:gd name="T30" fmla="*/ 7 w 83"/>
                  <a:gd name="T31" fmla="*/ 64 h 82"/>
                  <a:gd name="T32" fmla="*/ 2 w 83"/>
                  <a:gd name="T33" fmla="*/ 56 h 82"/>
                  <a:gd name="T34" fmla="*/ 0 w 83"/>
                  <a:gd name="T35" fmla="*/ 49 h 82"/>
                  <a:gd name="T36" fmla="*/ 0 w 83"/>
                  <a:gd name="T37" fmla="*/ 41 h 82"/>
                  <a:gd name="T38" fmla="*/ 0 w 83"/>
                  <a:gd name="T39" fmla="*/ 41 h 82"/>
                  <a:gd name="T40" fmla="*/ 0 w 83"/>
                  <a:gd name="T41" fmla="*/ 33 h 82"/>
                  <a:gd name="T42" fmla="*/ 2 w 83"/>
                  <a:gd name="T43" fmla="*/ 25 h 82"/>
                  <a:gd name="T44" fmla="*/ 7 w 83"/>
                  <a:gd name="T45" fmla="*/ 18 h 82"/>
                  <a:gd name="T46" fmla="*/ 11 w 83"/>
                  <a:gd name="T47" fmla="*/ 11 h 82"/>
                  <a:gd name="T48" fmla="*/ 18 w 83"/>
                  <a:gd name="T49" fmla="*/ 7 h 82"/>
                  <a:gd name="T50" fmla="*/ 25 w 83"/>
                  <a:gd name="T51" fmla="*/ 2 h 82"/>
                  <a:gd name="T52" fmla="*/ 33 w 83"/>
                  <a:gd name="T53" fmla="*/ 0 h 82"/>
                  <a:gd name="T54" fmla="*/ 41 w 83"/>
                  <a:gd name="T55" fmla="*/ 0 h 82"/>
                  <a:gd name="T56" fmla="*/ 41 w 83"/>
                  <a:gd name="T57" fmla="*/ 0 h 82"/>
                  <a:gd name="T58" fmla="*/ 49 w 83"/>
                  <a:gd name="T59" fmla="*/ 0 h 82"/>
                  <a:gd name="T60" fmla="*/ 57 w 83"/>
                  <a:gd name="T61" fmla="*/ 2 h 82"/>
                  <a:gd name="T62" fmla="*/ 64 w 83"/>
                  <a:gd name="T63" fmla="*/ 7 h 82"/>
                  <a:gd name="T64" fmla="*/ 70 w 83"/>
                  <a:gd name="T65" fmla="*/ 11 h 82"/>
                  <a:gd name="T66" fmla="*/ 75 w 83"/>
                  <a:gd name="T67" fmla="*/ 18 h 82"/>
                  <a:gd name="T68" fmla="*/ 79 w 83"/>
                  <a:gd name="T69" fmla="*/ 25 h 82"/>
                  <a:gd name="T70" fmla="*/ 81 w 83"/>
                  <a:gd name="T71" fmla="*/ 33 h 82"/>
                  <a:gd name="T72" fmla="*/ 83 w 83"/>
                  <a:gd name="T73" fmla="*/ 41 h 82"/>
                  <a:gd name="T74" fmla="*/ 83 w 83"/>
                  <a:gd name="T75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" h="82">
                    <a:moveTo>
                      <a:pt x="83" y="41"/>
                    </a:moveTo>
                    <a:lnTo>
                      <a:pt x="83" y="41"/>
                    </a:lnTo>
                    <a:lnTo>
                      <a:pt x="81" y="49"/>
                    </a:lnTo>
                    <a:lnTo>
                      <a:pt x="79" y="56"/>
                    </a:lnTo>
                    <a:lnTo>
                      <a:pt x="75" y="64"/>
                    </a:lnTo>
                    <a:lnTo>
                      <a:pt x="70" y="70"/>
                    </a:lnTo>
                    <a:lnTo>
                      <a:pt x="64" y="75"/>
                    </a:lnTo>
                    <a:lnTo>
                      <a:pt x="57" y="79"/>
                    </a:lnTo>
                    <a:lnTo>
                      <a:pt x="49" y="81"/>
                    </a:lnTo>
                    <a:lnTo>
                      <a:pt x="41" y="82"/>
                    </a:lnTo>
                    <a:lnTo>
                      <a:pt x="41" y="82"/>
                    </a:lnTo>
                    <a:lnTo>
                      <a:pt x="33" y="81"/>
                    </a:lnTo>
                    <a:lnTo>
                      <a:pt x="25" y="79"/>
                    </a:lnTo>
                    <a:lnTo>
                      <a:pt x="18" y="75"/>
                    </a:lnTo>
                    <a:lnTo>
                      <a:pt x="11" y="70"/>
                    </a:lnTo>
                    <a:lnTo>
                      <a:pt x="7" y="64"/>
                    </a:lnTo>
                    <a:lnTo>
                      <a:pt x="2" y="56"/>
                    </a:lnTo>
                    <a:lnTo>
                      <a:pt x="0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8" y="7"/>
                    </a:lnTo>
                    <a:lnTo>
                      <a:pt x="25" y="2"/>
                    </a:lnTo>
                    <a:lnTo>
                      <a:pt x="33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57" y="2"/>
                    </a:lnTo>
                    <a:lnTo>
                      <a:pt x="64" y="7"/>
                    </a:lnTo>
                    <a:lnTo>
                      <a:pt x="70" y="11"/>
                    </a:lnTo>
                    <a:lnTo>
                      <a:pt x="75" y="18"/>
                    </a:lnTo>
                    <a:lnTo>
                      <a:pt x="79" y="25"/>
                    </a:lnTo>
                    <a:lnTo>
                      <a:pt x="81" y="33"/>
                    </a:lnTo>
                    <a:lnTo>
                      <a:pt x="83" y="41"/>
                    </a:lnTo>
                    <a:lnTo>
                      <a:pt x="83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AE415884-4E40-71EF-527A-1C23EBAEB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9768" y="4585486"/>
                <a:ext cx="124766" cy="126288"/>
              </a:xfrm>
              <a:custGeom>
                <a:avLst/>
                <a:gdLst>
                  <a:gd name="T0" fmla="*/ 82 w 82"/>
                  <a:gd name="T1" fmla="*/ 42 h 83"/>
                  <a:gd name="T2" fmla="*/ 82 w 82"/>
                  <a:gd name="T3" fmla="*/ 42 h 83"/>
                  <a:gd name="T4" fmla="*/ 81 w 82"/>
                  <a:gd name="T5" fmla="*/ 50 h 83"/>
                  <a:gd name="T6" fmla="*/ 79 w 82"/>
                  <a:gd name="T7" fmla="*/ 58 h 83"/>
                  <a:gd name="T8" fmla="*/ 75 w 82"/>
                  <a:gd name="T9" fmla="*/ 65 h 83"/>
                  <a:gd name="T10" fmla="*/ 70 w 82"/>
                  <a:gd name="T11" fmla="*/ 72 h 83"/>
                  <a:gd name="T12" fmla="*/ 64 w 82"/>
                  <a:gd name="T13" fmla="*/ 76 h 83"/>
                  <a:gd name="T14" fmla="*/ 56 w 82"/>
                  <a:gd name="T15" fmla="*/ 80 h 83"/>
                  <a:gd name="T16" fmla="*/ 49 w 82"/>
                  <a:gd name="T17" fmla="*/ 83 h 83"/>
                  <a:gd name="T18" fmla="*/ 40 w 82"/>
                  <a:gd name="T19" fmla="*/ 83 h 83"/>
                  <a:gd name="T20" fmla="*/ 40 w 82"/>
                  <a:gd name="T21" fmla="*/ 83 h 83"/>
                  <a:gd name="T22" fmla="*/ 32 w 82"/>
                  <a:gd name="T23" fmla="*/ 83 h 83"/>
                  <a:gd name="T24" fmla="*/ 24 w 82"/>
                  <a:gd name="T25" fmla="*/ 80 h 83"/>
                  <a:gd name="T26" fmla="*/ 18 w 82"/>
                  <a:gd name="T27" fmla="*/ 76 h 83"/>
                  <a:gd name="T28" fmla="*/ 11 w 82"/>
                  <a:gd name="T29" fmla="*/ 72 h 83"/>
                  <a:gd name="T30" fmla="*/ 6 w 82"/>
                  <a:gd name="T31" fmla="*/ 65 h 83"/>
                  <a:gd name="T32" fmla="*/ 3 w 82"/>
                  <a:gd name="T33" fmla="*/ 58 h 83"/>
                  <a:gd name="T34" fmla="*/ 0 w 82"/>
                  <a:gd name="T35" fmla="*/ 50 h 83"/>
                  <a:gd name="T36" fmla="*/ 0 w 82"/>
                  <a:gd name="T37" fmla="*/ 42 h 83"/>
                  <a:gd name="T38" fmla="*/ 0 w 82"/>
                  <a:gd name="T39" fmla="*/ 42 h 83"/>
                  <a:gd name="T40" fmla="*/ 0 w 82"/>
                  <a:gd name="T41" fmla="*/ 33 h 83"/>
                  <a:gd name="T42" fmla="*/ 3 w 82"/>
                  <a:gd name="T43" fmla="*/ 26 h 83"/>
                  <a:gd name="T44" fmla="*/ 6 w 82"/>
                  <a:gd name="T45" fmla="*/ 19 h 83"/>
                  <a:gd name="T46" fmla="*/ 11 w 82"/>
                  <a:gd name="T47" fmla="*/ 13 h 83"/>
                  <a:gd name="T48" fmla="*/ 18 w 82"/>
                  <a:gd name="T49" fmla="*/ 7 h 83"/>
                  <a:gd name="T50" fmla="*/ 24 w 82"/>
                  <a:gd name="T51" fmla="*/ 4 h 83"/>
                  <a:gd name="T52" fmla="*/ 32 w 82"/>
                  <a:gd name="T53" fmla="*/ 2 h 83"/>
                  <a:gd name="T54" fmla="*/ 40 w 82"/>
                  <a:gd name="T55" fmla="*/ 0 h 83"/>
                  <a:gd name="T56" fmla="*/ 40 w 82"/>
                  <a:gd name="T57" fmla="*/ 0 h 83"/>
                  <a:gd name="T58" fmla="*/ 49 w 82"/>
                  <a:gd name="T59" fmla="*/ 2 h 83"/>
                  <a:gd name="T60" fmla="*/ 56 w 82"/>
                  <a:gd name="T61" fmla="*/ 4 h 83"/>
                  <a:gd name="T62" fmla="*/ 64 w 82"/>
                  <a:gd name="T63" fmla="*/ 7 h 83"/>
                  <a:gd name="T64" fmla="*/ 70 w 82"/>
                  <a:gd name="T65" fmla="*/ 13 h 83"/>
                  <a:gd name="T66" fmla="*/ 75 w 82"/>
                  <a:gd name="T67" fmla="*/ 19 h 83"/>
                  <a:gd name="T68" fmla="*/ 79 w 82"/>
                  <a:gd name="T69" fmla="*/ 26 h 83"/>
                  <a:gd name="T70" fmla="*/ 81 w 82"/>
                  <a:gd name="T71" fmla="*/ 33 h 83"/>
                  <a:gd name="T72" fmla="*/ 82 w 82"/>
                  <a:gd name="T73" fmla="*/ 42 h 83"/>
                  <a:gd name="T74" fmla="*/ 82 w 82"/>
                  <a:gd name="T75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3">
                    <a:moveTo>
                      <a:pt x="82" y="42"/>
                    </a:moveTo>
                    <a:lnTo>
                      <a:pt x="82" y="42"/>
                    </a:lnTo>
                    <a:lnTo>
                      <a:pt x="81" y="50"/>
                    </a:lnTo>
                    <a:lnTo>
                      <a:pt x="79" y="58"/>
                    </a:lnTo>
                    <a:lnTo>
                      <a:pt x="75" y="65"/>
                    </a:lnTo>
                    <a:lnTo>
                      <a:pt x="70" y="72"/>
                    </a:lnTo>
                    <a:lnTo>
                      <a:pt x="64" y="76"/>
                    </a:lnTo>
                    <a:lnTo>
                      <a:pt x="56" y="80"/>
                    </a:lnTo>
                    <a:lnTo>
                      <a:pt x="49" y="83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2" y="83"/>
                    </a:lnTo>
                    <a:lnTo>
                      <a:pt x="24" y="80"/>
                    </a:lnTo>
                    <a:lnTo>
                      <a:pt x="18" y="76"/>
                    </a:lnTo>
                    <a:lnTo>
                      <a:pt x="11" y="72"/>
                    </a:lnTo>
                    <a:lnTo>
                      <a:pt x="6" y="65"/>
                    </a:lnTo>
                    <a:lnTo>
                      <a:pt x="3" y="58"/>
                    </a:lnTo>
                    <a:lnTo>
                      <a:pt x="0" y="5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33"/>
                    </a:lnTo>
                    <a:lnTo>
                      <a:pt x="3" y="26"/>
                    </a:lnTo>
                    <a:lnTo>
                      <a:pt x="6" y="19"/>
                    </a:lnTo>
                    <a:lnTo>
                      <a:pt x="11" y="13"/>
                    </a:lnTo>
                    <a:lnTo>
                      <a:pt x="18" y="7"/>
                    </a:lnTo>
                    <a:lnTo>
                      <a:pt x="24" y="4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9" y="2"/>
                    </a:lnTo>
                    <a:lnTo>
                      <a:pt x="56" y="4"/>
                    </a:lnTo>
                    <a:lnTo>
                      <a:pt x="64" y="7"/>
                    </a:lnTo>
                    <a:lnTo>
                      <a:pt x="70" y="13"/>
                    </a:lnTo>
                    <a:lnTo>
                      <a:pt x="75" y="19"/>
                    </a:lnTo>
                    <a:lnTo>
                      <a:pt x="79" y="26"/>
                    </a:lnTo>
                    <a:lnTo>
                      <a:pt x="81" y="33"/>
                    </a:lnTo>
                    <a:lnTo>
                      <a:pt x="82" y="42"/>
                    </a:lnTo>
                    <a:lnTo>
                      <a:pt x="8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C1859DD-48B2-CBC9-299A-97387C425295}"/>
                </a:ext>
              </a:extLst>
            </p:cNvPr>
            <p:cNvGrpSpPr/>
            <p:nvPr/>
          </p:nvGrpSpPr>
          <p:grpSpPr>
            <a:xfrm>
              <a:off x="10386746" y="3587355"/>
              <a:ext cx="1040733" cy="1177672"/>
              <a:chOff x="10386744" y="3587355"/>
              <a:chExt cx="1040733" cy="1177672"/>
            </a:xfrm>
            <a:solidFill>
              <a:schemeClr val="accent3"/>
            </a:solidFill>
          </p:grpSpPr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0ADCF288-8A5C-8F3B-E93C-687AE4F33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0841" y="3587355"/>
                <a:ext cx="124766" cy="124766"/>
              </a:xfrm>
              <a:custGeom>
                <a:avLst/>
                <a:gdLst>
                  <a:gd name="T0" fmla="*/ 82 w 82"/>
                  <a:gd name="T1" fmla="*/ 42 h 82"/>
                  <a:gd name="T2" fmla="*/ 82 w 82"/>
                  <a:gd name="T3" fmla="*/ 42 h 82"/>
                  <a:gd name="T4" fmla="*/ 82 w 82"/>
                  <a:gd name="T5" fmla="*/ 50 h 82"/>
                  <a:gd name="T6" fmla="*/ 79 w 82"/>
                  <a:gd name="T7" fmla="*/ 57 h 82"/>
                  <a:gd name="T8" fmla="*/ 76 w 82"/>
                  <a:gd name="T9" fmla="*/ 64 h 82"/>
                  <a:gd name="T10" fmla="*/ 71 w 82"/>
                  <a:gd name="T11" fmla="*/ 70 h 82"/>
                  <a:gd name="T12" fmla="*/ 64 w 82"/>
                  <a:gd name="T13" fmla="*/ 76 h 82"/>
                  <a:gd name="T14" fmla="*/ 58 w 82"/>
                  <a:gd name="T15" fmla="*/ 79 h 82"/>
                  <a:gd name="T16" fmla="*/ 50 w 82"/>
                  <a:gd name="T17" fmla="*/ 81 h 82"/>
                  <a:gd name="T18" fmla="*/ 42 w 82"/>
                  <a:gd name="T19" fmla="*/ 82 h 82"/>
                  <a:gd name="T20" fmla="*/ 42 w 82"/>
                  <a:gd name="T21" fmla="*/ 82 h 82"/>
                  <a:gd name="T22" fmla="*/ 33 w 82"/>
                  <a:gd name="T23" fmla="*/ 81 h 82"/>
                  <a:gd name="T24" fmla="*/ 26 w 82"/>
                  <a:gd name="T25" fmla="*/ 79 h 82"/>
                  <a:gd name="T26" fmla="*/ 18 w 82"/>
                  <a:gd name="T27" fmla="*/ 76 h 82"/>
                  <a:gd name="T28" fmla="*/ 12 w 82"/>
                  <a:gd name="T29" fmla="*/ 70 h 82"/>
                  <a:gd name="T30" fmla="*/ 7 w 82"/>
                  <a:gd name="T31" fmla="*/ 64 h 82"/>
                  <a:gd name="T32" fmla="*/ 3 w 82"/>
                  <a:gd name="T33" fmla="*/ 57 h 82"/>
                  <a:gd name="T34" fmla="*/ 1 w 82"/>
                  <a:gd name="T35" fmla="*/ 50 h 82"/>
                  <a:gd name="T36" fmla="*/ 0 w 82"/>
                  <a:gd name="T37" fmla="*/ 42 h 82"/>
                  <a:gd name="T38" fmla="*/ 0 w 82"/>
                  <a:gd name="T39" fmla="*/ 42 h 82"/>
                  <a:gd name="T40" fmla="*/ 1 w 82"/>
                  <a:gd name="T41" fmla="*/ 33 h 82"/>
                  <a:gd name="T42" fmla="*/ 3 w 82"/>
                  <a:gd name="T43" fmla="*/ 25 h 82"/>
                  <a:gd name="T44" fmla="*/ 7 w 82"/>
                  <a:gd name="T45" fmla="*/ 18 h 82"/>
                  <a:gd name="T46" fmla="*/ 12 w 82"/>
                  <a:gd name="T47" fmla="*/ 12 h 82"/>
                  <a:gd name="T48" fmla="*/ 18 w 82"/>
                  <a:gd name="T49" fmla="*/ 7 h 82"/>
                  <a:gd name="T50" fmla="*/ 26 w 82"/>
                  <a:gd name="T51" fmla="*/ 3 h 82"/>
                  <a:gd name="T52" fmla="*/ 33 w 82"/>
                  <a:gd name="T53" fmla="*/ 1 h 82"/>
                  <a:gd name="T54" fmla="*/ 42 w 82"/>
                  <a:gd name="T55" fmla="*/ 0 h 82"/>
                  <a:gd name="T56" fmla="*/ 42 w 82"/>
                  <a:gd name="T57" fmla="*/ 0 h 82"/>
                  <a:gd name="T58" fmla="*/ 50 w 82"/>
                  <a:gd name="T59" fmla="*/ 1 h 82"/>
                  <a:gd name="T60" fmla="*/ 58 w 82"/>
                  <a:gd name="T61" fmla="*/ 3 h 82"/>
                  <a:gd name="T62" fmla="*/ 64 w 82"/>
                  <a:gd name="T63" fmla="*/ 7 h 82"/>
                  <a:gd name="T64" fmla="*/ 71 w 82"/>
                  <a:gd name="T65" fmla="*/ 12 h 82"/>
                  <a:gd name="T66" fmla="*/ 76 w 82"/>
                  <a:gd name="T67" fmla="*/ 18 h 82"/>
                  <a:gd name="T68" fmla="*/ 79 w 82"/>
                  <a:gd name="T69" fmla="*/ 25 h 82"/>
                  <a:gd name="T70" fmla="*/ 82 w 82"/>
                  <a:gd name="T71" fmla="*/ 33 h 82"/>
                  <a:gd name="T72" fmla="*/ 82 w 82"/>
                  <a:gd name="T73" fmla="*/ 42 h 82"/>
                  <a:gd name="T74" fmla="*/ 82 w 82"/>
                  <a:gd name="T75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2">
                    <a:moveTo>
                      <a:pt x="82" y="42"/>
                    </a:moveTo>
                    <a:lnTo>
                      <a:pt x="82" y="42"/>
                    </a:lnTo>
                    <a:lnTo>
                      <a:pt x="82" y="50"/>
                    </a:lnTo>
                    <a:lnTo>
                      <a:pt x="79" y="57"/>
                    </a:lnTo>
                    <a:lnTo>
                      <a:pt x="76" y="64"/>
                    </a:lnTo>
                    <a:lnTo>
                      <a:pt x="71" y="70"/>
                    </a:lnTo>
                    <a:lnTo>
                      <a:pt x="64" y="76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33" y="81"/>
                    </a:lnTo>
                    <a:lnTo>
                      <a:pt x="26" y="79"/>
                    </a:lnTo>
                    <a:lnTo>
                      <a:pt x="18" y="76"/>
                    </a:lnTo>
                    <a:lnTo>
                      <a:pt x="12" y="70"/>
                    </a:lnTo>
                    <a:lnTo>
                      <a:pt x="7" y="64"/>
                    </a:lnTo>
                    <a:lnTo>
                      <a:pt x="3" y="57"/>
                    </a:lnTo>
                    <a:lnTo>
                      <a:pt x="1" y="5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2" y="12"/>
                    </a:lnTo>
                    <a:lnTo>
                      <a:pt x="18" y="7"/>
                    </a:lnTo>
                    <a:lnTo>
                      <a:pt x="26" y="3"/>
                    </a:lnTo>
                    <a:lnTo>
                      <a:pt x="33" y="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1"/>
                    </a:lnTo>
                    <a:lnTo>
                      <a:pt x="58" y="3"/>
                    </a:lnTo>
                    <a:lnTo>
                      <a:pt x="64" y="7"/>
                    </a:lnTo>
                    <a:lnTo>
                      <a:pt x="71" y="12"/>
                    </a:lnTo>
                    <a:lnTo>
                      <a:pt x="76" y="18"/>
                    </a:lnTo>
                    <a:lnTo>
                      <a:pt x="79" y="25"/>
                    </a:lnTo>
                    <a:lnTo>
                      <a:pt x="82" y="33"/>
                    </a:lnTo>
                    <a:lnTo>
                      <a:pt x="82" y="42"/>
                    </a:lnTo>
                    <a:lnTo>
                      <a:pt x="8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7DC4EDA4-D0D1-D4CC-BB9A-DED10E7E3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744" y="4078813"/>
                <a:ext cx="124766" cy="126288"/>
              </a:xfrm>
              <a:custGeom>
                <a:avLst/>
                <a:gdLst>
                  <a:gd name="T0" fmla="*/ 82 w 82"/>
                  <a:gd name="T1" fmla="*/ 41 h 83"/>
                  <a:gd name="T2" fmla="*/ 82 w 82"/>
                  <a:gd name="T3" fmla="*/ 41 h 83"/>
                  <a:gd name="T4" fmla="*/ 82 w 82"/>
                  <a:gd name="T5" fmla="*/ 49 h 83"/>
                  <a:gd name="T6" fmla="*/ 80 w 82"/>
                  <a:gd name="T7" fmla="*/ 57 h 83"/>
                  <a:gd name="T8" fmla="*/ 75 w 82"/>
                  <a:gd name="T9" fmla="*/ 64 h 83"/>
                  <a:gd name="T10" fmla="*/ 71 w 82"/>
                  <a:gd name="T11" fmla="*/ 70 h 83"/>
                  <a:gd name="T12" fmla="*/ 64 w 82"/>
                  <a:gd name="T13" fmla="*/ 75 h 83"/>
                  <a:gd name="T14" fmla="*/ 57 w 82"/>
                  <a:gd name="T15" fmla="*/ 79 h 83"/>
                  <a:gd name="T16" fmla="*/ 49 w 82"/>
                  <a:gd name="T17" fmla="*/ 81 h 83"/>
                  <a:gd name="T18" fmla="*/ 41 w 82"/>
                  <a:gd name="T19" fmla="*/ 83 h 83"/>
                  <a:gd name="T20" fmla="*/ 41 w 82"/>
                  <a:gd name="T21" fmla="*/ 83 h 83"/>
                  <a:gd name="T22" fmla="*/ 32 w 82"/>
                  <a:gd name="T23" fmla="*/ 81 h 83"/>
                  <a:gd name="T24" fmla="*/ 26 w 82"/>
                  <a:gd name="T25" fmla="*/ 79 h 83"/>
                  <a:gd name="T26" fmla="*/ 18 w 82"/>
                  <a:gd name="T27" fmla="*/ 75 h 83"/>
                  <a:gd name="T28" fmla="*/ 12 w 82"/>
                  <a:gd name="T29" fmla="*/ 70 h 83"/>
                  <a:gd name="T30" fmla="*/ 8 w 82"/>
                  <a:gd name="T31" fmla="*/ 64 h 83"/>
                  <a:gd name="T32" fmla="*/ 3 w 82"/>
                  <a:gd name="T33" fmla="*/ 57 h 83"/>
                  <a:gd name="T34" fmla="*/ 1 w 82"/>
                  <a:gd name="T35" fmla="*/ 49 h 83"/>
                  <a:gd name="T36" fmla="*/ 0 w 82"/>
                  <a:gd name="T37" fmla="*/ 41 h 83"/>
                  <a:gd name="T38" fmla="*/ 0 w 82"/>
                  <a:gd name="T39" fmla="*/ 41 h 83"/>
                  <a:gd name="T40" fmla="*/ 1 w 82"/>
                  <a:gd name="T41" fmla="*/ 33 h 83"/>
                  <a:gd name="T42" fmla="*/ 3 w 82"/>
                  <a:gd name="T43" fmla="*/ 25 h 83"/>
                  <a:gd name="T44" fmla="*/ 8 w 82"/>
                  <a:gd name="T45" fmla="*/ 18 h 83"/>
                  <a:gd name="T46" fmla="*/ 12 w 82"/>
                  <a:gd name="T47" fmla="*/ 11 h 83"/>
                  <a:gd name="T48" fmla="*/ 18 w 82"/>
                  <a:gd name="T49" fmla="*/ 7 h 83"/>
                  <a:gd name="T50" fmla="*/ 26 w 82"/>
                  <a:gd name="T51" fmla="*/ 2 h 83"/>
                  <a:gd name="T52" fmla="*/ 32 w 82"/>
                  <a:gd name="T53" fmla="*/ 0 h 83"/>
                  <a:gd name="T54" fmla="*/ 41 w 82"/>
                  <a:gd name="T55" fmla="*/ 0 h 83"/>
                  <a:gd name="T56" fmla="*/ 41 w 82"/>
                  <a:gd name="T57" fmla="*/ 0 h 83"/>
                  <a:gd name="T58" fmla="*/ 49 w 82"/>
                  <a:gd name="T59" fmla="*/ 0 h 83"/>
                  <a:gd name="T60" fmla="*/ 57 w 82"/>
                  <a:gd name="T61" fmla="*/ 2 h 83"/>
                  <a:gd name="T62" fmla="*/ 64 w 82"/>
                  <a:gd name="T63" fmla="*/ 7 h 83"/>
                  <a:gd name="T64" fmla="*/ 71 w 82"/>
                  <a:gd name="T65" fmla="*/ 11 h 83"/>
                  <a:gd name="T66" fmla="*/ 75 w 82"/>
                  <a:gd name="T67" fmla="*/ 18 h 83"/>
                  <a:gd name="T68" fmla="*/ 80 w 82"/>
                  <a:gd name="T69" fmla="*/ 25 h 83"/>
                  <a:gd name="T70" fmla="*/ 82 w 82"/>
                  <a:gd name="T71" fmla="*/ 33 h 83"/>
                  <a:gd name="T72" fmla="*/ 82 w 82"/>
                  <a:gd name="T73" fmla="*/ 41 h 83"/>
                  <a:gd name="T74" fmla="*/ 82 w 82"/>
                  <a:gd name="T7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41"/>
                    </a:lnTo>
                    <a:lnTo>
                      <a:pt x="82" y="49"/>
                    </a:lnTo>
                    <a:lnTo>
                      <a:pt x="80" y="57"/>
                    </a:lnTo>
                    <a:lnTo>
                      <a:pt x="75" y="64"/>
                    </a:lnTo>
                    <a:lnTo>
                      <a:pt x="71" y="70"/>
                    </a:lnTo>
                    <a:lnTo>
                      <a:pt x="64" y="75"/>
                    </a:lnTo>
                    <a:lnTo>
                      <a:pt x="57" y="79"/>
                    </a:lnTo>
                    <a:lnTo>
                      <a:pt x="49" y="81"/>
                    </a:lnTo>
                    <a:lnTo>
                      <a:pt x="41" y="83"/>
                    </a:lnTo>
                    <a:lnTo>
                      <a:pt x="41" y="83"/>
                    </a:lnTo>
                    <a:lnTo>
                      <a:pt x="32" y="81"/>
                    </a:lnTo>
                    <a:lnTo>
                      <a:pt x="26" y="79"/>
                    </a:lnTo>
                    <a:lnTo>
                      <a:pt x="18" y="75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1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8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57" y="2"/>
                    </a:lnTo>
                    <a:lnTo>
                      <a:pt x="64" y="7"/>
                    </a:lnTo>
                    <a:lnTo>
                      <a:pt x="71" y="11"/>
                    </a:lnTo>
                    <a:lnTo>
                      <a:pt x="75" y="18"/>
                    </a:lnTo>
                    <a:lnTo>
                      <a:pt x="80" y="25"/>
                    </a:lnTo>
                    <a:lnTo>
                      <a:pt x="82" y="33"/>
                    </a:lnTo>
                    <a:lnTo>
                      <a:pt x="82" y="41"/>
                    </a:lnTo>
                    <a:lnTo>
                      <a:pt x="8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161EAEB3-A0E3-1F28-1353-1AE6A86D9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2711" y="4113808"/>
                <a:ext cx="124766" cy="124766"/>
              </a:xfrm>
              <a:custGeom>
                <a:avLst/>
                <a:gdLst>
                  <a:gd name="T0" fmla="*/ 82 w 82"/>
                  <a:gd name="T1" fmla="*/ 41 h 82"/>
                  <a:gd name="T2" fmla="*/ 82 w 82"/>
                  <a:gd name="T3" fmla="*/ 41 h 82"/>
                  <a:gd name="T4" fmla="*/ 82 w 82"/>
                  <a:gd name="T5" fmla="*/ 49 h 82"/>
                  <a:gd name="T6" fmla="*/ 79 w 82"/>
                  <a:gd name="T7" fmla="*/ 57 h 82"/>
                  <a:gd name="T8" fmla="*/ 76 w 82"/>
                  <a:gd name="T9" fmla="*/ 64 h 82"/>
                  <a:gd name="T10" fmla="*/ 71 w 82"/>
                  <a:gd name="T11" fmla="*/ 70 h 82"/>
                  <a:gd name="T12" fmla="*/ 64 w 82"/>
                  <a:gd name="T13" fmla="*/ 75 h 82"/>
                  <a:gd name="T14" fmla="*/ 58 w 82"/>
                  <a:gd name="T15" fmla="*/ 79 h 82"/>
                  <a:gd name="T16" fmla="*/ 50 w 82"/>
                  <a:gd name="T17" fmla="*/ 81 h 82"/>
                  <a:gd name="T18" fmla="*/ 42 w 82"/>
                  <a:gd name="T19" fmla="*/ 82 h 82"/>
                  <a:gd name="T20" fmla="*/ 42 w 82"/>
                  <a:gd name="T21" fmla="*/ 82 h 82"/>
                  <a:gd name="T22" fmla="*/ 33 w 82"/>
                  <a:gd name="T23" fmla="*/ 81 h 82"/>
                  <a:gd name="T24" fmla="*/ 26 w 82"/>
                  <a:gd name="T25" fmla="*/ 79 h 82"/>
                  <a:gd name="T26" fmla="*/ 18 w 82"/>
                  <a:gd name="T27" fmla="*/ 75 h 82"/>
                  <a:gd name="T28" fmla="*/ 12 w 82"/>
                  <a:gd name="T29" fmla="*/ 70 h 82"/>
                  <a:gd name="T30" fmla="*/ 8 w 82"/>
                  <a:gd name="T31" fmla="*/ 64 h 82"/>
                  <a:gd name="T32" fmla="*/ 3 w 82"/>
                  <a:gd name="T33" fmla="*/ 57 h 82"/>
                  <a:gd name="T34" fmla="*/ 1 w 82"/>
                  <a:gd name="T35" fmla="*/ 49 h 82"/>
                  <a:gd name="T36" fmla="*/ 0 w 82"/>
                  <a:gd name="T37" fmla="*/ 41 h 82"/>
                  <a:gd name="T38" fmla="*/ 0 w 82"/>
                  <a:gd name="T39" fmla="*/ 41 h 82"/>
                  <a:gd name="T40" fmla="*/ 1 w 82"/>
                  <a:gd name="T41" fmla="*/ 32 h 82"/>
                  <a:gd name="T42" fmla="*/ 3 w 82"/>
                  <a:gd name="T43" fmla="*/ 25 h 82"/>
                  <a:gd name="T44" fmla="*/ 8 w 82"/>
                  <a:gd name="T45" fmla="*/ 18 h 82"/>
                  <a:gd name="T46" fmla="*/ 12 w 82"/>
                  <a:gd name="T47" fmla="*/ 12 h 82"/>
                  <a:gd name="T48" fmla="*/ 18 w 82"/>
                  <a:gd name="T49" fmla="*/ 6 h 82"/>
                  <a:gd name="T50" fmla="*/ 26 w 82"/>
                  <a:gd name="T51" fmla="*/ 3 h 82"/>
                  <a:gd name="T52" fmla="*/ 33 w 82"/>
                  <a:gd name="T53" fmla="*/ 1 h 82"/>
                  <a:gd name="T54" fmla="*/ 42 w 82"/>
                  <a:gd name="T55" fmla="*/ 0 h 82"/>
                  <a:gd name="T56" fmla="*/ 42 w 82"/>
                  <a:gd name="T57" fmla="*/ 0 h 82"/>
                  <a:gd name="T58" fmla="*/ 50 w 82"/>
                  <a:gd name="T59" fmla="*/ 1 h 82"/>
                  <a:gd name="T60" fmla="*/ 58 w 82"/>
                  <a:gd name="T61" fmla="*/ 3 h 82"/>
                  <a:gd name="T62" fmla="*/ 64 w 82"/>
                  <a:gd name="T63" fmla="*/ 6 h 82"/>
                  <a:gd name="T64" fmla="*/ 71 w 82"/>
                  <a:gd name="T65" fmla="*/ 12 h 82"/>
                  <a:gd name="T66" fmla="*/ 76 w 82"/>
                  <a:gd name="T67" fmla="*/ 18 h 82"/>
                  <a:gd name="T68" fmla="*/ 79 w 82"/>
                  <a:gd name="T69" fmla="*/ 25 h 82"/>
                  <a:gd name="T70" fmla="*/ 82 w 82"/>
                  <a:gd name="T71" fmla="*/ 32 h 82"/>
                  <a:gd name="T72" fmla="*/ 82 w 82"/>
                  <a:gd name="T73" fmla="*/ 41 h 82"/>
                  <a:gd name="T74" fmla="*/ 82 w 82"/>
                  <a:gd name="T75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lnTo>
                      <a:pt x="82" y="41"/>
                    </a:lnTo>
                    <a:lnTo>
                      <a:pt x="82" y="49"/>
                    </a:lnTo>
                    <a:lnTo>
                      <a:pt x="79" y="57"/>
                    </a:lnTo>
                    <a:lnTo>
                      <a:pt x="76" y="64"/>
                    </a:lnTo>
                    <a:lnTo>
                      <a:pt x="71" y="70"/>
                    </a:lnTo>
                    <a:lnTo>
                      <a:pt x="64" y="75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33" y="81"/>
                    </a:lnTo>
                    <a:lnTo>
                      <a:pt x="26" y="79"/>
                    </a:lnTo>
                    <a:lnTo>
                      <a:pt x="18" y="75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3" y="57"/>
                    </a:lnTo>
                    <a:lnTo>
                      <a:pt x="1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32"/>
                    </a:lnTo>
                    <a:lnTo>
                      <a:pt x="3" y="25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26" y="3"/>
                    </a:lnTo>
                    <a:lnTo>
                      <a:pt x="33" y="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1"/>
                    </a:lnTo>
                    <a:lnTo>
                      <a:pt x="58" y="3"/>
                    </a:lnTo>
                    <a:lnTo>
                      <a:pt x="64" y="6"/>
                    </a:lnTo>
                    <a:lnTo>
                      <a:pt x="71" y="12"/>
                    </a:lnTo>
                    <a:lnTo>
                      <a:pt x="76" y="18"/>
                    </a:lnTo>
                    <a:lnTo>
                      <a:pt x="79" y="25"/>
                    </a:lnTo>
                    <a:lnTo>
                      <a:pt x="82" y="32"/>
                    </a:lnTo>
                    <a:lnTo>
                      <a:pt x="82" y="41"/>
                    </a:lnTo>
                    <a:lnTo>
                      <a:pt x="8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600BCE79-19B4-2A6B-9EC9-0293C1456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3609" y="4640261"/>
                <a:ext cx="127809" cy="124766"/>
              </a:xfrm>
              <a:custGeom>
                <a:avLst/>
                <a:gdLst>
                  <a:gd name="T0" fmla="*/ 84 w 84"/>
                  <a:gd name="T1" fmla="*/ 41 h 82"/>
                  <a:gd name="T2" fmla="*/ 84 w 84"/>
                  <a:gd name="T3" fmla="*/ 41 h 82"/>
                  <a:gd name="T4" fmla="*/ 83 w 84"/>
                  <a:gd name="T5" fmla="*/ 49 h 82"/>
                  <a:gd name="T6" fmla="*/ 81 w 84"/>
                  <a:gd name="T7" fmla="*/ 57 h 82"/>
                  <a:gd name="T8" fmla="*/ 76 w 84"/>
                  <a:gd name="T9" fmla="*/ 64 h 82"/>
                  <a:gd name="T10" fmla="*/ 72 w 84"/>
                  <a:gd name="T11" fmla="*/ 70 h 82"/>
                  <a:gd name="T12" fmla="*/ 65 w 84"/>
                  <a:gd name="T13" fmla="*/ 75 h 82"/>
                  <a:gd name="T14" fmla="*/ 58 w 84"/>
                  <a:gd name="T15" fmla="*/ 79 h 82"/>
                  <a:gd name="T16" fmla="*/ 50 w 84"/>
                  <a:gd name="T17" fmla="*/ 81 h 82"/>
                  <a:gd name="T18" fmla="*/ 42 w 84"/>
                  <a:gd name="T19" fmla="*/ 82 h 82"/>
                  <a:gd name="T20" fmla="*/ 42 w 84"/>
                  <a:gd name="T21" fmla="*/ 82 h 82"/>
                  <a:gd name="T22" fmla="*/ 34 w 84"/>
                  <a:gd name="T23" fmla="*/ 81 h 82"/>
                  <a:gd name="T24" fmla="*/ 26 w 84"/>
                  <a:gd name="T25" fmla="*/ 79 h 82"/>
                  <a:gd name="T26" fmla="*/ 20 w 84"/>
                  <a:gd name="T27" fmla="*/ 75 h 82"/>
                  <a:gd name="T28" fmla="*/ 13 w 84"/>
                  <a:gd name="T29" fmla="*/ 70 h 82"/>
                  <a:gd name="T30" fmla="*/ 8 w 84"/>
                  <a:gd name="T31" fmla="*/ 64 h 82"/>
                  <a:gd name="T32" fmla="*/ 4 w 84"/>
                  <a:gd name="T33" fmla="*/ 57 h 82"/>
                  <a:gd name="T34" fmla="*/ 2 w 84"/>
                  <a:gd name="T35" fmla="*/ 49 h 82"/>
                  <a:gd name="T36" fmla="*/ 0 w 84"/>
                  <a:gd name="T37" fmla="*/ 41 h 82"/>
                  <a:gd name="T38" fmla="*/ 0 w 84"/>
                  <a:gd name="T39" fmla="*/ 41 h 82"/>
                  <a:gd name="T40" fmla="*/ 2 w 84"/>
                  <a:gd name="T41" fmla="*/ 32 h 82"/>
                  <a:gd name="T42" fmla="*/ 4 w 84"/>
                  <a:gd name="T43" fmla="*/ 24 h 82"/>
                  <a:gd name="T44" fmla="*/ 8 w 84"/>
                  <a:gd name="T45" fmla="*/ 18 h 82"/>
                  <a:gd name="T46" fmla="*/ 13 w 84"/>
                  <a:gd name="T47" fmla="*/ 12 h 82"/>
                  <a:gd name="T48" fmla="*/ 20 w 84"/>
                  <a:gd name="T49" fmla="*/ 6 h 82"/>
                  <a:gd name="T50" fmla="*/ 26 w 84"/>
                  <a:gd name="T51" fmla="*/ 3 h 82"/>
                  <a:gd name="T52" fmla="*/ 34 w 84"/>
                  <a:gd name="T53" fmla="*/ 1 h 82"/>
                  <a:gd name="T54" fmla="*/ 42 w 84"/>
                  <a:gd name="T55" fmla="*/ 0 h 82"/>
                  <a:gd name="T56" fmla="*/ 42 w 84"/>
                  <a:gd name="T57" fmla="*/ 0 h 82"/>
                  <a:gd name="T58" fmla="*/ 50 w 84"/>
                  <a:gd name="T59" fmla="*/ 1 h 82"/>
                  <a:gd name="T60" fmla="*/ 58 w 84"/>
                  <a:gd name="T61" fmla="*/ 3 h 82"/>
                  <a:gd name="T62" fmla="*/ 65 w 84"/>
                  <a:gd name="T63" fmla="*/ 6 h 82"/>
                  <a:gd name="T64" fmla="*/ 72 w 84"/>
                  <a:gd name="T65" fmla="*/ 12 h 82"/>
                  <a:gd name="T66" fmla="*/ 76 w 84"/>
                  <a:gd name="T67" fmla="*/ 18 h 82"/>
                  <a:gd name="T68" fmla="*/ 81 w 84"/>
                  <a:gd name="T69" fmla="*/ 24 h 82"/>
                  <a:gd name="T70" fmla="*/ 83 w 84"/>
                  <a:gd name="T71" fmla="*/ 32 h 82"/>
                  <a:gd name="T72" fmla="*/ 84 w 84"/>
                  <a:gd name="T73" fmla="*/ 41 h 82"/>
                  <a:gd name="T74" fmla="*/ 84 w 84"/>
                  <a:gd name="T75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4" h="82">
                    <a:moveTo>
                      <a:pt x="84" y="41"/>
                    </a:moveTo>
                    <a:lnTo>
                      <a:pt x="84" y="41"/>
                    </a:lnTo>
                    <a:lnTo>
                      <a:pt x="83" y="49"/>
                    </a:lnTo>
                    <a:lnTo>
                      <a:pt x="81" y="57"/>
                    </a:lnTo>
                    <a:lnTo>
                      <a:pt x="76" y="64"/>
                    </a:lnTo>
                    <a:lnTo>
                      <a:pt x="72" y="70"/>
                    </a:lnTo>
                    <a:lnTo>
                      <a:pt x="65" y="75"/>
                    </a:lnTo>
                    <a:lnTo>
                      <a:pt x="58" y="79"/>
                    </a:lnTo>
                    <a:lnTo>
                      <a:pt x="50" y="81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34" y="81"/>
                    </a:lnTo>
                    <a:lnTo>
                      <a:pt x="26" y="79"/>
                    </a:lnTo>
                    <a:lnTo>
                      <a:pt x="20" y="75"/>
                    </a:lnTo>
                    <a:lnTo>
                      <a:pt x="13" y="70"/>
                    </a:lnTo>
                    <a:lnTo>
                      <a:pt x="8" y="64"/>
                    </a:lnTo>
                    <a:lnTo>
                      <a:pt x="4" y="57"/>
                    </a:lnTo>
                    <a:lnTo>
                      <a:pt x="2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32"/>
                    </a:lnTo>
                    <a:lnTo>
                      <a:pt x="4" y="24"/>
                    </a:lnTo>
                    <a:lnTo>
                      <a:pt x="8" y="18"/>
                    </a:lnTo>
                    <a:lnTo>
                      <a:pt x="13" y="12"/>
                    </a:lnTo>
                    <a:lnTo>
                      <a:pt x="20" y="6"/>
                    </a:lnTo>
                    <a:lnTo>
                      <a:pt x="26" y="3"/>
                    </a:lnTo>
                    <a:lnTo>
                      <a:pt x="34" y="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1"/>
                    </a:lnTo>
                    <a:lnTo>
                      <a:pt x="58" y="3"/>
                    </a:lnTo>
                    <a:lnTo>
                      <a:pt x="65" y="6"/>
                    </a:lnTo>
                    <a:lnTo>
                      <a:pt x="72" y="12"/>
                    </a:lnTo>
                    <a:lnTo>
                      <a:pt x="76" y="18"/>
                    </a:lnTo>
                    <a:lnTo>
                      <a:pt x="81" y="24"/>
                    </a:lnTo>
                    <a:lnTo>
                      <a:pt x="83" y="32"/>
                    </a:lnTo>
                    <a:lnTo>
                      <a:pt x="84" y="41"/>
                    </a:lnTo>
                    <a:lnTo>
                      <a:pt x="8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FF488CB-3E99-636A-0249-BA6B859B598C}"/>
                </a:ext>
              </a:extLst>
            </p:cNvPr>
            <p:cNvGrpSpPr/>
            <p:nvPr/>
          </p:nvGrpSpPr>
          <p:grpSpPr>
            <a:xfrm>
              <a:off x="5230245" y="3955568"/>
              <a:ext cx="371255" cy="371256"/>
              <a:chOff x="5230244" y="3955568"/>
              <a:chExt cx="371255" cy="371256"/>
            </a:xfrm>
          </p:grpSpPr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2764B3EF-8C4B-01B8-C6B4-A3148BFC6D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8273" y="3955568"/>
                <a:ext cx="263226" cy="371256"/>
              </a:xfrm>
              <a:custGeom>
                <a:avLst/>
                <a:gdLst>
                  <a:gd name="T0" fmla="*/ 173 w 173"/>
                  <a:gd name="T1" fmla="*/ 227 h 244"/>
                  <a:gd name="T2" fmla="*/ 168 w 173"/>
                  <a:gd name="T3" fmla="*/ 238 h 244"/>
                  <a:gd name="T4" fmla="*/ 156 w 173"/>
                  <a:gd name="T5" fmla="*/ 244 h 244"/>
                  <a:gd name="T6" fmla="*/ 14 w 173"/>
                  <a:gd name="T7" fmla="*/ 244 h 244"/>
                  <a:gd name="T8" fmla="*/ 3 w 173"/>
                  <a:gd name="T9" fmla="*/ 234 h 244"/>
                  <a:gd name="T10" fmla="*/ 0 w 173"/>
                  <a:gd name="T11" fmla="*/ 19 h 244"/>
                  <a:gd name="T12" fmla="*/ 3 w 173"/>
                  <a:gd name="T13" fmla="*/ 14 h 244"/>
                  <a:gd name="T14" fmla="*/ 31 w 173"/>
                  <a:gd name="T15" fmla="*/ 13 h 244"/>
                  <a:gd name="T16" fmla="*/ 32 w 173"/>
                  <a:gd name="T17" fmla="*/ 3 h 244"/>
                  <a:gd name="T18" fmla="*/ 36 w 173"/>
                  <a:gd name="T19" fmla="*/ 0 h 244"/>
                  <a:gd name="T20" fmla="*/ 41 w 173"/>
                  <a:gd name="T21" fmla="*/ 2 h 244"/>
                  <a:gd name="T22" fmla="*/ 42 w 173"/>
                  <a:gd name="T23" fmla="*/ 13 h 244"/>
                  <a:gd name="T24" fmla="*/ 65 w 173"/>
                  <a:gd name="T25" fmla="*/ 5 h 244"/>
                  <a:gd name="T26" fmla="*/ 68 w 173"/>
                  <a:gd name="T27" fmla="*/ 1 h 244"/>
                  <a:gd name="T28" fmla="*/ 73 w 173"/>
                  <a:gd name="T29" fmla="*/ 1 h 244"/>
                  <a:gd name="T30" fmla="*/ 76 w 173"/>
                  <a:gd name="T31" fmla="*/ 5 h 244"/>
                  <a:gd name="T32" fmla="*/ 97 w 173"/>
                  <a:gd name="T33" fmla="*/ 5 h 244"/>
                  <a:gd name="T34" fmla="*/ 100 w 173"/>
                  <a:gd name="T35" fmla="*/ 2 h 244"/>
                  <a:gd name="T36" fmla="*/ 103 w 173"/>
                  <a:gd name="T37" fmla="*/ 0 h 244"/>
                  <a:gd name="T38" fmla="*/ 109 w 173"/>
                  <a:gd name="T39" fmla="*/ 3 h 244"/>
                  <a:gd name="T40" fmla="*/ 131 w 173"/>
                  <a:gd name="T41" fmla="*/ 13 h 244"/>
                  <a:gd name="T42" fmla="*/ 131 w 173"/>
                  <a:gd name="T43" fmla="*/ 3 h 244"/>
                  <a:gd name="T44" fmla="*/ 137 w 173"/>
                  <a:gd name="T45" fmla="*/ 0 h 244"/>
                  <a:gd name="T46" fmla="*/ 142 w 173"/>
                  <a:gd name="T47" fmla="*/ 2 h 244"/>
                  <a:gd name="T48" fmla="*/ 143 w 173"/>
                  <a:gd name="T49" fmla="*/ 13 h 244"/>
                  <a:gd name="T50" fmla="*/ 170 w 173"/>
                  <a:gd name="T51" fmla="*/ 13 h 244"/>
                  <a:gd name="T52" fmla="*/ 173 w 173"/>
                  <a:gd name="T53" fmla="*/ 19 h 244"/>
                  <a:gd name="T54" fmla="*/ 109 w 173"/>
                  <a:gd name="T55" fmla="*/ 34 h 244"/>
                  <a:gd name="T56" fmla="*/ 113 w 173"/>
                  <a:gd name="T57" fmla="*/ 39 h 244"/>
                  <a:gd name="T58" fmla="*/ 112 w 173"/>
                  <a:gd name="T59" fmla="*/ 48 h 244"/>
                  <a:gd name="T60" fmla="*/ 103 w 173"/>
                  <a:gd name="T61" fmla="*/ 53 h 244"/>
                  <a:gd name="T62" fmla="*/ 97 w 173"/>
                  <a:gd name="T63" fmla="*/ 51 h 244"/>
                  <a:gd name="T64" fmla="*/ 93 w 173"/>
                  <a:gd name="T65" fmla="*/ 43 h 244"/>
                  <a:gd name="T66" fmla="*/ 97 w 173"/>
                  <a:gd name="T67" fmla="*/ 34 h 244"/>
                  <a:gd name="T68" fmla="*/ 76 w 173"/>
                  <a:gd name="T69" fmla="*/ 34 h 244"/>
                  <a:gd name="T70" fmla="*/ 80 w 173"/>
                  <a:gd name="T71" fmla="*/ 39 h 244"/>
                  <a:gd name="T72" fmla="*/ 79 w 173"/>
                  <a:gd name="T73" fmla="*/ 48 h 244"/>
                  <a:gd name="T74" fmla="*/ 70 w 173"/>
                  <a:gd name="T75" fmla="*/ 53 h 244"/>
                  <a:gd name="T76" fmla="*/ 64 w 173"/>
                  <a:gd name="T77" fmla="*/ 51 h 244"/>
                  <a:gd name="T78" fmla="*/ 60 w 173"/>
                  <a:gd name="T79" fmla="*/ 43 h 244"/>
                  <a:gd name="T80" fmla="*/ 65 w 173"/>
                  <a:gd name="T81" fmla="*/ 34 h 244"/>
                  <a:gd name="T82" fmla="*/ 42 w 173"/>
                  <a:gd name="T83" fmla="*/ 34 h 244"/>
                  <a:gd name="T84" fmla="*/ 47 w 173"/>
                  <a:gd name="T85" fmla="*/ 39 h 244"/>
                  <a:gd name="T86" fmla="*/ 45 w 173"/>
                  <a:gd name="T87" fmla="*/ 48 h 244"/>
                  <a:gd name="T88" fmla="*/ 36 w 173"/>
                  <a:gd name="T89" fmla="*/ 53 h 244"/>
                  <a:gd name="T90" fmla="*/ 31 w 173"/>
                  <a:gd name="T91" fmla="*/ 51 h 244"/>
                  <a:gd name="T92" fmla="*/ 26 w 173"/>
                  <a:gd name="T93" fmla="*/ 43 h 244"/>
                  <a:gd name="T94" fmla="*/ 31 w 173"/>
                  <a:gd name="T95" fmla="*/ 34 h 244"/>
                  <a:gd name="T96" fmla="*/ 12 w 173"/>
                  <a:gd name="T97" fmla="*/ 227 h 244"/>
                  <a:gd name="T98" fmla="*/ 14 w 173"/>
                  <a:gd name="T99" fmla="*/ 230 h 244"/>
                  <a:gd name="T100" fmla="*/ 156 w 173"/>
                  <a:gd name="T101" fmla="*/ 233 h 244"/>
                  <a:gd name="T102" fmla="*/ 160 w 173"/>
                  <a:gd name="T103" fmla="*/ 230 h 244"/>
                  <a:gd name="T104" fmla="*/ 162 w 173"/>
                  <a:gd name="T105" fmla="*/ 25 h 244"/>
                  <a:gd name="T106" fmla="*/ 143 w 173"/>
                  <a:gd name="T107" fmla="*/ 34 h 244"/>
                  <a:gd name="T108" fmla="*/ 147 w 173"/>
                  <a:gd name="T109" fmla="*/ 43 h 244"/>
                  <a:gd name="T110" fmla="*/ 144 w 173"/>
                  <a:gd name="T111" fmla="*/ 51 h 244"/>
                  <a:gd name="T112" fmla="*/ 137 w 173"/>
                  <a:gd name="T113" fmla="*/ 53 h 244"/>
                  <a:gd name="T114" fmla="*/ 128 w 173"/>
                  <a:gd name="T115" fmla="*/ 48 h 244"/>
                  <a:gd name="T116" fmla="*/ 127 w 173"/>
                  <a:gd name="T117" fmla="*/ 39 h 244"/>
                  <a:gd name="T118" fmla="*/ 131 w 173"/>
                  <a:gd name="T119" fmla="*/ 2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3" h="244">
                    <a:moveTo>
                      <a:pt x="173" y="19"/>
                    </a:moveTo>
                    <a:lnTo>
                      <a:pt x="173" y="227"/>
                    </a:lnTo>
                    <a:lnTo>
                      <a:pt x="173" y="227"/>
                    </a:lnTo>
                    <a:lnTo>
                      <a:pt x="173" y="230"/>
                    </a:lnTo>
                    <a:lnTo>
                      <a:pt x="172" y="234"/>
                    </a:lnTo>
                    <a:lnTo>
                      <a:pt x="168" y="238"/>
                    </a:lnTo>
                    <a:lnTo>
                      <a:pt x="163" y="243"/>
                    </a:lnTo>
                    <a:lnTo>
                      <a:pt x="160" y="244"/>
                    </a:lnTo>
                    <a:lnTo>
                      <a:pt x="156" y="244"/>
                    </a:lnTo>
                    <a:lnTo>
                      <a:pt x="18" y="244"/>
                    </a:lnTo>
                    <a:lnTo>
                      <a:pt x="18" y="244"/>
                    </a:lnTo>
                    <a:lnTo>
                      <a:pt x="14" y="244"/>
                    </a:lnTo>
                    <a:lnTo>
                      <a:pt x="12" y="243"/>
                    </a:lnTo>
                    <a:lnTo>
                      <a:pt x="6" y="238"/>
                    </a:lnTo>
                    <a:lnTo>
                      <a:pt x="3" y="234"/>
                    </a:lnTo>
                    <a:lnTo>
                      <a:pt x="1" y="230"/>
                    </a:lnTo>
                    <a:lnTo>
                      <a:pt x="0" y="22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3" y="1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31" y="1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3"/>
                    </a:lnTo>
                    <a:lnTo>
                      <a:pt x="33" y="2"/>
                    </a:lnTo>
                    <a:lnTo>
                      <a:pt x="34" y="1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9" y="1"/>
                    </a:lnTo>
                    <a:lnTo>
                      <a:pt x="41" y="2"/>
                    </a:lnTo>
                    <a:lnTo>
                      <a:pt x="42" y="3"/>
                    </a:lnTo>
                    <a:lnTo>
                      <a:pt x="42" y="5"/>
                    </a:lnTo>
                    <a:lnTo>
                      <a:pt x="42" y="13"/>
                    </a:lnTo>
                    <a:lnTo>
                      <a:pt x="65" y="13"/>
                    </a:lnTo>
                    <a:lnTo>
                      <a:pt x="65" y="5"/>
                    </a:lnTo>
                    <a:lnTo>
                      <a:pt x="65" y="5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8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3" y="1"/>
                    </a:lnTo>
                    <a:lnTo>
                      <a:pt x="75" y="2"/>
                    </a:lnTo>
                    <a:lnTo>
                      <a:pt x="76" y="3"/>
                    </a:lnTo>
                    <a:lnTo>
                      <a:pt x="76" y="5"/>
                    </a:lnTo>
                    <a:lnTo>
                      <a:pt x="76" y="13"/>
                    </a:lnTo>
                    <a:lnTo>
                      <a:pt x="97" y="13"/>
                    </a:lnTo>
                    <a:lnTo>
                      <a:pt x="97" y="5"/>
                    </a:lnTo>
                    <a:lnTo>
                      <a:pt x="97" y="5"/>
                    </a:lnTo>
                    <a:lnTo>
                      <a:pt x="99" y="3"/>
                    </a:lnTo>
                    <a:lnTo>
                      <a:pt x="100" y="2"/>
                    </a:lnTo>
                    <a:lnTo>
                      <a:pt x="101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5" y="1"/>
                    </a:lnTo>
                    <a:lnTo>
                      <a:pt x="108" y="2"/>
                    </a:lnTo>
                    <a:lnTo>
                      <a:pt x="109" y="3"/>
                    </a:lnTo>
                    <a:lnTo>
                      <a:pt x="109" y="5"/>
                    </a:lnTo>
                    <a:lnTo>
                      <a:pt x="109" y="13"/>
                    </a:lnTo>
                    <a:lnTo>
                      <a:pt x="131" y="13"/>
                    </a:lnTo>
                    <a:lnTo>
                      <a:pt x="131" y="5"/>
                    </a:lnTo>
                    <a:lnTo>
                      <a:pt x="131" y="5"/>
                    </a:lnTo>
                    <a:lnTo>
                      <a:pt x="131" y="3"/>
                    </a:lnTo>
                    <a:lnTo>
                      <a:pt x="132" y="2"/>
                    </a:lnTo>
                    <a:lnTo>
                      <a:pt x="135" y="1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9" y="1"/>
                    </a:lnTo>
                    <a:lnTo>
                      <a:pt x="142" y="2"/>
                    </a:lnTo>
                    <a:lnTo>
                      <a:pt x="143" y="3"/>
                    </a:lnTo>
                    <a:lnTo>
                      <a:pt x="143" y="5"/>
                    </a:lnTo>
                    <a:lnTo>
                      <a:pt x="143" y="13"/>
                    </a:lnTo>
                    <a:lnTo>
                      <a:pt x="168" y="13"/>
                    </a:lnTo>
                    <a:lnTo>
                      <a:pt x="168" y="13"/>
                    </a:lnTo>
                    <a:lnTo>
                      <a:pt x="170" y="13"/>
                    </a:lnTo>
                    <a:lnTo>
                      <a:pt x="171" y="14"/>
                    </a:lnTo>
                    <a:lnTo>
                      <a:pt x="173" y="17"/>
                    </a:lnTo>
                    <a:lnTo>
                      <a:pt x="173" y="19"/>
                    </a:lnTo>
                    <a:lnTo>
                      <a:pt x="173" y="19"/>
                    </a:lnTo>
                    <a:close/>
                    <a:moveTo>
                      <a:pt x="109" y="25"/>
                    </a:moveTo>
                    <a:lnTo>
                      <a:pt x="109" y="34"/>
                    </a:lnTo>
                    <a:lnTo>
                      <a:pt x="109" y="34"/>
                    </a:lnTo>
                    <a:lnTo>
                      <a:pt x="112" y="36"/>
                    </a:lnTo>
                    <a:lnTo>
                      <a:pt x="113" y="39"/>
                    </a:lnTo>
                    <a:lnTo>
                      <a:pt x="114" y="43"/>
                    </a:lnTo>
                    <a:lnTo>
                      <a:pt x="113" y="45"/>
                    </a:lnTo>
                    <a:lnTo>
                      <a:pt x="112" y="48"/>
                    </a:lnTo>
                    <a:lnTo>
                      <a:pt x="110" y="51"/>
                    </a:lnTo>
                    <a:lnTo>
                      <a:pt x="108" y="53"/>
                    </a:lnTo>
                    <a:lnTo>
                      <a:pt x="103" y="53"/>
                    </a:lnTo>
                    <a:lnTo>
                      <a:pt x="103" y="53"/>
                    </a:lnTo>
                    <a:lnTo>
                      <a:pt x="100" y="53"/>
                    </a:lnTo>
                    <a:lnTo>
                      <a:pt x="97" y="51"/>
                    </a:lnTo>
                    <a:lnTo>
                      <a:pt x="95" y="48"/>
                    </a:lnTo>
                    <a:lnTo>
                      <a:pt x="94" y="45"/>
                    </a:lnTo>
                    <a:lnTo>
                      <a:pt x="93" y="43"/>
                    </a:lnTo>
                    <a:lnTo>
                      <a:pt x="94" y="39"/>
                    </a:lnTo>
                    <a:lnTo>
                      <a:pt x="95" y="36"/>
                    </a:lnTo>
                    <a:lnTo>
                      <a:pt x="97" y="34"/>
                    </a:lnTo>
                    <a:lnTo>
                      <a:pt x="97" y="25"/>
                    </a:lnTo>
                    <a:lnTo>
                      <a:pt x="76" y="25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8" y="36"/>
                    </a:lnTo>
                    <a:lnTo>
                      <a:pt x="80" y="39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79" y="48"/>
                    </a:lnTo>
                    <a:lnTo>
                      <a:pt x="77" y="51"/>
                    </a:lnTo>
                    <a:lnTo>
                      <a:pt x="74" y="53"/>
                    </a:lnTo>
                    <a:lnTo>
                      <a:pt x="70" y="53"/>
                    </a:lnTo>
                    <a:lnTo>
                      <a:pt x="70" y="53"/>
                    </a:lnTo>
                    <a:lnTo>
                      <a:pt x="67" y="53"/>
                    </a:lnTo>
                    <a:lnTo>
                      <a:pt x="64" y="51"/>
                    </a:lnTo>
                    <a:lnTo>
                      <a:pt x="61" y="48"/>
                    </a:lnTo>
                    <a:lnTo>
                      <a:pt x="60" y="45"/>
                    </a:lnTo>
                    <a:lnTo>
                      <a:pt x="60" y="43"/>
                    </a:lnTo>
                    <a:lnTo>
                      <a:pt x="60" y="39"/>
                    </a:lnTo>
                    <a:lnTo>
                      <a:pt x="62" y="36"/>
                    </a:lnTo>
                    <a:lnTo>
                      <a:pt x="65" y="34"/>
                    </a:lnTo>
                    <a:lnTo>
                      <a:pt x="65" y="25"/>
                    </a:lnTo>
                    <a:lnTo>
                      <a:pt x="42" y="25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5" y="36"/>
                    </a:lnTo>
                    <a:lnTo>
                      <a:pt x="47" y="39"/>
                    </a:lnTo>
                    <a:lnTo>
                      <a:pt x="48" y="43"/>
                    </a:lnTo>
                    <a:lnTo>
                      <a:pt x="47" y="45"/>
                    </a:lnTo>
                    <a:lnTo>
                      <a:pt x="45" y="48"/>
                    </a:lnTo>
                    <a:lnTo>
                      <a:pt x="43" y="51"/>
                    </a:lnTo>
                    <a:lnTo>
                      <a:pt x="41" y="53"/>
                    </a:lnTo>
                    <a:lnTo>
                      <a:pt x="36" y="53"/>
                    </a:lnTo>
                    <a:lnTo>
                      <a:pt x="36" y="53"/>
                    </a:lnTo>
                    <a:lnTo>
                      <a:pt x="33" y="53"/>
                    </a:lnTo>
                    <a:lnTo>
                      <a:pt x="31" y="51"/>
                    </a:lnTo>
                    <a:lnTo>
                      <a:pt x="29" y="48"/>
                    </a:lnTo>
                    <a:lnTo>
                      <a:pt x="27" y="45"/>
                    </a:lnTo>
                    <a:lnTo>
                      <a:pt x="26" y="43"/>
                    </a:lnTo>
                    <a:lnTo>
                      <a:pt x="27" y="39"/>
                    </a:lnTo>
                    <a:lnTo>
                      <a:pt x="29" y="36"/>
                    </a:lnTo>
                    <a:lnTo>
                      <a:pt x="31" y="34"/>
                    </a:lnTo>
                    <a:lnTo>
                      <a:pt x="31" y="25"/>
                    </a:lnTo>
                    <a:lnTo>
                      <a:pt x="12" y="25"/>
                    </a:lnTo>
                    <a:lnTo>
                      <a:pt x="12" y="227"/>
                    </a:lnTo>
                    <a:lnTo>
                      <a:pt x="12" y="227"/>
                    </a:lnTo>
                    <a:lnTo>
                      <a:pt x="13" y="229"/>
                    </a:lnTo>
                    <a:lnTo>
                      <a:pt x="14" y="230"/>
                    </a:lnTo>
                    <a:lnTo>
                      <a:pt x="16" y="231"/>
                    </a:lnTo>
                    <a:lnTo>
                      <a:pt x="18" y="233"/>
                    </a:lnTo>
                    <a:lnTo>
                      <a:pt x="156" y="233"/>
                    </a:lnTo>
                    <a:lnTo>
                      <a:pt x="156" y="233"/>
                    </a:lnTo>
                    <a:lnTo>
                      <a:pt x="158" y="231"/>
                    </a:lnTo>
                    <a:lnTo>
                      <a:pt x="160" y="230"/>
                    </a:lnTo>
                    <a:lnTo>
                      <a:pt x="161" y="229"/>
                    </a:lnTo>
                    <a:lnTo>
                      <a:pt x="162" y="227"/>
                    </a:lnTo>
                    <a:lnTo>
                      <a:pt x="162" y="25"/>
                    </a:lnTo>
                    <a:lnTo>
                      <a:pt x="143" y="25"/>
                    </a:lnTo>
                    <a:lnTo>
                      <a:pt x="143" y="34"/>
                    </a:lnTo>
                    <a:lnTo>
                      <a:pt x="143" y="34"/>
                    </a:lnTo>
                    <a:lnTo>
                      <a:pt x="145" y="36"/>
                    </a:lnTo>
                    <a:lnTo>
                      <a:pt x="147" y="39"/>
                    </a:lnTo>
                    <a:lnTo>
                      <a:pt x="147" y="43"/>
                    </a:lnTo>
                    <a:lnTo>
                      <a:pt x="147" y="45"/>
                    </a:lnTo>
                    <a:lnTo>
                      <a:pt x="146" y="48"/>
                    </a:lnTo>
                    <a:lnTo>
                      <a:pt x="144" y="51"/>
                    </a:lnTo>
                    <a:lnTo>
                      <a:pt x="140" y="53"/>
                    </a:lnTo>
                    <a:lnTo>
                      <a:pt x="137" y="53"/>
                    </a:lnTo>
                    <a:lnTo>
                      <a:pt x="137" y="53"/>
                    </a:lnTo>
                    <a:lnTo>
                      <a:pt x="134" y="53"/>
                    </a:lnTo>
                    <a:lnTo>
                      <a:pt x="130" y="51"/>
                    </a:lnTo>
                    <a:lnTo>
                      <a:pt x="128" y="48"/>
                    </a:lnTo>
                    <a:lnTo>
                      <a:pt x="127" y="45"/>
                    </a:lnTo>
                    <a:lnTo>
                      <a:pt x="127" y="43"/>
                    </a:lnTo>
                    <a:lnTo>
                      <a:pt x="127" y="39"/>
                    </a:lnTo>
                    <a:lnTo>
                      <a:pt x="129" y="36"/>
                    </a:lnTo>
                    <a:lnTo>
                      <a:pt x="131" y="34"/>
                    </a:lnTo>
                    <a:lnTo>
                      <a:pt x="131" y="25"/>
                    </a:lnTo>
                    <a:lnTo>
                      <a:pt x="109" y="25"/>
                    </a:lnTo>
                    <a:lnTo>
                      <a:pt x="109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2FC0C20C-905D-6F33-B9D4-12D0CB55D2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6962" y="4072727"/>
                <a:ext cx="158240" cy="191714"/>
              </a:xfrm>
              <a:custGeom>
                <a:avLst/>
                <a:gdLst>
                  <a:gd name="T0" fmla="*/ 7 w 104"/>
                  <a:gd name="T1" fmla="*/ 125 h 126"/>
                  <a:gd name="T2" fmla="*/ 3 w 104"/>
                  <a:gd name="T3" fmla="*/ 120 h 126"/>
                  <a:gd name="T4" fmla="*/ 4 w 104"/>
                  <a:gd name="T5" fmla="*/ 116 h 126"/>
                  <a:gd name="T6" fmla="*/ 98 w 104"/>
                  <a:gd name="T7" fmla="*/ 115 h 126"/>
                  <a:gd name="T8" fmla="*/ 103 w 104"/>
                  <a:gd name="T9" fmla="*/ 116 h 126"/>
                  <a:gd name="T10" fmla="*/ 104 w 104"/>
                  <a:gd name="T11" fmla="*/ 120 h 126"/>
                  <a:gd name="T12" fmla="*/ 100 w 104"/>
                  <a:gd name="T13" fmla="*/ 125 h 126"/>
                  <a:gd name="T14" fmla="*/ 9 w 104"/>
                  <a:gd name="T15" fmla="*/ 126 h 126"/>
                  <a:gd name="T16" fmla="*/ 2 w 104"/>
                  <a:gd name="T17" fmla="*/ 89 h 126"/>
                  <a:gd name="T18" fmla="*/ 0 w 104"/>
                  <a:gd name="T19" fmla="*/ 83 h 126"/>
                  <a:gd name="T20" fmla="*/ 6 w 104"/>
                  <a:gd name="T21" fmla="*/ 81 h 126"/>
                  <a:gd name="T22" fmla="*/ 23 w 104"/>
                  <a:gd name="T23" fmla="*/ 72 h 126"/>
                  <a:gd name="T24" fmla="*/ 27 w 104"/>
                  <a:gd name="T25" fmla="*/ 67 h 126"/>
                  <a:gd name="T26" fmla="*/ 29 w 104"/>
                  <a:gd name="T27" fmla="*/ 73 h 126"/>
                  <a:gd name="T28" fmla="*/ 17 w 104"/>
                  <a:gd name="T29" fmla="*/ 97 h 126"/>
                  <a:gd name="T30" fmla="*/ 12 w 104"/>
                  <a:gd name="T31" fmla="*/ 97 h 126"/>
                  <a:gd name="T32" fmla="*/ 44 w 104"/>
                  <a:gd name="T33" fmla="*/ 91 h 126"/>
                  <a:gd name="T34" fmla="*/ 41 w 104"/>
                  <a:gd name="T35" fmla="*/ 85 h 126"/>
                  <a:gd name="T36" fmla="*/ 43 w 104"/>
                  <a:gd name="T37" fmla="*/ 82 h 126"/>
                  <a:gd name="T38" fmla="*/ 98 w 104"/>
                  <a:gd name="T39" fmla="*/ 80 h 126"/>
                  <a:gd name="T40" fmla="*/ 103 w 104"/>
                  <a:gd name="T41" fmla="*/ 82 h 126"/>
                  <a:gd name="T42" fmla="*/ 104 w 104"/>
                  <a:gd name="T43" fmla="*/ 85 h 126"/>
                  <a:gd name="T44" fmla="*/ 100 w 104"/>
                  <a:gd name="T45" fmla="*/ 91 h 126"/>
                  <a:gd name="T46" fmla="*/ 46 w 104"/>
                  <a:gd name="T47" fmla="*/ 91 h 126"/>
                  <a:gd name="T48" fmla="*/ 2 w 104"/>
                  <a:gd name="T49" fmla="*/ 54 h 126"/>
                  <a:gd name="T50" fmla="*/ 0 w 104"/>
                  <a:gd name="T51" fmla="*/ 49 h 126"/>
                  <a:gd name="T52" fmla="*/ 6 w 104"/>
                  <a:gd name="T53" fmla="*/ 47 h 126"/>
                  <a:gd name="T54" fmla="*/ 23 w 104"/>
                  <a:gd name="T55" fmla="*/ 37 h 126"/>
                  <a:gd name="T56" fmla="*/ 27 w 104"/>
                  <a:gd name="T57" fmla="*/ 33 h 126"/>
                  <a:gd name="T58" fmla="*/ 29 w 104"/>
                  <a:gd name="T59" fmla="*/ 39 h 126"/>
                  <a:gd name="T60" fmla="*/ 17 w 104"/>
                  <a:gd name="T61" fmla="*/ 63 h 126"/>
                  <a:gd name="T62" fmla="*/ 12 w 104"/>
                  <a:gd name="T63" fmla="*/ 63 h 126"/>
                  <a:gd name="T64" fmla="*/ 44 w 104"/>
                  <a:gd name="T65" fmla="*/ 57 h 126"/>
                  <a:gd name="T66" fmla="*/ 41 w 104"/>
                  <a:gd name="T67" fmla="*/ 52 h 126"/>
                  <a:gd name="T68" fmla="*/ 43 w 104"/>
                  <a:gd name="T69" fmla="*/ 47 h 126"/>
                  <a:gd name="T70" fmla="*/ 98 w 104"/>
                  <a:gd name="T71" fmla="*/ 46 h 126"/>
                  <a:gd name="T72" fmla="*/ 103 w 104"/>
                  <a:gd name="T73" fmla="*/ 47 h 126"/>
                  <a:gd name="T74" fmla="*/ 104 w 104"/>
                  <a:gd name="T75" fmla="*/ 52 h 126"/>
                  <a:gd name="T76" fmla="*/ 100 w 104"/>
                  <a:gd name="T77" fmla="*/ 57 h 126"/>
                  <a:gd name="T78" fmla="*/ 46 w 104"/>
                  <a:gd name="T79" fmla="*/ 57 h 126"/>
                  <a:gd name="T80" fmla="*/ 2 w 104"/>
                  <a:gd name="T81" fmla="*/ 20 h 126"/>
                  <a:gd name="T82" fmla="*/ 0 w 104"/>
                  <a:gd name="T83" fmla="*/ 15 h 126"/>
                  <a:gd name="T84" fmla="*/ 6 w 104"/>
                  <a:gd name="T85" fmla="*/ 13 h 126"/>
                  <a:gd name="T86" fmla="*/ 23 w 104"/>
                  <a:gd name="T87" fmla="*/ 3 h 126"/>
                  <a:gd name="T88" fmla="*/ 27 w 104"/>
                  <a:gd name="T89" fmla="*/ 0 h 126"/>
                  <a:gd name="T90" fmla="*/ 29 w 104"/>
                  <a:gd name="T91" fmla="*/ 5 h 126"/>
                  <a:gd name="T92" fmla="*/ 17 w 104"/>
                  <a:gd name="T93" fmla="*/ 28 h 126"/>
                  <a:gd name="T94" fmla="*/ 12 w 104"/>
                  <a:gd name="T95" fmla="*/ 28 h 126"/>
                  <a:gd name="T96" fmla="*/ 44 w 104"/>
                  <a:gd name="T97" fmla="*/ 22 h 126"/>
                  <a:gd name="T98" fmla="*/ 41 w 104"/>
                  <a:gd name="T99" fmla="*/ 18 h 126"/>
                  <a:gd name="T100" fmla="*/ 43 w 104"/>
                  <a:gd name="T101" fmla="*/ 13 h 126"/>
                  <a:gd name="T102" fmla="*/ 98 w 104"/>
                  <a:gd name="T103" fmla="*/ 12 h 126"/>
                  <a:gd name="T104" fmla="*/ 103 w 104"/>
                  <a:gd name="T105" fmla="*/ 13 h 126"/>
                  <a:gd name="T106" fmla="*/ 104 w 104"/>
                  <a:gd name="T107" fmla="*/ 18 h 126"/>
                  <a:gd name="T108" fmla="*/ 100 w 104"/>
                  <a:gd name="T109" fmla="*/ 22 h 126"/>
                  <a:gd name="T110" fmla="*/ 46 w 104"/>
                  <a:gd name="T111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126">
                    <a:moveTo>
                      <a:pt x="9" y="126"/>
                    </a:moveTo>
                    <a:lnTo>
                      <a:pt x="9" y="126"/>
                    </a:lnTo>
                    <a:lnTo>
                      <a:pt x="7" y="125"/>
                    </a:lnTo>
                    <a:lnTo>
                      <a:pt x="4" y="124"/>
                    </a:lnTo>
                    <a:lnTo>
                      <a:pt x="3" y="123"/>
                    </a:lnTo>
                    <a:lnTo>
                      <a:pt x="3" y="120"/>
                    </a:lnTo>
                    <a:lnTo>
                      <a:pt x="3" y="120"/>
                    </a:lnTo>
                    <a:lnTo>
                      <a:pt x="3" y="118"/>
                    </a:lnTo>
                    <a:lnTo>
                      <a:pt x="4" y="116"/>
                    </a:lnTo>
                    <a:lnTo>
                      <a:pt x="7" y="115"/>
                    </a:lnTo>
                    <a:lnTo>
                      <a:pt x="9" y="115"/>
                    </a:lnTo>
                    <a:lnTo>
                      <a:pt x="98" y="115"/>
                    </a:lnTo>
                    <a:lnTo>
                      <a:pt x="98" y="115"/>
                    </a:lnTo>
                    <a:lnTo>
                      <a:pt x="100" y="115"/>
                    </a:lnTo>
                    <a:lnTo>
                      <a:pt x="103" y="116"/>
                    </a:lnTo>
                    <a:lnTo>
                      <a:pt x="104" y="118"/>
                    </a:lnTo>
                    <a:lnTo>
                      <a:pt x="104" y="120"/>
                    </a:lnTo>
                    <a:lnTo>
                      <a:pt x="104" y="120"/>
                    </a:lnTo>
                    <a:lnTo>
                      <a:pt x="104" y="123"/>
                    </a:lnTo>
                    <a:lnTo>
                      <a:pt x="103" y="124"/>
                    </a:lnTo>
                    <a:lnTo>
                      <a:pt x="100" y="125"/>
                    </a:lnTo>
                    <a:lnTo>
                      <a:pt x="98" y="126"/>
                    </a:lnTo>
                    <a:lnTo>
                      <a:pt x="9" y="126"/>
                    </a:lnTo>
                    <a:lnTo>
                      <a:pt x="9" y="126"/>
                    </a:lnTo>
                    <a:close/>
                    <a:moveTo>
                      <a:pt x="12" y="97"/>
                    </a:moveTo>
                    <a:lnTo>
                      <a:pt x="2" y="89"/>
                    </a:lnTo>
                    <a:lnTo>
                      <a:pt x="2" y="89"/>
                    </a:lnTo>
                    <a:lnTo>
                      <a:pt x="0" y="87"/>
                    </a:lnTo>
                    <a:lnTo>
                      <a:pt x="0" y="85"/>
                    </a:lnTo>
                    <a:lnTo>
                      <a:pt x="0" y="83"/>
                    </a:lnTo>
                    <a:lnTo>
                      <a:pt x="0" y="82"/>
                    </a:lnTo>
                    <a:lnTo>
                      <a:pt x="3" y="81"/>
                    </a:lnTo>
                    <a:lnTo>
                      <a:pt x="6" y="81"/>
                    </a:lnTo>
                    <a:lnTo>
                      <a:pt x="13" y="85"/>
                    </a:lnTo>
                    <a:lnTo>
                      <a:pt x="23" y="72"/>
                    </a:lnTo>
                    <a:lnTo>
                      <a:pt x="23" y="72"/>
                    </a:lnTo>
                    <a:lnTo>
                      <a:pt x="24" y="70"/>
                    </a:lnTo>
                    <a:lnTo>
                      <a:pt x="26" y="68"/>
                    </a:lnTo>
                    <a:lnTo>
                      <a:pt x="27" y="67"/>
                    </a:lnTo>
                    <a:lnTo>
                      <a:pt x="28" y="68"/>
                    </a:lnTo>
                    <a:lnTo>
                      <a:pt x="30" y="71"/>
                    </a:lnTo>
                    <a:lnTo>
                      <a:pt x="29" y="73"/>
                    </a:lnTo>
                    <a:lnTo>
                      <a:pt x="18" y="96"/>
                    </a:lnTo>
                    <a:lnTo>
                      <a:pt x="18" y="96"/>
                    </a:lnTo>
                    <a:lnTo>
                      <a:pt x="17" y="97"/>
                    </a:lnTo>
                    <a:lnTo>
                      <a:pt x="16" y="98"/>
                    </a:lnTo>
                    <a:lnTo>
                      <a:pt x="12" y="97"/>
                    </a:lnTo>
                    <a:lnTo>
                      <a:pt x="12" y="97"/>
                    </a:lnTo>
                    <a:close/>
                    <a:moveTo>
                      <a:pt x="46" y="91"/>
                    </a:moveTo>
                    <a:lnTo>
                      <a:pt x="46" y="91"/>
                    </a:lnTo>
                    <a:lnTo>
                      <a:pt x="44" y="91"/>
                    </a:lnTo>
                    <a:lnTo>
                      <a:pt x="43" y="90"/>
                    </a:lnTo>
                    <a:lnTo>
                      <a:pt x="42" y="88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2" y="83"/>
                    </a:lnTo>
                    <a:lnTo>
                      <a:pt x="43" y="82"/>
                    </a:lnTo>
                    <a:lnTo>
                      <a:pt x="44" y="81"/>
                    </a:lnTo>
                    <a:lnTo>
                      <a:pt x="46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100" y="81"/>
                    </a:lnTo>
                    <a:lnTo>
                      <a:pt x="103" y="82"/>
                    </a:lnTo>
                    <a:lnTo>
                      <a:pt x="104" y="83"/>
                    </a:lnTo>
                    <a:lnTo>
                      <a:pt x="104" y="85"/>
                    </a:lnTo>
                    <a:lnTo>
                      <a:pt x="104" y="85"/>
                    </a:lnTo>
                    <a:lnTo>
                      <a:pt x="104" y="88"/>
                    </a:lnTo>
                    <a:lnTo>
                      <a:pt x="103" y="90"/>
                    </a:lnTo>
                    <a:lnTo>
                      <a:pt x="100" y="91"/>
                    </a:lnTo>
                    <a:lnTo>
                      <a:pt x="98" y="91"/>
                    </a:lnTo>
                    <a:lnTo>
                      <a:pt x="46" y="91"/>
                    </a:lnTo>
                    <a:lnTo>
                      <a:pt x="46" y="91"/>
                    </a:lnTo>
                    <a:close/>
                    <a:moveTo>
                      <a:pt x="12" y="63"/>
                    </a:moveTo>
                    <a:lnTo>
                      <a:pt x="2" y="54"/>
                    </a:lnTo>
                    <a:lnTo>
                      <a:pt x="2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3" y="47"/>
                    </a:lnTo>
                    <a:lnTo>
                      <a:pt x="6" y="47"/>
                    </a:lnTo>
                    <a:lnTo>
                      <a:pt x="13" y="52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7" y="33"/>
                    </a:lnTo>
                    <a:lnTo>
                      <a:pt x="28" y="33"/>
                    </a:lnTo>
                    <a:lnTo>
                      <a:pt x="30" y="36"/>
                    </a:lnTo>
                    <a:lnTo>
                      <a:pt x="29" y="39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7" y="63"/>
                    </a:lnTo>
                    <a:lnTo>
                      <a:pt x="16" y="63"/>
                    </a:lnTo>
                    <a:lnTo>
                      <a:pt x="12" y="63"/>
                    </a:lnTo>
                    <a:lnTo>
                      <a:pt x="12" y="63"/>
                    </a:lnTo>
                    <a:close/>
                    <a:moveTo>
                      <a:pt x="46" y="57"/>
                    </a:moveTo>
                    <a:lnTo>
                      <a:pt x="46" y="57"/>
                    </a:lnTo>
                    <a:lnTo>
                      <a:pt x="44" y="57"/>
                    </a:lnTo>
                    <a:lnTo>
                      <a:pt x="43" y="55"/>
                    </a:lnTo>
                    <a:lnTo>
                      <a:pt x="42" y="54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42" y="49"/>
                    </a:lnTo>
                    <a:lnTo>
                      <a:pt x="43" y="47"/>
                    </a:lnTo>
                    <a:lnTo>
                      <a:pt x="44" y="46"/>
                    </a:lnTo>
                    <a:lnTo>
                      <a:pt x="46" y="46"/>
                    </a:lnTo>
                    <a:lnTo>
                      <a:pt x="98" y="46"/>
                    </a:lnTo>
                    <a:lnTo>
                      <a:pt x="98" y="46"/>
                    </a:lnTo>
                    <a:lnTo>
                      <a:pt x="100" y="46"/>
                    </a:lnTo>
                    <a:lnTo>
                      <a:pt x="103" y="47"/>
                    </a:lnTo>
                    <a:lnTo>
                      <a:pt x="104" y="49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104" y="54"/>
                    </a:lnTo>
                    <a:lnTo>
                      <a:pt x="103" y="55"/>
                    </a:lnTo>
                    <a:lnTo>
                      <a:pt x="100" y="57"/>
                    </a:lnTo>
                    <a:lnTo>
                      <a:pt x="98" y="57"/>
                    </a:lnTo>
                    <a:lnTo>
                      <a:pt x="46" y="57"/>
                    </a:lnTo>
                    <a:lnTo>
                      <a:pt x="46" y="57"/>
                    </a:lnTo>
                    <a:close/>
                    <a:moveTo>
                      <a:pt x="12" y="28"/>
                    </a:moveTo>
                    <a:lnTo>
                      <a:pt x="2" y="20"/>
                    </a:lnTo>
                    <a:lnTo>
                      <a:pt x="2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3" y="12"/>
                    </a:lnTo>
                    <a:lnTo>
                      <a:pt x="6" y="13"/>
                    </a:lnTo>
                    <a:lnTo>
                      <a:pt x="13" y="18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4" y="1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29" y="5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6" y="29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  <a:moveTo>
                      <a:pt x="46" y="23"/>
                    </a:moveTo>
                    <a:lnTo>
                      <a:pt x="46" y="23"/>
                    </a:lnTo>
                    <a:lnTo>
                      <a:pt x="44" y="22"/>
                    </a:lnTo>
                    <a:lnTo>
                      <a:pt x="43" y="21"/>
                    </a:lnTo>
                    <a:lnTo>
                      <a:pt x="42" y="20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2" y="15"/>
                    </a:lnTo>
                    <a:lnTo>
                      <a:pt x="43" y="13"/>
                    </a:lnTo>
                    <a:lnTo>
                      <a:pt x="44" y="12"/>
                    </a:lnTo>
                    <a:lnTo>
                      <a:pt x="46" y="12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100" y="12"/>
                    </a:lnTo>
                    <a:lnTo>
                      <a:pt x="103" y="13"/>
                    </a:lnTo>
                    <a:lnTo>
                      <a:pt x="104" y="15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20"/>
                    </a:lnTo>
                    <a:lnTo>
                      <a:pt x="103" y="21"/>
                    </a:lnTo>
                    <a:lnTo>
                      <a:pt x="100" y="22"/>
                    </a:lnTo>
                    <a:lnTo>
                      <a:pt x="98" y="23"/>
                    </a:lnTo>
                    <a:lnTo>
                      <a:pt x="46" y="23"/>
                    </a:lnTo>
                    <a:lnTo>
                      <a:pt x="4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7C8D899E-F37A-0EBA-39CE-B2AAB3782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933" y="4252268"/>
                <a:ext cx="30431" cy="34995"/>
              </a:xfrm>
              <a:custGeom>
                <a:avLst/>
                <a:gdLst>
                  <a:gd name="T0" fmla="*/ 20 w 20"/>
                  <a:gd name="T1" fmla="*/ 1 h 23"/>
                  <a:gd name="T2" fmla="*/ 20 w 20"/>
                  <a:gd name="T3" fmla="*/ 1 h 23"/>
                  <a:gd name="T4" fmla="*/ 14 w 20"/>
                  <a:gd name="T5" fmla="*/ 22 h 23"/>
                  <a:gd name="T6" fmla="*/ 14 w 20"/>
                  <a:gd name="T7" fmla="*/ 22 h 23"/>
                  <a:gd name="T8" fmla="*/ 14 w 20"/>
                  <a:gd name="T9" fmla="*/ 23 h 23"/>
                  <a:gd name="T10" fmla="*/ 13 w 20"/>
                  <a:gd name="T11" fmla="*/ 23 h 23"/>
                  <a:gd name="T12" fmla="*/ 13 w 20"/>
                  <a:gd name="T13" fmla="*/ 23 h 23"/>
                  <a:gd name="T14" fmla="*/ 11 w 20"/>
                  <a:gd name="T15" fmla="*/ 23 h 23"/>
                  <a:gd name="T16" fmla="*/ 10 w 20"/>
                  <a:gd name="T17" fmla="*/ 22 h 23"/>
                  <a:gd name="T18" fmla="*/ 0 w 20"/>
                  <a:gd name="T19" fmla="*/ 6 h 23"/>
                  <a:gd name="T20" fmla="*/ 0 w 20"/>
                  <a:gd name="T21" fmla="*/ 6 h 23"/>
                  <a:gd name="T22" fmla="*/ 3 w 20"/>
                  <a:gd name="T23" fmla="*/ 2 h 23"/>
                  <a:gd name="T24" fmla="*/ 9 w 20"/>
                  <a:gd name="T25" fmla="*/ 1 h 23"/>
                  <a:gd name="T26" fmla="*/ 14 w 20"/>
                  <a:gd name="T27" fmla="*/ 0 h 23"/>
                  <a:gd name="T28" fmla="*/ 20 w 20"/>
                  <a:gd name="T29" fmla="*/ 1 h 23"/>
                  <a:gd name="T30" fmla="*/ 20 w 20"/>
                  <a:gd name="T3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23">
                    <a:moveTo>
                      <a:pt x="20" y="1"/>
                    </a:moveTo>
                    <a:lnTo>
                      <a:pt x="20" y="1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1" y="23"/>
                    </a:lnTo>
                    <a:lnTo>
                      <a:pt x="10" y="2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2"/>
                    </a:lnTo>
                    <a:lnTo>
                      <a:pt x="9" y="1"/>
                    </a:lnTo>
                    <a:lnTo>
                      <a:pt x="14" y="0"/>
                    </a:lnTo>
                    <a:lnTo>
                      <a:pt x="20" y="1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92F68F4B-AF1A-DD84-553F-80DDA5465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0244" y="4014908"/>
                <a:ext cx="83685" cy="231274"/>
              </a:xfrm>
              <a:custGeom>
                <a:avLst/>
                <a:gdLst>
                  <a:gd name="T0" fmla="*/ 55 w 55"/>
                  <a:gd name="T1" fmla="*/ 146 h 152"/>
                  <a:gd name="T2" fmla="*/ 32 w 55"/>
                  <a:gd name="T3" fmla="*/ 5 h 152"/>
                  <a:gd name="T4" fmla="*/ 23 w 55"/>
                  <a:gd name="T5" fmla="*/ 0 h 152"/>
                  <a:gd name="T6" fmla="*/ 7 w 55"/>
                  <a:gd name="T7" fmla="*/ 2 h 152"/>
                  <a:gd name="T8" fmla="*/ 0 w 55"/>
                  <a:gd name="T9" fmla="*/ 10 h 152"/>
                  <a:gd name="T10" fmla="*/ 25 w 55"/>
                  <a:gd name="T11" fmla="*/ 152 h 152"/>
                  <a:gd name="T12" fmla="*/ 25 w 55"/>
                  <a:gd name="T13" fmla="*/ 152 h 152"/>
                  <a:gd name="T14" fmla="*/ 26 w 55"/>
                  <a:gd name="T15" fmla="*/ 148 h 152"/>
                  <a:gd name="T16" fmla="*/ 27 w 55"/>
                  <a:gd name="T17" fmla="*/ 146 h 152"/>
                  <a:gd name="T18" fmla="*/ 29 w 55"/>
                  <a:gd name="T19" fmla="*/ 145 h 152"/>
                  <a:gd name="T20" fmla="*/ 32 w 55"/>
                  <a:gd name="T21" fmla="*/ 145 h 152"/>
                  <a:gd name="T22" fmla="*/ 32 w 55"/>
                  <a:gd name="T23" fmla="*/ 145 h 152"/>
                  <a:gd name="T24" fmla="*/ 35 w 55"/>
                  <a:gd name="T25" fmla="*/ 143 h 152"/>
                  <a:gd name="T26" fmla="*/ 39 w 55"/>
                  <a:gd name="T27" fmla="*/ 142 h 152"/>
                  <a:gd name="T28" fmla="*/ 43 w 55"/>
                  <a:gd name="T29" fmla="*/ 142 h 152"/>
                  <a:gd name="T30" fmla="*/ 46 w 55"/>
                  <a:gd name="T31" fmla="*/ 143 h 152"/>
                  <a:gd name="T32" fmla="*/ 46 w 55"/>
                  <a:gd name="T33" fmla="*/ 143 h 152"/>
                  <a:gd name="T34" fmla="*/ 49 w 55"/>
                  <a:gd name="T35" fmla="*/ 142 h 152"/>
                  <a:gd name="T36" fmla="*/ 52 w 55"/>
                  <a:gd name="T37" fmla="*/ 142 h 152"/>
                  <a:gd name="T38" fmla="*/ 54 w 55"/>
                  <a:gd name="T39" fmla="*/ 143 h 152"/>
                  <a:gd name="T40" fmla="*/ 55 w 55"/>
                  <a:gd name="T41" fmla="*/ 146 h 152"/>
                  <a:gd name="T42" fmla="*/ 55 w 55"/>
                  <a:gd name="T43" fmla="*/ 14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52">
                    <a:moveTo>
                      <a:pt x="55" y="146"/>
                    </a:moveTo>
                    <a:lnTo>
                      <a:pt x="32" y="5"/>
                    </a:lnTo>
                    <a:lnTo>
                      <a:pt x="23" y="0"/>
                    </a:lnTo>
                    <a:lnTo>
                      <a:pt x="7" y="2"/>
                    </a:lnTo>
                    <a:lnTo>
                      <a:pt x="0" y="10"/>
                    </a:lnTo>
                    <a:lnTo>
                      <a:pt x="25" y="152"/>
                    </a:lnTo>
                    <a:lnTo>
                      <a:pt x="25" y="152"/>
                    </a:lnTo>
                    <a:lnTo>
                      <a:pt x="26" y="148"/>
                    </a:lnTo>
                    <a:lnTo>
                      <a:pt x="27" y="146"/>
                    </a:lnTo>
                    <a:lnTo>
                      <a:pt x="29" y="145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5" y="143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6" y="143"/>
                    </a:lnTo>
                    <a:lnTo>
                      <a:pt x="46" y="143"/>
                    </a:lnTo>
                    <a:lnTo>
                      <a:pt x="49" y="142"/>
                    </a:lnTo>
                    <a:lnTo>
                      <a:pt x="52" y="142"/>
                    </a:lnTo>
                    <a:lnTo>
                      <a:pt x="54" y="143"/>
                    </a:lnTo>
                    <a:lnTo>
                      <a:pt x="55" y="146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43C8239-0392-F57B-FFDA-FA05D4A868E2}"/>
                </a:ext>
              </a:extLst>
            </p:cNvPr>
            <p:cNvGrpSpPr/>
            <p:nvPr/>
          </p:nvGrpSpPr>
          <p:grpSpPr>
            <a:xfrm>
              <a:off x="1654625" y="3923616"/>
              <a:ext cx="264748" cy="369734"/>
              <a:chOff x="1654624" y="3923616"/>
              <a:chExt cx="264748" cy="369734"/>
            </a:xfrm>
          </p:grpSpPr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71B8B374-18A5-4FAE-3FDD-F92D8CE99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4175" y="4069684"/>
                <a:ext cx="77599" cy="115637"/>
              </a:xfrm>
              <a:custGeom>
                <a:avLst/>
                <a:gdLst>
                  <a:gd name="T0" fmla="*/ 13 w 51"/>
                  <a:gd name="T1" fmla="*/ 54 h 76"/>
                  <a:gd name="T2" fmla="*/ 13 w 51"/>
                  <a:gd name="T3" fmla="*/ 54 h 76"/>
                  <a:gd name="T4" fmla="*/ 10 w 51"/>
                  <a:gd name="T5" fmla="*/ 55 h 76"/>
                  <a:gd name="T6" fmla="*/ 8 w 51"/>
                  <a:gd name="T7" fmla="*/ 57 h 76"/>
                  <a:gd name="T8" fmla="*/ 7 w 51"/>
                  <a:gd name="T9" fmla="*/ 60 h 76"/>
                  <a:gd name="T10" fmla="*/ 8 w 51"/>
                  <a:gd name="T11" fmla="*/ 63 h 76"/>
                  <a:gd name="T12" fmla="*/ 8 w 51"/>
                  <a:gd name="T13" fmla="*/ 63 h 76"/>
                  <a:gd name="T14" fmla="*/ 9 w 51"/>
                  <a:gd name="T15" fmla="*/ 66 h 76"/>
                  <a:gd name="T16" fmla="*/ 11 w 51"/>
                  <a:gd name="T17" fmla="*/ 67 h 76"/>
                  <a:gd name="T18" fmla="*/ 14 w 51"/>
                  <a:gd name="T19" fmla="*/ 68 h 76"/>
                  <a:gd name="T20" fmla="*/ 17 w 51"/>
                  <a:gd name="T21" fmla="*/ 68 h 76"/>
                  <a:gd name="T22" fmla="*/ 17 w 51"/>
                  <a:gd name="T23" fmla="*/ 68 h 76"/>
                  <a:gd name="T24" fmla="*/ 19 w 51"/>
                  <a:gd name="T25" fmla="*/ 67 h 76"/>
                  <a:gd name="T26" fmla="*/ 22 w 51"/>
                  <a:gd name="T27" fmla="*/ 65 h 76"/>
                  <a:gd name="T28" fmla="*/ 23 w 51"/>
                  <a:gd name="T29" fmla="*/ 61 h 76"/>
                  <a:gd name="T30" fmla="*/ 23 w 51"/>
                  <a:gd name="T31" fmla="*/ 59 h 76"/>
                  <a:gd name="T32" fmla="*/ 23 w 51"/>
                  <a:gd name="T33" fmla="*/ 59 h 76"/>
                  <a:gd name="T34" fmla="*/ 21 w 51"/>
                  <a:gd name="T35" fmla="*/ 56 h 76"/>
                  <a:gd name="T36" fmla="*/ 18 w 51"/>
                  <a:gd name="T37" fmla="*/ 55 h 76"/>
                  <a:gd name="T38" fmla="*/ 16 w 51"/>
                  <a:gd name="T39" fmla="*/ 54 h 76"/>
                  <a:gd name="T40" fmla="*/ 13 w 51"/>
                  <a:gd name="T41" fmla="*/ 54 h 76"/>
                  <a:gd name="T42" fmla="*/ 13 w 51"/>
                  <a:gd name="T43" fmla="*/ 54 h 76"/>
                  <a:gd name="T44" fmla="*/ 19 w 51"/>
                  <a:gd name="T45" fmla="*/ 47 h 76"/>
                  <a:gd name="T46" fmla="*/ 44 w 51"/>
                  <a:gd name="T47" fmla="*/ 3 h 76"/>
                  <a:gd name="T48" fmla="*/ 44 w 51"/>
                  <a:gd name="T49" fmla="*/ 3 h 76"/>
                  <a:gd name="T50" fmla="*/ 47 w 51"/>
                  <a:gd name="T51" fmla="*/ 0 h 76"/>
                  <a:gd name="T52" fmla="*/ 50 w 51"/>
                  <a:gd name="T53" fmla="*/ 2 h 76"/>
                  <a:gd name="T54" fmla="*/ 50 w 51"/>
                  <a:gd name="T55" fmla="*/ 2 h 76"/>
                  <a:gd name="T56" fmla="*/ 51 w 51"/>
                  <a:gd name="T57" fmla="*/ 4 h 76"/>
                  <a:gd name="T58" fmla="*/ 51 w 51"/>
                  <a:gd name="T59" fmla="*/ 6 h 76"/>
                  <a:gd name="T60" fmla="*/ 26 w 51"/>
                  <a:gd name="T61" fmla="*/ 50 h 76"/>
                  <a:gd name="T62" fmla="*/ 26 w 51"/>
                  <a:gd name="T63" fmla="*/ 50 h 76"/>
                  <a:gd name="T64" fmla="*/ 28 w 51"/>
                  <a:gd name="T65" fmla="*/ 54 h 76"/>
                  <a:gd name="T66" fmla="*/ 30 w 51"/>
                  <a:gd name="T67" fmla="*/ 57 h 76"/>
                  <a:gd name="T68" fmla="*/ 30 w 51"/>
                  <a:gd name="T69" fmla="*/ 57 h 76"/>
                  <a:gd name="T70" fmla="*/ 30 w 51"/>
                  <a:gd name="T71" fmla="*/ 63 h 76"/>
                  <a:gd name="T72" fmla="*/ 28 w 51"/>
                  <a:gd name="T73" fmla="*/ 68 h 76"/>
                  <a:gd name="T74" fmla="*/ 24 w 51"/>
                  <a:gd name="T75" fmla="*/ 73 h 76"/>
                  <a:gd name="T76" fmla="*/ 19 w 51"/>
                  <a:gd name="T77" fmla="*/ 76 h 76"/>
                  <a:gd name="T78" fmla="*/ 19 w 51"/>
                  <a:gd name="T79" fmla="*/ 76 h 76"/>
                  <a:gd name="T80" fmla="*/ 13 w 51"/>
                  <a:gd name="T81" fmla="*/ 76 h 76"/>
                  <a:gd name="T82" fmla="*/ 7 w 51"/>
                  <a:gd name="T83" fmla="*/ 74 h 76"/>
                  <a:gd name="T84" fmla="*/ 2 w 51"/>
                  <a:gd name="T85" fmla="*/ 70 h 76"/>
                  <a:gd name="T86" fmla="*/ 0 w 51"/>
                  <a:gd name="T87" fmla="*/ 65 h 76"/>
                  <a:gd name="T88" fmla="*/ 0 w 51"/>
                  <a:gd name="T89" fmla="*/ 65 h 76"/>
                  <a:gd name="T90" fmla="*/ 0 w 51"/>
                  <a:gd name="T91" fmla="*/ 59 h 76"/>
                  <a:gd name="T92" fmla="*/ 1 w 51"/>
                  <a:gd name="T93" fmla="*/ 54 h 76"/>
                  <a:gd name="T94" fmla="*/ 6 w 51"/>
                  <a:gd name="T95" fmla="*/ 49 h 76"/>
                  <a:gd name="T96" fmla="*/ 11 w 51"/>
                  <a:gd name="T97" fmla="*/ 47 h 76"/>
                  <a:gd name="T98" fmla="*/ 11 w 51"/>
                  <a:gd name="T99" fmla="*/ 47 h 76"/>
                  <a:gd name="T100" fmla="*/ 15 w 51"/>
                  <a:gd name="T101" fmla="*/ 46 h 76"/>
                  <a:gd name="T102" fmla="*/ 19 w 51"/>
                  <a:gd name="T103" fmla="*/ 47 h 76"/>
                  <a:gd name="T104" fmla="*/ 19 w 51"/>
                  <a:gd name="T105" fmla="*/ 4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" h="76">
                    <a:moveTo>
                      <a:pt x="13" y="54"/>
                    </a:move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7" y="60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66"/>
                    </a:lnTo>
                    <a:lnTo>
                      <a:pt x="11" y="67"/>
                    </a:lnTo>
                    <a:lnTo>
                      <a:pt x="14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19" y="67"/>
                    </a:lnTo>
                    <a:lnTo>
                      <a:pt x="22" y="65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9"/>
                    </a:lnTo>
                    <a:lnTo>
                      <a:pt x="21" y="56"/>
                    </a:lnTo>
                    <a:lnTo>
                      <a:pt x="18" y="55"/>
                    </a:lnTo>
                    <a:lnTo>
                      <a:pt x="16" y="54"/>
                    </a:lnTo>
                    <a:lnTo>
                      <a:pt x="13" y="54"/>
                    </a:lnTo>
                    <a:lnTo>
                      <a:pt x="13" y="54"/>
                    </a:lnTo>
                    <a:close/>
                    <a:moveTo>
                      <a:pt x="19" y="47"/>
                    </a:moveTo>
                    <a:lnTo>
                      <a:pt x="44" y="3"/>
                    </a:lnTo>
                    <a:lnTo>
                      <a:pt x="44" y="3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4"/>
                    </a:lnTo>
                    <a:lnTo>
                      <a:pt x="51" y="6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8" y="54"/>
                    </a:lnTo>
                    <a:lnTo>
                      <a:pt x="30" y="57"/>
                    </a:lnTo>
                    <a:lnTo>
                      <a:pt x="30" y="57"/>
                    </a:lnTo>
                    <a:lnTo>
                      <a:pt x="30" y="63"/>
                    </a:lnTo>
                    <a:lnTo>
                      <a:pt x="28" y="68"/>
                    </a:lnTo>
                    <a:lnTo>
                      <a:pt x="24" y="73"/>
                    </a:lnTo>
                    <a:lnTo>
                      <a:pt x="19" y="76"/>
                    </a:lnTo>
                    <a:lnTo>
                      <a:pt x="19" y="76"/>
                    </a:lnTo>
                    <a:lnTo>
                      <a:pt x="13" y="76"/>
                    </a:lnTo>
                    <a:lnTo>
                      <a:pt x="7" y="74"/>
                    </a:lnTo>
                    <a:lnTo>
                      <a:pt x="2" y="7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59"/>
                    </a:lnTo>
                    <a:lnTo>
                      <a:pt x="1" y="54"/>
                    </a:lnTo>
                    <a:lnTo>
                      <a:pt x="6" y="49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15" y="46"/>
                    </a:lnTo>
                    <a:lnTo>
                      <a:pt x="19" y="47"/>
                    </a:lnTo>
                    <a:lnTo>
                      <a:pt x="19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4E5E3059-CA44-8C3E-FAD1-C87FAD474D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54624" y="3923616"/>
                <a:ext cx="264748" cy="369734"/>
              </a:xfrm>
              <a:custGeom>
                <a:avLst/>
                <a:gdLst>
                  <a:gd name="T0" fmla="*/ 53 w 174"/>
                  <a:gd name="T1" fmla="*/ 237 h 243"/>
                  <a:gd name="T2" fmla="*/ 20 w 174"/>
                  <a:gd name="T3" fmla="*/ 212 h 243"/>
                  <a:gd name="T4" fmla="*/ 1 w 174"/>
                  <a:gd name="T5" fmla="*/ 165 h 243"/>
                  <a:gd name="T6" fmla="*/ 7 w 174"/>
                  <a:gd name="T7" fmla="*/ 124 h 243"/>
                  <a:gd name="T8" fmla="*/ 20 w 174"/>
                  <a:gd name="T9" fmla="*/ 91 h 243"/>
                  <a:gd name="T10" fmla="*/ 34 w 174"/>
                  <a:gd name="T11" fmla="*/ 79 h 243"/>
                  <a:gd name="T12" fmla="*/ 81 w 174"/>
                  <a:gd name="T13" fmla="*/ 70 h 243"/>
                  <a:gd name="T14" fmla="*/ 63 w 174"/>
                  <a:gd name="T15" fmla="*/ 58 h 243"/>
                  <a:gd name="T16" fmla="*/ 53 w 174"/>
                  <a:gd name="T17" fmla="*/ 34 h 243"/>
                  <a:gd name="T18" fmla="*/ 68 w 174"/>
                  <a:gd name="T19" fmla="*/ 6 h 243"/>
                  <a:gd name="T20" fmla="*/ 100 w 174"/>
                  <a:gd name="T21" fmla="*/ 3 h 243"/>
                  <a:gd name="T22" fmla="*/ 121 w 174"/>
                  <a:gd name="T23" fmla="*/ 27 h 243"/>
                  <a:gd name="T24" fmla="*/ 112 w 174"/>
                  <a:gd name="T25" fmla="*/ 58 h 243"/>
                  <a:gd name="T26" fmla="*/ 93 w 174"/>
                  <a:gd name="T27" fmla="*/ 70 h 243"/>
                  <a:gd name="T28" fmla="*/ 140 w 174"/>
                  <a:gd name="T29" fmla="*/ 79 h 243"/>
                  <a:gd name="T30" fmla="*/ 155 w 174"/>
                  <a:gd name="T31" fmla="*/ 88 h 243"/>
                  <a:gd name="T32" fmla="*/ 164 w 174"/>
                  <a:gd name="T33" fmla="*/ 117 h 243"/>
                  <a:gd name="T34" fmla="*/ 174 w 174"/>
                  <a:gd name="T35" fmla="*/ 157 h 243"/>
                  <a:gd name="T36" fmla="*/ 159 w 174"/>
                  <a:gd name="T37" fmla="*/ 205 h 243"/>
                  <a:gd name="T38" fmla="*/ 129 w 174"/>
                  <a:gd name="T39" fmla="*/ 233 h 243"/>
                  <a:gd name="T40" fmla="*/ 87 w 174"/>
                  <a:gd name="T41" fmla="*/ 243 h 243"/>
                  <a:gd name="T42" fmla="*/ 71 w 174"/>
                  <a:gd name="T43" fmla="*/ 50 h 243"/>
                  <a:gd name="T44" fmla="*/ 71 w 174"/>
                  <a:gd name="T45" fmla="*/ 38 h 243"/>
                  <a:gd name="T46" fmla="*/ 104 w 174"/>
                  <a:gd name="T47" fmla="*/ 38 h 243"/>
                  <a:gd name="T48" fmla="*/ 104 w 174"/>
                  <a:gd name="T49" fmla="*/ 50 h 243"/>
                  <a:gd name="T50" fmla="*/ 99 w 174"/>
                  <a:gd name="T51" fmla="*/ 58 h 243"/>
                  <a:gd name="T52" fmla="*/ 114 w 174"/>
                  <a:gd name="T53" fmla="*/ 34 h 243"/>
                  <a:gd name="T54" fmla="*/ 106 w 174"/>
                  <a:gd name="T55" fmla="*/ 15 h 243"/>
                  <a:gd name="T56" fmla="*/ 81 w 174"/>
                  <a:gd name="T57" fmla="*/ 8 h 243"/>
                  <a:gd name="T58" fmla="*/ 62 w 174"/>
                  <a:gd name="T59" fmla="*/ 24 h 243"/>
                  <a:gd name="T60" fmla="*/ 65 w 174"/>
                  <a:gd name="T61" fmla="*/ 49 h 243"/>
                  <a:gd name="T62" fmla="*/ 87 w 174"/>
                  <a:gd name="T63" fmla="*/ 199 h 243"/>
                  <a:gd name="T64" fmla="*/ 58 w 174"/>
                  <a:gd name="T65" fmla="*/ 187 h 243"/>
                  <a:gd name="T66" fmla="*/ 46 w 174"/>
                  <a:gd name="T67" fmla="*/ 148 h 243"/>
                  <a:gd name="T68" fmla="*/ 71 w 174"/>
                  <a:gd name="T69" fmla="*/ 118 h 243"/>
                  <a:gd name="T70" fmla="*/ 91 w 174"/>
                  <a:gd name="T71" fmla="*/ 122 h 243"/>
                  <a:gd name="T72" fmla="*/ 63 w 174"/>
                  <a:gd name="T73" fmla="*/ 133 h 243"/>
                  <a:gd name="T74" fmla="*/ 53 w 174"/>
                  <a:gd name="T75" fmla="*/ 157 h 243"/>
                  <a:gd name="T76" fmla="*/ 68 w 174"/>
                  <a:gd name="T77" fmla="*/ 186 h 243"/>
                  <a:gd name="T78" fmla="*/ 100 w 174"/>
                  <a:gd name="T79" fmla="*/ 189 h 243"/>
                  <a:gd name="T80" fmla="*/ 121 w 174"/>
                  <a:gd name="T81" fmla="*/ 164 h 243"/>
                  <a:gd name="T82" fmla="*/ 114 w 174"/>
                  <a:gd name="T83" fmla="*/ 136 h 243"/>
                  <a:gd name="T84" fmla="*/ 129 w 174"/>
                  <a:gd name="T85" fmla="*/ 157 h 243"/>
                  <a:gd name="T86" fmla="*/ 116 w 174"/>
                  <a:gd name="T87" fmla="*/ 187 h 243"/>
                  <a:gd name="T88" fmla="*/ 24 w 174"/>
                  <a:gd name="T89" fmla="*/ 198 h 243"/>
                  <a:gd name="T90" fmla="*/ 15 w 174"/>
                  <a:gd name="T91" fmla="*/ 177 h 243"/>
                  <a:gd name="T92" fmla="*/ 12 w 174"/>
                  <a:gd name="T93" fmla="*/ 153 h 243"/>
                  <a:gd name="T94" fmla="*/ 33 w 174"/>
                  <a:gd name="T95" fmla="*/ 121 h 243"/>
                  <a:gd name="T96" fmla="*/ 39 w 174"/>
                  <a:gd name="T97" fmla="*/ 99 h 243"/>
                  <a:gd name="T98" fmla="*/ 60 w 174"/>
                  <a:gd name="T99" fmla="*/ 86 h 243"/>
                  <a:gd name="T100" fmla="*/ 90 w 174"/>
                  <a:gd name="T101" fmla="*/ 82 h 243"/>
                  <a:gd name="T102" fmla="*/ 140 w 174"/>
                  <a:gd name="T103" fmla="*/ 103 h 243"/>
                  <a:gd name="T104" fmla="*/ 154 w 174"/>
                  <a:gd name="T105" fmla="*/ 122 h 243"/>
                  <a:gd name="T106" fmla="*/ 151 w 174"/>
                  <a:gd name="T107" fmla="*/ 153 h 243"/>
                  <a:gd name="T108" fmla="*/ 157 w 174"/>
                  <a:gd name="T109" fmla="*/ 185 h 243"/>
                  <a:gd name="T110" fmla="*/ 146 w 174"/>
                  <a:gd name="T111" fmla="*/ 204 h 243"/>
                  <a:gd name="T112" fmla="*/ 116 w 174"/>
                  <a:gd name="T113" fmla="*/ 215 h 243"/>
                  <a:gd name="T114" fmla="*/ 90 w 174"/>
                  <a:gd name="T115" fmla="*/ 232 h 243"/>
                  <a:gd name="T116" fmla="*/ 68 w 174"/>
                  <a:gd name="T117" fmla="*/ 230 h 243"/>
                  <a:gd name="T118" fmla="*/ 46 w 174"/>
                  <a:gd name="T119" fmla="*/ 220 h 243"/>
                  <a:gd name="T120" fmla="*/ 24 w 174"/>
                  <a:gd name="T121" fmla="*/ 19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4" h="243">
                    <a:moveTo>
                      <a:pt x="87" y="243"/>
                    </a:moveTo>
                    <a:lnTo>
                      <a:pt x="87" y="243"/>
                    </a:lnTo>
                    <a:lnTo>
                      <a:pt x="78" y="243"/>
                    </a:lnTo>
                    <a:lnTo>
                      <a:pt x="70" y="242"/>
                    </a:lnTo>
                    <a:lnTo>
                      <a:pt x="61" y="240"/>
                    </a:lnTo>
                    <a:lnTo>
                      <a:pt x="53" y="237"/>
                    </a:lnTo>
                    <a:lnTo>
                      <a:pt x="46" y="233"/>
                    </a:lnTo>
                    <a:lnTo>
                      <a:pt x="38" y="229"/>
                    </a:lnTo>
                    <a:lnTo>
                      <a:pt x="32" y="224"/>
                    </a:lnTo>
                    <a:lnTo>
                      <a:pt x="26" y="218"/>
                    </a:lnTo>
                    <a:lnTo>
                      <a:pt x="26" y="218"/>
                    </a:lnTo>
                    <a:lnTo>
                      <a:pt x="20" y="212"/>
                    </a:lnTo>
                    <a:lnTo>
                      <a:pt x="16" y="205"/>
                    </a:lnTo>
                    <a:lnTo>
                      <a:pt x="11" y="198"/>
                    </a:lnTo>
                    <a:lnTo>
                      <a:pt x="7" y="190"/>
                    </a:lnTo>
                    <a:lnTo>
                      <a:pt x="4" y="182"/>
                    </a:lnTo>
                    <a:lnTo>
                      <a:pt x="2" y="174"/>
                    </a:lnTo>
                    <a:lnTo>
                      <a:pt x="1" y="16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148"/>
                    </a:lnTo>
                    <a:lnTo>
                      <a:pt x="2" y="139"/>
                    </a:lnTo>
                    <a:lnTo>
                      <a:pt x="4" y="131"/>
                    </a:lnTo>
                    <a:lnTo>
                      <a:pt x="7" y="124"/>
                    </a:lnTo>
                    <a:lnTo>
                      <a:pt x="10" y="117"/>
                    </a:lnTo>
                    <a:lnTo>
                      <a:pt x="15" y="109"/>
                    </a:lnTo>
                    <a:lnTo>
                      <a:pt x="19" y="102"/>
                    </a:lnTo>
                    <a:lnTo>
                      <a:pt x="25" y="96"/>
                    </a:lnTo>
                    <a:lnTo>
                      <a:pt x="20" y="91"/>
                    </a:lnTo>
                    <a:lnTo>
                      <a:pt x="20" y="91"/>
                    </a:lnTo>
                    <a:lnTo>
                      <a:pt x="19" y="88"/>
                    </a:lnTo>
                    <a:lnTo>
                      <a:pt x="21" y="85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2" y="78"/>
                    </a:lnTo>
                    <a:lnTo>
                      <a:pt x="34" y="79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47" y="79"/>
                    </a:lnTo>
                    <a:lnTo>
                      <a:pt x="59" y="75"/>
                    </a:lnTo>
                    <a:lnTo>
                      <a:pt x="70" y="72"/>
                    </a:lnTo>
                    <a:lnTo>
                      <a:pt x="81" y="70"/>
                    </a:lnTo>
                    <a:lnTo>
                      <a:pt x="81" y="68"/>
                    </a:lnTo>
                    <a:lnTo>
                      <a:pt x="81" y="68"/>
                    </a:lnTo>
                    <a:lnTo>
                      <a:pt x="76" y="67"/>
                    </a:lnTo>
                    <a:lnTo>
                      <a:pt x="71" y="65"/>
                    </a:lnTo>
                    <a:lnTo>
                      <a:pt x="67" y="61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59" y="53"/>
                    </a:lnTo>
                    <a:lnTo>
                      <a:pt x="55" y="48"/>
                    </a:lnTo>
                    <a:lnTo>
                      <a:pt x="53" y="41"/>
                    </a:lnTo>
                    <a:lnTo>
                      <a:pt x="53" y="34"/>
                    </a:lnTo>
                    <a:lnTo>
                      <a:pt x="53" y="34"/>
                    </a:lnTo>
                    <a:lnTo>
                      <a:pt x="53" y="27"/>
                    </a:lnTo>
                    <a:lnTo>
                      <a:pt x="55" y="21"/>
                    </a:lnTo>
                    <a:lnTo>
                      <a:pt x="59" y="15"/>
                    </a:lnTo>
                    <a:lnTo>
                      <a:pt x="63" y="9"/>
                    </a:lnTo>
                    <a:lnTo>
                      <a:pt x="63" y="9"/>
                    </a:lnTo>
                    <a:lnTo>
                      <a:pt x="68" y="6"/>
                    </a:lnTo>
                    <a:lnTo>
                      <a:pt x="73" y="3"/>
                    </a:lnTo>
                    <a:lnTo>
                      <a:pt x="80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4" y="0"/>
                    </a:lnTo>
                    <a:lnTo>
                      <a:pt x="100" y="3"/>
                    </a:lnTo>
                    <a:lnTo>
                      <a:pt x="106" y="6"/>
                    </a:lnTo>
                    <a:lnTo>
                      <a:pt x="112" y="9"/>
                    </a:lnTo>
                    <a:lnTo>
                      <a:pt x="112" y="9"/>
                    </a:lnTo>
                    <a:lnTo>
                      <a:pt x="115" y="15"/>
                    </a:lnTo>
                    <a:lnTo>
                      <a:pt x="119" y="21"/>
                    </a:lnTo>
                    <a:lnTo>
                      <a:pt x="121" y="27"/>
                    </a:lnTo>
                    <a:lnTo>
                      <a:pt x="121" y="34"/>
                    </a:lnTo>
                    <a:lnTo>
                      <a:pt x="121" y="34"/>
                    </a:lnTo>
                    <a:lnTo>
                      <a:pt x="121" y="41"/>
                    </a:lnTo>
                    <a:lnTo>
                      <a:pt x="119" y="48"/>
                    </a:lnTo>
                    <a:lnTo>
                      <a:pt x="115" y="53"/>
                    </a:lnTo>
                    <a:lnTo>
                      <a:pt x="112" y="58"/>
                    </a:lnTo>
                    <a:lnTo>
                      <a:pt x="112" y="58"/>
                    </a:lnTo>
                    <a:lnTo>
                      <a:pt x="107" y="61"/>
                    </a:lnTo>
                    <a:lnTo>
                      <a:pt x="103" y="65"/>
                    </a:lnTo>
                    <a:lnTo>
                      <a:pt x="98" y="67"/>
                    </a:lnTo>
                    <a:lnTo>
                      <a:pt x="93" y="68"/>
                    </a:lnTo>
                    <a:lnTo>
                      <a:pt x="93" y="70"/>
                    </a:lnTo>
                    <a:lnTo>
                      <a:pt x="93" y="70"/>
                    </a:lnTo>
                    <a:lnTo>
                      <a:pt x="105" y="72"/>
                    </a:lnTo>
                    <a:lnTo>
                      <a:pt x="115" y="75"/>
                    </a:lnTo>
                    <a:lnTo>
                      <a:pt x="126" y="79"/>
                    </a:lnTo>
                    <a:lnTo>
                      <a:pt x="135" y="85"/>
                    </a:lnTo>
                    <a:lnTo>
                      <a:pt x="140" y="79"/>
                    </a:lnTo>
                    <a:lnTo>
                      <a:pt x="140" y="79"/>
                    </a:lnTo>
                    <a:lnTo>
                      <a:pt x="143" y="78"/>
                    </a:lnTo>
                    <a:lnTo>
                      <a:pt x="146" y="79"/>
                    </a:lnTo>
                    <a:lnTo>
                      <a:pt x="154" y="85"/>
                    </a:lnTo>
                    <a:lnTo>
                      <a:pt x="154" y="85"/>
                    </a:lnTo>
                    <a:lnTo>
                      <a:pt x="155" y="88"/>
                    </a:lnTo>
                    <a:lnTo>
                      <a:pt x="154" y="91"/>
                    </a:lnTo>
                    <a:lnTo>
                      <a:pt x="149" y="96"/>
                    </a:lnTo>
                    <a:lnTo>
                      <a:pt x="149" y="96"/>
                    </a:lnTo>
                    <a:lnTo>
                      <a:pt x="155" y="102"/>
                    </a:lnTo>
                    <a:lnTo>
                      <a:pt x="159" y="109"/>
                    </a:lnTo>
                    <a:lnTo>
                      <a:pt x="164" y="117"/>
                    </a:lnTo>
                    <a:lnTo>
                      <a:pt x="167" y="124"/>
                    </a:lnTo>
                    <a:lnTo>
                      <a:pt x="169" y="131"/>
                    </a:lnTo>
                    <a:lnTo>
                      <a:pt x="172" y="139"/>
                    </a:lnTo>
                    <a:lnTo>
                      <a:pt x="173" y="148"/>
                    </a:lnTo>
                    <a:lnTo>
                      <a:pt x="174" y="157"/>
                    </a:lnTo>
                    <a:lnTo>
                      <a:pt x="174" y="157"/>
                    </a:lnTo>
                    <a:lnTo>
                      <a:pt x="173" y="165"/>
                    </a:lnTo>
                    <a:lnTo>
                      <a:pt x="172" y="174"/>
                    </a:lnTo>
                    <a:lnTo>
                      <a:pt x="169" y="182"/>
                    </a:lnTo>
                    <a:lnTo>
                      <a:pt x="167" y="190"/>
                    </a:lnTo>
                    <a:lnTo>
                      <a:pt x="164" y="198"/>
                    </a:lnTo>
                    <a:lnTo>
                      <a:pt x="159" y="205"/>
                    </a:lnTo>
                    <a:lnTo>
                      <a:pt x="154" y="212"/>
                    </a:lnTo>
                    <a:lnTo>
                      <a:pt x="148" y="218"/>
                    </a:lnTo>
                    <a:lnTo>
                      <a:pt x="148" y="218"/>
                    </a:lnTo>
                    <a:lnTo>
                      <a:pt x="142" y="224"/>
                    </a:lnTo>
                    <a:lnTo>
                      <a:pt x="135" y="229"/>
                    </a:lnTo>
                    <a:lnTo>
                      <a:pt x="129" y="233"/>
                    </a:lnTo>
                    <a:lnTo>
                      <a:pt x="121" y="237"/>
                    </a:lnTo>
                    <a:lnTo>
                      <a:pt x="113" y="240"/>
                    </a:lnTo>
                    <a:lnTo>
                      <a:pt x="105" y="242"/>
                    </a:lnTo>
                    <a:lnTo>
                      <a:pt x="96" y="243"/>
                    </a:lnTo>
                    <a:lnTo>
                      <a:pt x="87" y="243"/>
                    </a:lnTo>
                    <a:lnTo>
                      <a:pt x="87" y="243"/>
                    </a:lnTo>
                    <a:close/>
                    <a:moveTo>
                      <a:pt x="81" y="60"/>
                    </a:moveTo>
                    <a:lnTo>
                      <a:pt x="81" y="51"/>
                    </a:lnTo>
                    <a:lnTo>
                      <a:pt x="74" y="51"/>
                    </a:lnTo>
                    <a:lnTo>
                      <a:pt x="74" y="51"/>
                    </a:lnTo>
                    <a:lnTo>
                      <a:pt x="72" y="51"/>
                    </a:lnTo>
                    <a:lnTo>
                      <a:pt x="71" y="50"/>
                    </a:lnTo>
                    <a:lnTo>
                      <a:pt x="69" y="48"/>
                    </a:lnTo>
                    <a:lnTo>
                      <a:pt x="69" y="46"/>
                    </a:lnTo>
                    <a:lnTo>
                      <a:pt x="69" y="42"/>
                    </a:lnTo>
                    <a:lnTo>
                      <a:pt x="69" y="42"/>
                    </a:lnTo>
                    <a:lnTo>
                      <a:pt x="69" y="40"/>
                    </a:lnTo>
                    <a:lnTo>
                      <a:pt x="71" y="38"/>
                    </a:lnTo>
                    <a:lnTo>
                      <a:pt x="72" y="36"/>
                    </a:lnTo>
                    <a:lnTo>
                      <a:pt x="74" y="36"/>
                    </a:lnTo>
                    <a:lnTo>
                      <a:pt x="99" y="36"/>
                    </a:lnTo>
                    <a:lnTo>
                      <a:pt x="99" y="36"/>
                    </a:lnTo>
                    <a:lnTo>
                      <a:pt x="102" y="36"/>
                    </a:lnTo>
                    <a:lnTo>
                      <a:pt x="104" y="38"/>
                    </a:lnTo>
                    <a:lnTo>
                      <a:pt x="105" y="40"/>
                    </a:lnTo>
                    <a:lnTo>
                      <a:pt x="105" y="42"/>
                    </a:lnTo>
                    <a:lnTo>
                      <a:pt x="105" y="46"/>
                    </a:lnTo>
                    <a:lnTo>
                      <a:pt x="105" y="46"/>
                    </a:lnTo>
                    <a:lnTo>
                      <a:pt x="105" y="48"/>
                    </a:lnTo>
                    <a:lnTo>
                      <a:pt x="104" y="50"/>
                    </a:lnTo>
                    <a:lnTo>
                      <a:pt x="102" y="51"/>
                    </a:lnTo>
                    <a:lnTo>
                      <a:pt x="99" y="51"/>
                    </a:lnTo>
                    <a:lnTo>
                      <a:pt x="93" y="51"/>
                    </a:lnTo>
                    <a:lnTo>
                      <a:pt x="93" y="60"/>
                    </a:lnTo>
                    <a:lnTo>
                      <a:pt x="93" y="60"/>
                    </a:lnTo>
                    <a:lnTo>
                      <a:pt x="99" y="58"/>
                    </a:lnTo>
                    <a:lnTo>
                      <a:pt x="106" y="53"/>
                    </a:lnTo>
                    <a:lnTo>
                      <a:pt x="106" y="53"/>
                    </a:lnTo>
                    <a:lnTo>
                      <a:pt x="109" y="49"/>
                    </a:lnTo>
                    <a:lnTo>
                      <a:pt x="112" y="44"/>
                    </a:lnTo>
                    <a:lnTo>
                      <a:pt x="113" y="40"/>
                    </a:lnTo>
                    <a:lnTo>
                      <a:pt x="114" y="34"/>
                    </a:lnTo>
                    <a:lnTo>
                      <a:pt x="114" y="34"/>
                    </a:lnTo>
                    <a:lnTo>
                      <a:pt x="113" y="29"/>
                    </a:lnTo>
                    <a:lnTo>
                      <a:pt x="112" y="24"/>
                    </a:lnTo>
                    <a:lnTo>
                      <a:pt x="109" y="20"/>
                    </a:lnTo>
                    <a:lnTo>
                      <a:pt x="106" y="15"/>
                    </a:lnTo>
                    <a:lnTo>
                      <a:pt x="106" y="15"/>
                    </a:lnTo>
                    <a:lnTo>
                      <a:pt x="102" y="12"/>
                    </a:lnTo>
                    <a:lnTo>
                      <a:pt x="97" y="9"/>
                    </a:lnTo>
                    <a:lnTo>
                      <a:pt x="93" y="8"/>
                    </a:lnTo>
                    <a:lnTo>
                      <a:pt x="87" y="7"/>
                    </a:lnTo>
                    <a:lnTo>
                      <a:pt x="87" y="7"/>
                    </a:lnTo>
                    <a:lnTo>
                      <a:pt x="81" y="8"/>
                    </a:lnTo>
                    <a:lnTo>
                      <a:pt x="77" y="9"/>
                    </a:lnTo>
                    <a:lnTo>
                      <a:pt x="72" y="12"/>
                    </a:lnTo>
                    <a:lnTo>
                      <a:pt x="68" y="15"/>
                    </a:lnTo>
                    <a:lnTo>
                      <a:pt x="68" y="15"/>
                    </a:lnTo>
                    <a:lnTo>
                      <a:pt x="65" y="20"/>
                    </a:lnTo>
                    <a:lnTo>
                      <a:pt x="62" y="24"/>
                    </a:lnTo>
                    <a:lnTo>
                      <a:pt x="61" y="29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61" y="40"/>
                    </a:lnTo>
                    <a:lnTo>
                      <a:pt x="62" y="44"/>
                    </a:lnTo>
                    <a:lnTo>
                      <a:pt x="65" y="49"/>
                    </a:lnTo>
                    <a:lnTo>
                      <a:pt x="68" y="53"/>
                    </a:lnTo>
                    <a:lnTo>
                      <a:pt x="68" y="53"/>
                    </a:lnTo>
                    <a:lnTo>
                      <a:pt x="74" y="58"/>
                    </a:lnTo>
                    <a:lnTo>
                      <a:pt x="81" y="60"/>
                    </a:lnTo>
                    <a:lnTo>
                      <a:pt x="81" y="60"/>
                    </a:lnTo>
                    <a:close/>
                    <a:moveTo>
                      <a:pt x="87" y="199"/>
                    </a:moveTo>
                    <a:lnTo>
                      <a:pt x="87" y="199"/>
                    </a:lnTo>
                    <a:lnTo>
                      <a:pt x="79" y="198"/>
                    </a:lnTo>
                    <a:lnTo>
                      <a:pt x="71" y="196"/>
                    </a:lnTo>
                    <a:lnTo>
                      <a:pt x="63" y="191"/>
                    </a:lnTo>
                    <a:lnTo>
                      <a:pt x="58" y="187"/>
                    </a:lnTo>
                    <a:lnTo>
                      <a:pt x="58" y="187"/>
                    </a:lnTo>
                    <a:lnTo>
                      <a:pt x="52" y="180"/>
                    </a:lnTo>
                    <a:lnTo>
                      <a:pt x="48" y="173"/>
                    </a:lnTo>
                    <a:lnTo>
                      <a:pt x="46" y="165"/>
                    </a:lnTo>
                    <a:lnTo>
                      <a:pt x="45" y="157"/>
                    </a:lnTo>
                    <a:lnTo>
                      <a:pt x="45" y="157"/>
                    </a:lnTo>
                    <a:lnTo>
                      <a:pt x="46" y="148"/>
                    </a:lnTo>
                    <a:lnTo>
                      <a:pt x="48" y="140"/>
                    </a:lnTo>
                    <a:lnTo>
                      <a:pt x="52" y="134"/>
                    </a:lnTo>
                    <a:lnTo>
                      <a:pt x="58" y="127"/>
                    </a:lnTo>
                    <a:lnTo>
                      <a:pt x="58" y="127"/>
                    </a:lnTo>
                    <a:lnTo>
                      <a:pt x="63" y="122"/>
                    </a:lnTo>
                    <a:lnTo>
                      <a:pt x="71" y="118"/>
                    </a:lnTo>
                    <a:lnTo>
                      <a:pt x="79" y="116"/>
                    </a:lnTo>
                    <a:lnTo>
                      <a:pt x="87" y="114"/>
                    </a:lnTo>
                    <a:lnTo>
                      <a:pt x="87" y="114"/>
                    </a:lnTo>
                    <a:lnTo>
                      <a:pt x="95" y="116"/>
                    </a:lnTo>
                    <a:lnTo>
                      <a:pt x="91" y="122"/>
                    </a:lnTo>
                    <a:lnTo>
                      <a:pt x="91" y="122"/>
                    </a:lnTo>
                    <a:lnTo>
                      <a:pt x="87" y="122"/>
                    </a:lnTo>
                    <a:lnTo>
                      <a:pt x="87" y="122"/>
                    </a:lnTo>
                    <a:lnTo>
                      <a:pt x="80" y="124"/>
                    </a:lnTo>
                    <a:lnTo>
                      <a:pt x="73" y="126"/>
                    </a:lnTo>
                    <a:lnTo>
                      <a:pt x="68" y="128"/>
                    </a:lnTo>
                    <a:lnTo>
                      <a:pt x="63" y="133"/>
                    </a:lnTo>
                    <a:lnTo>
                      <a:pt x="63" y="133"/>
                    </a:lnTo>
                    <a:lnTo>
                      <a:pt x="59" y="138"/>
                    </a:lnTo>
                    <a:lnTo>
                      <a:pt x="55" y="144"/>
                    </a:lnTo>
                    <a:lnTo>
                      <a:pt x="53" y="150"/>
                    </a:lnTo>
                    <a:lnTo>
                      <a:pt x="53" y="157"/>
                    </a:lnTo>
                    <a:lnTo>
                      <a:pt x="53" y="157"/>
                    </a:lnTo>
                    <a:lnTo>
                      <a:pt x="53" y="164"/>
                    </a:lnTo>
                    <a:lnTo>
                      <a:pt x="55" y="170"/>
                    </a:lnTo>
                    <a:lnTo>
                      <a:pt x="59" y="177"/>
                    </a:lnTo>
                    <a:lnTo>
                      <a:pt x="63" y="181"/>
                    </a:lnTo>
                    <a:lnTo>
                      <a:pt x="63" y="181"/>
                    </a:lnTo>
                    <a:lnTo>
                      <a:pt x="68" y="186"/>
                    </a:lnTo>
                    <a:lnTo>
                      <a:pt x="73" y="189"/>
                    </a:lnTo>
                    <a:lnTo>
                      <a:pt x="80" y="190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94" y="190"/>
                    </a:lnTo>
                    <a:lnTo>
                      <a:pt x="100" y="189"/>
                    </a:lnTo>
                    <a:lnTo>
                      <a:pt x="106" y="186"/>
                    </a:lnTo>
                    <a:lnTo>
                      <a:pt x="112" y="181"/>
                    </a:lnTo>
                    <a:lnTo>
                      <a:pt x="112" y="181"/>
                    </a:lnTo>
                    <a:lnTo>
                      <a:pt x="115" y="177"/>
                    </a:lnTo>
                    <a:lnTo>
                      <a:pt x="119" y="170"/>
                    </a:lnTo>
                    <a:lnTo>
                      <a:pt x="121" y="164"/>
                    </a:lnTo>
                    <a:lnTo>
                      <a:pt x="121" y="157"/>
                    </a:lnTo>
                    <a:lnTo>
                      <a:pt x="121" y="157"/>
                    </a:lnTo>
                    <a:lnTo>
                      <a:pt x="121" y="152"/>
                    </a:lnTo>
                    <a:lnTo>
                      <a:pt x="120" y="146"/>
                    </a:lnTo>
                    <a:lnTo>
                      <a:pt x="117" y="140"/>
                    </a:lnTo>
                    <a:lnTo>
                      <a:pt x="114" y="136"/>
                    </a:lnTo>
                    <a:lnTo>
                      <a:pt x="119" y="129"/>
                    </a:lnTo>
                    <a:lnTo>
                      <a:pt x="119" y="129"/>
                    </a:lnTo>
                    <a:lnTo>
                      <a:pt x="123" y="135"/>
                    </a:lnTo>
                    <a:lnTo>
                      <a:pt x="126" y="142"/>
                    </a:lnTo>
                    <a:lnTo>
                      <a:pt x="129" y="150"/>
                    </a:lnTo>
                    <a:lnTo>
                      <a:pt x="129" y="157"/>
                    </a:lnTo>
                    <a:lnTo>
                      <a:pt x="129" y="157"/>
                    </a:lnTo>
                    <a:lnTo>
                      <a:pt x="128" y="165"/>
                    </a:lnTo>
                    <a:lnTo>
                      <a:pt x="125" y="173"/>
                    </a:lnTo>
                    <a:lnTo>
                      <a:pt x="122" y="180"/>
                    </a:lnTo>
                    <a:lnTo>
                      <a:pt x="116" y="187"/>
                    </a:lnTo>
                    <a:lnTo>
                      <a:pt x="116" y="187"/>
                    </a:lnTo>
                    <a:lnTo>
                      <a:pt x="111" y="191"/>
                    </a:lnTo>
                    <a:lnTo>
                      <a:pt x="104" y="196"/>
                    </a:lnTo>
                    <a:lnTo>
                      <a:pt x="96" y="198"/>
                    </a:lnTo>
                    <a:lnTo>
                      <a:pt x="87" y="199"/>
                    </a:lnTo>
                    <a:lnTo>
                      <a:pt x="87" y="199"/>
                    </a:lnTo>
                    <a:close/>
                    <a:moveTo>
                      <a:pt x="24" y="198"/>
                    </a:moveTo>
                    <a:lnTo>
                      <a:pt x="33" y="192"/>
                    </a:lnTo>
                    <a:lnTo>
                      <a:pt x="29" y="186"/>
                    </a:lnTo>
                    <a:lnTo>
                      <a:pt x="20" y="191"/>
                    </a:lnTo>
                    <a:lnTo>
                      <a:pt x="20" y="191"/>
                    </a:lnTo>
                    <a:lnTo>
                      <a:pt x="17" y="185"/>
                    </a:lnTo>
                    <a:lnTo>
                      <a:pt x="15" y="177"/>
                    </a:lnTo>
                    <a:lnTo>
                      <a:pt x="12" y="169"/>
                    </a:lnTo>
                    <a:lnTo>
                      <a:pt x="12" y="161"/>
                    </a:lnTo>
                    <a:lnTo>
                      <a:pt x="22" y="161"/>
                    </a:lnTo>
                    <a:lnTo>
                      <a:pt x="22" y="153"/>
                    </a:lnTo>
                    <a:lnTo>
                      <a:pt x="12" y="153"/>
                    </a:lnTo>
                    <a:lnTo>
                      <a:pt x="12" y="153"/>
                    </a:lnTo>
                    <a:lnTo>
                      <a:pt x="12" y="145"/>
                    </a:lnTo>
                    <a:lnTo>
                      <a:pt x="15" y="137"/>
                    </a:lnTo>
                    <a:lnTo>
                      <a:pt x="17" y="130"/>
                    </a:lnTo>
                    <a:lnTo>
                      <a:pt x="20" y="122"/>
                    </a:lnTo>
                    <a:lnTo>
                      <a:pt x="29" y="128"/>
                    </a:lnTo>
                    <a:lnTo>
                      <a:pt x="33" y="121"/>
                    </a:lnTo>
                    <a:lnTo>
                      <a:pt x="24" y="116"/>
                    </a:lnTo>
                    <a:lnTo>
                      <a:pt x="24" y="116"/>
                    </a:lnTo>
                    <a:lnTo>
                      <a:pt x="28" y="110"/>
                    </a:lnTo>
                    <a:lnTo>
                      <a:pt x="34" y="103"/>
                    </a:lnTo>
                    <a:lnTo>
                      <a:pt x="34" y="103"/>
                    </a:lnTo>
                    <a:lnTo>
                      <a:pt x="39" y="99"/>
                    </a:lnTo>
                    <a:lnTo>
                      <a:pt x="46" y="94"/>
                    </a:lnTo>
                    <a:lnTo>
                      <a:pt x="52" y="103"/>
                    </a:lnTo>
                    <a:lnTo>
                      <a:pt x="58" y="99"/>
                    </a:lnTo>
                    <a:lnTo>
                      <a:pt x="53" y="90"/>
                    </a:lnTo>
                    <a:lnTo>
                      <a:pt x="53" y="90"/>
                    </a:lnTo>
                    <a:lnTo>
                      <a:pt x="60" y="86"/>
                    </a:lnTo>
                    <a:lnTo>
                      <a:pt x="68" y="84"/>
                    </a:lnTo>
                    <a:lnTo>
                      <a:pt x="76" y="83"/>
                    </a:lnTo>
                    <a:lnTo>
                      <a:pt x="83" y="82"/>
                    </a:lnTo>
                    <a:lnTo>
                      <a:pt x="83" y="92"/>
                    </a:lnTo>
                    <a:lnTo>
                      <a:pt x="90" y="92"/>
                    </a:lnTo>
                    <a:lnTo>
                      <a:pt x="90" y="82"/>
                    </a:lnTo>
                    <a:lnTo>
                      <a:pt x="90" y="82"/>
                    </a:lnTo>
                    <a:lnTo>
                      <a:pt x="98" y="83"/>
                    </a:lnTo>
                    <a:lnTo>
                      <a:pt x="105" y="84"/>
                    </a:lnTo>
                    <a:lnTo>
                      <a:pt x="117" y="88"/>
                    </a:lnTo>
                    <a:lnTo>
                      <a:pt x="130" y="95"/>
                    </a:lnTo>
                    <a:lnTo>
                      <a:pt x="140" y="103"/>
                    </a:lnTo>
                    <a:lnTo>
                      <a:pt x="140" y="103"/>
                    </a:lnTo>
                    <a:lnTo>
                      <a:pt x="146" y="110"/>
                    </a:lnTo>
                    <a:lnTo>
                      <a:pt x="150" y="116"/>
                    </a:lnTo>
                    <a:lnTo>
                      <a:pt x="141" y="121"/>
                    </a:lnTo>
                    <a:lnTo>
                      <a:pt x="145" y="128"/>
                    </a:lnTo>
                    <a:lnTo>
                      <a:pt x="154" y="122"/>
                    </a:lnTo>
                    <a:lnTo>
                      <a:pt x="154" y="122"/>
                    </a:lnTo>
                    <a:lnTo>
                      <a:pt x="157" y="130"/>
                    </a:lnTo>
                    <a:lnTo>
                      <a:pt x="159" y="137"/>
                    </a:lnTo>
                    <a:lnTo>
                      <a:pt x="161" y="145"/>
                    </a:lnTo>
                    <a:lnTo>
                      <a:pt x="163" y="153"/>
                    </a:lnTo>
                    <a:lnTo>
                      <a:pt x="151" y="153"/>
                    </a:lnTo>
                    <a:lnTo>
                      <a:pt x="151" y="161"/>
                    </a:lnTo>
                    <a:lnTo>
                      <a:pt x="163" y="161"/>
                    </a:lnTo>
                    <a:lnTo>
                      <a:pt x="163" y="161"/>
                    </a:lnTo>
                    <a:lnTo>
                      <a:pt x="161" y="169"/>
                    </a:lnTo>
                    <a:lnTo>
                      <a:pt x="159" y="177"/>
                    </a:lnTo>
                    <a:lnTo>
                      <a:pt x="157" y="185"/>
                    </a:lnTo>
                    <a:lnTo>
                      <a:pt x="154" y="191"/>
                    </a:lnTo>
                    <a:lnTo>
                      <a:pt x="145" y="186"/>
                    </a:lnTo>
                    <a:lnTo>
                      <a:pt x="141" y="192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46" y="204"/>
                    </a:lnTo>
                    <a:lnTo>
                      <a:pt x="140" y="211"/>
                    </a:lnTo>
                    <a:lnTo>
                      <a:pt x="140" y="211"/>
                    </a:lnTo>
                    <a:lnTo>
                      <a:pt x="134" y="215"/>
                    </a:lnTo>
                    <a:lnTo>
                      <a:pt x="128" y="220"/>
                    </a:lnTo>
                    <a:lnTo>
                      <a:pt x="123" y="212"/>
                    </a:lnTo>
                    <a:lnTo>
                      <a:pt x="116" y="215"/>
                    </a:lnTo>
                    <a:lnTo>
                      <a:pt x="121" y="224"/>
                    </a:lnTo>
                    <a:lnTo>
                      <a:pt x="121" y="224"/>
                    </a:lnTo>
                    <a:lnTo>
                      <a:pt x="114" y="228"/>
                    </a:lnTo>
                    <a:lnTo>
                      <a:pt x="107" y="230"/>
                    </a:lnTo>
                    <a:lnTo>
                      <a:pt x="99" y="231"/>
                    </a:lnTo>
                    <a:lnTo>
                      <a:pt x="90" y="232"/>
                    </a:lnTo>
                    <a:lnTo>
                      <a:pt x="90" y="222"/>
                    </a:lnTo>
                    <a:lnTo>
                      <a:pt x="83" y="222"/>
                    </a:lnTo>
                    <a:lnTo>
                      <a:pt x="83" y="232"/>
                    </a:lnTo>
                    <a:lnTo>
                      <a:pt x="83" y="232"/>
                    </a:lnTo>
                    <a:lnTo>
                      <a:pt x="76" y="231"/>
                    </a:lnTo>
                    <a:lnTo>
                      <a:pt x="68" y="230"/>
                    </a:lnTo>
                    <a:lnTo>
                      <a:pt x="60" y="228"/>
                    </a:lnTo>
                    <a:lnTo>
                      <a:pt x="53" y="224"/>
                    </a:lnTo>
                    <a:lnTo>
                      <a:pt x="58" y="215"/>
                    </a:lnTo>
                    <a:lnTo>
                      <a:pt x="52" y="212"/>
                    </a:lnTo>
                    <a:lnTo>
                      <a:pt x="46" y="220"/>
                    </a:lnTo>
                    <a:lnTo>
                      <a:pt x="46" y="220"/>
                    </a:lnTo>
                    <a:lnTo>
                      <a:pt x="39" y="215"/>
                    </a:lnTo>
                    <a:lnTo>
                      <a:pt x="34" y="211"/>
                    </a:lnTo>
                    <a:lnTo>
                      <a:pt x="34" y="211"/>
                    </a:lnTo>
                    <a:lnTo>
                      <a:pt x="28" y="204"/>
                    </a:lnTo>
                    <a:lnTo>
                      <a:pt x="24" y="198"/>
                    </a:lnTo>
                    <a:lnTo>
                      <a:pt x="24" y="1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B939B16-6D32-884C-C1C4-341EB6EA9AB7}"/>
                </a:ext>
              </a:extLst>
            </p:cNvPr>
            <p:cNvGrpSpPr/>
            <p:nvPr/>
          </p:nvGrpSpPr>
          <p:grpSpPr>
            <a:xfrm>
              <a:off x="8859119" y="3937310"/>
              <a:ext cx="328653" cy="369734"/>
              <a:chOff x="8859117" y="3937310"/>
              <a:chExt cx="328653" cy="369734"/>
            </a:xfrm>
          </p:grpSpPr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4C931A10-D951-FB1E-820D-82421F376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9117" y="3937310"/>
                <a:ext cx="328653" cy="369734"/>
              </a:xfrm>
              <a:custGeom>
                <a:avLst/>
                <a:gdLst>
                  <a:gd name="T0" fmla="*/ 17 w 216"/>
                  <a:gd name="T1" fmla="*/ 182 h 243"/>
                  <a:gd name="T2" fmla="*/ 18 w 216"/>
                  <a:gd name="T3" fmla="*/ 177 h 243"/>
                  <a:gd name="T4" fmla="*/ 21 w 216"/>
                  <a:gd name="T5" fmla="*/ 162 h 243"/>
                  <a:gd name="T6" fmla="*/ 1 w 216"/>
                  <a:gd name="T7" fmla="*/ 153 h 243"/>
                  <a:gd name="T8" fmla="*/ 1 w 216"/>
                  <a:gd name="T9" fmla="*/ 144 h 243"/>
                  <a:gd name="T10" fmla="*/ 21 w 216"/>
                  <a:gd name="T11" fmla="*/ 108 h 243"/>
                  <a:gd name="T12" fmla="*/ 24 w 216"/>
                  <a:gd name="T13" fmla="*/ 86 h 243"/>
                  <a:gd name="T14" fmla="*/ 26 w 216"/>
                  <a:gd name="T15" fmla="*/ 69 h 243"/>
                  <a:gd name="T16" fmla="*/ 42 w 216"/>
                  <a:gd name="T17" fmla="*/ 39 h 243"/>
                  <a:gd name="T18" fmla="*/ 69 w 216"/>
                  <a:gd name="T19" fmla="*/ 15 h 243"/>
                  <a:gd name="T20" fmla="*/ 103 w 216"/>
                  <a:gd name="T21" fmla="*/ 1 h 243"/>
                  <a:gd name="T22" fmla="*/ 130 w 216"/>
                  <a:gd name="T23" fmla="*/ 0 h 243"/>
                  <a:gd name="T24" fmla="*/ 165 w 216"/>
                  <a:gd name="T25" fmla="*/ 9 h 243"/>
                  <a:gd name="T26" fmla="*/ 194 w 216"/>
                  <a:gd name="T27" fmla="*/ 30 h 243"/>
                  <a:gd name="T28" fmla="*/ 212 w 216"/>
                  <a:gd name="T29" fmla="*/ 59 h 243"/>
                  <a:gd name="T30" fmla="*/ 216 w 216"/>
                  <a:gd name="T31" fmla="*/ 86 h 243"/>
                  <a:gd name="T32" fmla="*/ 205 w 216"/>
                  <a:gd name="T33" fmla="*/ 133 h 243"/>
                  <a:gd name="T34" fmla="*/ 185 w 216"/>
                  <a:gd name="T35" fmla="*/ 178 h 243"/>
                  <a:gd name="T36" fmla="*/ 186 w 216"/>
                  <a:gd name="T37" fmla="*/ 196 h 243"/>
                  <a:gd name="T38" fmla="*/ 206 w 216"/>
                  <a:gd name="T39" fmla="*/ 235 h 243"/>
                  <a:gd name="T40" fmla="*/ 205 w 216"/>
                  <a:gd name="T41" fmla="*/ 243 h 243"/>
                  <a:gd name="T42" fmla="*/ 197 w 216"/>
                  <a:gd name="T43" fmla="*/ 241 h 243"/>
                  <a:gd name="T44" fmla="*/ 177 w 216"/>
                  <a:gd name="T45" fmla="*/ 202 h 243"/>
                  <a:gd name="T46" fmla="*/ 174 w 216"/>
                  <a:gd name="T47" fmla="*/ 176 h 243"/>
                  <a:gd name="T48" fmla="*/ 197 w 216"/>
                  <a:gd name="T49" fmla="*/ 124 h 243"/>
                  <a:gd name="T50" fmla="*/ 205 w 216"/>
                  <a:gd name="T51" fmla="*/ 86 h 243"/>
                  <a:gd name="T52" fmla="*/ 189 w 216"/>
                  <a:gd name="T53" fmla="*/ 41 h 243"/>
                  <a:gd name="T54" fmla="*/ 151 w 216"/>
                  <a:gd name="T55" fmla="*/ 16 h 243"/>
                  <a:gd name="T56" fmla="*/ 102 w 216"/>
                  <a:gd name="T57" fmla="*/ 14 h 243"/>
                  <a:gd name="T58" fmla="*/ 56 w 216"/>
                  <a:gd name="T59" fmla="*/ 41 h 243"/>
                  <a:gd name="T60" fmla="*/ 36 w 216"/>
                  <a:gd name="T61" fmla="*/ 74 h 243"/>
                  <a:gd name="T62" fmla="*/ 35 w 216"/>
                  <a:gd name="T63" fmla="*/ 86 h 243"/>
                  <a:gd name="T64" fmla="*/ 35 w 216"/>
                  <a:gd name="T65" fmla="*/ 102 h 243"/>
                  <a:gd name="T66" fmla="*/ 12 w 216"/>
                  <a:gd name="T67" fmla="*/ 147 h 243"/>
                  <a:gd name="T68" fmla="*/ 14 w 216"/>
                  <a:gd name="T69" fmla="*/ 148 h 243"/>
                  <a:gd name="T70" fmla="*/ 31 w 216"/>
                  <a:gd name="T71" fmla="*/ 153 h 243"/>
                  <a:gd name="T72" fmla="*/ 32 w 216"/>
                  <a:gd name="T73" fmla="*/ 164 h 243"/>
                  <a:gd name="T74" fmla="*/ 40 w 216"/>
                  <a:gd name="T75" fmla="*/ 171 h 243"/>
                  <a:gd name="T76" fmla="*/ 44 w 216"/>
                  <a:gd name="T77" fmla="*/ 177 h 243"/>
                  <a:gd name="T78" fmla="*/ 33 w 216"/>
                  <a:gd name="T79" fmla="*/ 181 h 243"/>
                  <a:gd name="T80" fmla="*/ 35 w 216"/>
                  <a:gd name="T81" fmla="*/ 189 h 243"/>
                  <a:gd name="T82" fmla="*/ 33 w 216"/>
                  <a:gd name="T83" fmla="*/ 205 h 243"/>
                  <a:gd name="T84" fmla="*/ 48 w 216"/>
                  <a:gd name="T85" fmla="*/ 214 h 243"/>
                  <a:gd name="T86" fmla="*/ 83 w 216"/>
                  <a:gd name="T87" fmla="*/ 221 h 243"/>
                  <a:gd name="T88" fmla="*/ 101 w 216"/>
                  <a:gd name="T89" fmla="*/ 235 h 243"/>
                  <a:gd name="T90" fmla="*/ 100 w 216"/>
                  <a:gd name="T91" fmla="*/ 242 h 243"/>
                  <a:gd name="T92" fmla="*/ 92 w 216"/>
                  <a:gd name="T93" fmla="*/ 243 h 243"/>
                  <a:gd name="T94" fmla="*/ 85 w 216"/>
                  <a:gd name="T95" fmla="*/ 233 h 243"/>
                  <a:gd name="T96" fmla="*/ 51 w 216"/>
                  <a:gd name="T97" fmla="*/ 226 h 243"/>
                  <a:gd name="T98" fmla="*/ 29 w 216"/>
                  <a:gd name="T99" fmla="*/ 217 h 243"/>
                  <a:gd name="T100" fmla="*/ 22 w 216"/>
                  <a:gd name="T101" fmla="*/ 206 h 243"/>
                  <a:gd name="T102" fmla="*/ 24 w 216"/>
                  <a:gd name="T103" fmla="*/ 19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6" h="243">
                    <a:moveTo>
                      <a:pt x="20" y="188"/>
                    </a:moveTo>
                    <a:lnTo>
                      <a:pt x="20" y="188"/>
                    </a:lnTo>
                    <a:lnTo>
                      <a:pt x="17" y="186"/>
                    </a:lnTo>
                    <a:lnTo>
                      <a:pt x="17" y="182"/>
                    </a:lnTo>
                    <a:lnTo>
                      <a:pt x="18" y="180"/>
                    </a:lnTo>
                    <a:lnTo>
                      <a:pt x="21" y="178"/>
                    </a:lnTo>
                    <a:lnTo>
                      <a:pt x="21" y="178"/>
                    </a:lnTo>
                    <a:lnTo>
                      <a:pt x="18" y="177"/>
                    </a:lnTo>
                    <a:lnTo>
                      <a:pt x="17" y="174"/>
                    </a:lnTo>
                    <a:lnTo>
                      <a:pt x="16" y="173"/>
                    </a:lnTo>
                    <a:lnTo>
                      <a:pt x="17" y="17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9" y="160"/>
                    </a:lnTo>
                    <a:lnTo>
                      <a:pt x="5" y="156"/>
                    </a:lnTo>
                    <a:lnTo>
                      <a:pt x="1" y="153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4"/>
                    </a:lnTo>
                    <a:lnTo>
                      <a:pt x="1" y="144"/>
                    </a:lnTo>
                    <a:lnTo>
                      <a:pt x="9" y="128"/>
                    </a:lnTo>
                    <a:lnTo>
                      <a:pt x="9" y="128"/>
                    </a:lnTo>
                    <a:lnTo>
                      <a:pt x="9" y="128"/>
                    </a:lnTo>
                    <a:lnTo>
                      <a:pt x="21" y="108"/>
                    </a:lnTo>
                    <a:lnTo>
                      <a:pt x="24" y="100"/>
                    </a:lnTo>
                    <a:lnTo>
                      <a:pt x="25" y="98"/>
                    </a:lnTo>
                    <a:lnTo>
                      <a:pt x="24" y="95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24" y="78"/>
                    </a:lnTo>
                    <a:lnTo>
                      <a:pt x="26" y="69"/>
                    </a:lnTo>
                    <a:lnTo>
                      <a:pt x="29" y="61"/>
                    </a:lnTo>
                    <a:lnTo>
                      <a:pt x="32" y="53"/>
                    </a:lnTo>
                    <a:lnTo>
                      <a:pt x="36" y="47"/>
                    </a:lnTo>
                    <a:lnTo>
                      <a:pt x="42" y="39"/>
                    </a:lnTo>
                    <a:lnTo>
                      <a:pt x="48" y="32"/>
                    </a:lnTo>
                    <a:lnTo>
                      <a:pt x="55" y="26"/>
                    </a:lnTo>
                    <a:lnTo>
                      <a:pt x="61" y="21"/>
                    </a:lnTo>
                    <a:lnTo>
                      <a:pt x="69" y="15"/>
                    </a:lnTo>
                    <a:lnTo>
                      <a:pt x="77" y="11"/>
                    </a:lnTo>
                    <a:lnTo>
                      <a:pt x="86" y="7"/>
                    </a:lnTo>
                    <a:lnTo>
                      <a:pt x="94" y="4"/>
                    </a:lnTo>
                    <a:lnTo>
                      <a:pt x="103" y="1"/>
                    </a:lnTo>
                    <a:lnTo>
                      <a:pt x="112" y="0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30" y="0"/>
                    </a:lnTo>
                    <a:lnTo>
                      <a:pt x="139" y="1"/>
                    </a:lnTo>
                    <a:lnTo>
                      <a:pt x="148" y="4"/>
                    </a:lnTo>
                    <a:lnTo>
                      <a:pt x="157" y="6"/>
                    </a:lnTo>
                    <a:lnTo>
                      <a:pt x="165" y="9"/>
                    </a:lnTo>
                    <a:lnTo>
                      <a:pt x="173" y="14"/>
                    </a:lnTo>
                    <a:lnTo>
                      <a:pt x="181" y="18"/>
                    </a:lnTo>
                    <a:lnTo>
                      <a:pt x="188" y="23"/>
                    </a:lnTo>
                    <a:lnTo>
                      <a:pt x="194" y="30"/>
                    </a:lnTo>
                    <a:lnTo>
                      <a:pt x="199" y="35"/>
                    </a:lnTo>
                    <a:lnTo>
                      <a:pt x="204" y="43"/>
                    </a:lnTo>
                    <a:lnTo>
                      <a:pt x="208" y="50"/>
                    </a:lnTo>
                    <a:lnTo>
                      <a:pt x="212" y="59"/>
                    </a:lnTo>
                    <a:lnTo>
                      <a:pt x="214" y="67"/>
                    </a:lnTo>
                    <a:lnTo>
                      <a:pt x="215" y="76"/>
                    </a:lnTo>
                    <a:lnTo>
                      <a:pt x="216" y="86"/>
                    </a:lnTo>
                    <a:lnTo>
                      <a:pt x="216" y="86"/>
                    </a:lnTo>
                    <a:lnTo>
                      <a:pt x="216" y="95"/>
                    </a:lnTo>
                    <a:lnTo>
                      <a:pt x="215" y="103"/>
                    </a:lnTo>
                    <a:lnTo>
                      <a:pt x="210" y="119"/>
                    </a:lnTo>
                    <a:lnTo>
                      <a:pt x="205" y="133"/>
                    </a:lnTo>
                    <a:lnTo>
                      <a:pt x="198" y="145"/>
                    </a:lnTo>
                    <a:lnTo>
                      <a:pt x="192" y="156"/>
                    </a:lnTo>
                    <a:lnTo>
                      <a:pt x="188" y="168"/>
                    </a:lnTo>
                    <a:lnTo>
                      <a:pt x="185" y="178"/>
                    </a:lnTo>
                    <a:lnTo>
                      <a:pt x="185" y="183"/>
                    </a:lnTo>
                    <a:lnTo>
                      <a:pt x="185" y="189"/>
                    </a:lnTo>
                    <a:lnTo>
                      <a:pt x="185" y="189"/>
                    </a:lnTo>
                    <a:lnTo>
                      <a:pt x="186" y="196"/>
                    </a:lnTo>
                    <a:lnTo>
                      <a:pt x="188" y="202"/>
                    </a:lnTo>
                    <a:lnTo>
                      <a:pt x="194" y="213"/>
                    </a:lnTo>
                    <a:lnTo>
                      <a:pt x="206" y="235"/>
                    </a:lnTo>
                    <a:lnTo>
                      <a:pt x="206" y="235"/>
                    </a:lnTo>
                    <a:lnTo>
                      <a:pt x="207" y="238"/>
                    </a:lnTo>
                    <a:lnTo>
                      <a:pt x="207" y="240"/>
                    </a:lnTo>
                    <a:lnTo>
                      <a:pt x="206" y="242"/>
                    </a:lnTo>
                    <a:lnTo>
                      <a:pt x="205" y="243"/>
                    </a:lnTo>
                    <a:lnTo>
                      <a:pt x="203" y="243"/>
                    </a:lnTo>
                    <a:lnTo>
                      <a:pt x="200" y="243"/>
                    </a:lnTo>
                    <a:lnTo>
                      <a:pt x="198" y="243"/>
                    </a:lnTo>
                    <a:lnTo>
                      <a:pt x="197" y="241"/>
                    </a:lnTo>
                    <a:lnTo>
                      <a:pt x="197" y="241"/>
                    </a:lnTo>
                    <a:lnTo>
                      <a:pt x="188" y="226"/>
                    </a:lnTo>
                    <a:lnTo>
                      <a:pt x="180" y="211"/>
                    </a:lnTo>
                    <a:lnTo>
                      <a:pt x="177" y="202"/>
                    </a:lnTo>
                    <a:lnTo>
                      <a:pt x="173" y="193"/>
                    </a:lnTo>
                    <a:lnTo>
                      <a:pt x="173" y="183"/>
                    </a:lnTo>
                    <a:lnTo>
                      <a:pt x="174" y="176"/>
                    </a:lnTo>
                    <a:lnTo>
                      <a:pt x="174" y="176"/>
                    </a:lnTo>
                    <a:lnTo>
                      <a:pt x="178" y="163"/>
                    </a:lnTo>
                    <a:lnTo>
                      <a:pt x="182" y="153"/>
                    </a:lnTo>
                    <a:lnTo>
                      <a:pt x="192" y="133"/>
                    </a:lnTo>
                    <a:lnTo>
                      <a:pt x="197" y="124"/>
                    </a:lnTo>
                    <a:lnTo>
                      <a:pt x="201" y="112"/>
                    </a:lnTo>
                    <a:lnTo>
                      <a:pt x="204" y="100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4" y="73"/>
                    </a:lnTo>
                    <a:lnTo>
                      <a:pt x="200" y="61"/>
                    </a:lnTo>
                    <a:lnTo>
                      <a:pt x="196" y="51"/>
                    </a:lnTo>
                    <a:lnTo>
                      <a:pt x="189" y="41"/>
                    </a:lnTo>
                    <a:lnTo>
                      <a:pt x="181" y="33"/>
                    </a:lnTo>
                    <a:lnTo>
                      <a:pt x="172" y="25"/>
                    </a:lnTo>
                    <a:lnTo>
                      <a:pt x="162" y="20"/>
                    </a:lnTo>
                    <a:lnTo>
                      <a:pt x="151" y="16"/>
                    </a:lnTo>
                    <a:lnTo>
                      <a:pt x="139" y="13"/>
                    </a:lnTo>
                    <a:lnTo>
                      <a:pt x="127" y="12"/>
                    </a:lnTo>
                    <a:lnTo>
                      <a:pt x="114" y="12"/>
                    </a:lnTo>
                    <a:lnTo>
                      <a:pt x="102" y="14"/>
                    </a:lnTo>
                    <a:lnTo>
                      <a:pt x="90" y="17"/>
                    </a:lnTo>
                    <a:lnTo>
                      <a:pt x="78" y="23"/>
                    </a:lnTo>
                    <a:lnTo>
                      <a:pt x="67" y="31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48" y="51"/>
                    </a:lnTo>
                    <a:lnTo>
                      <a:pt x="41" y="63"/>
                    </a:lnTo>
                    <a:lnTo>
                      <a:pt x="36" y="74"/>
                    </a:lnTo>
                    <a:lnTo>
                      <a:pt x="35" y="81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6" y="95"/>
                    </a:lnTo>
                    <a:lnTo>
                      <a:pt x="36" y="95"/>
                    </a:lnTo>
                    <a:lnTo>
                      <a:pt x="36" y="98"/>
                    </a:lnTo>
                    <a:lnTo>
                      <a:pt x="35" y="102"/>
                    </a:lnTo>
                    <a:lnTo>
                      <a:pt x="32" y="111"/>
                    </a:lnTo>
                    <a:lnTo>
                      <a:pt x="20" y="133"/>
                    </a:lnTo>
                    <a:lnTo>
                      <a:pt x="20" y="133"/>
                    </a:lnTo>
                    <a:lnTo>
                      <a:pt x="12" y="147"/>
                    </a:lnTo>
                    <a:lnTo>
                      <a:pt x="12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4" y="148"/>
                    </a:lnTo>
                    <a:lnTo>
                      <a:pt x="18" y="151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31" y="153"/>
                    </a:lnTo>
                    <a:lnTo>
                      <a:pt x="32" y="154"/>
                    </a:lnTo>
                    <a:lnTo>
                      <a:pt x="33" y="157"/>
                    </a:lnTo>
                    <a:lnTo>
                      <a:pt x="32" y="161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0" y="169"/>
                    </a:lnTo>
                    <a:lnTo>
                      <a:pt x="30" y="169"/>
                    </a:lnTo>
                    <a:lnTo>
                      <a:pt x="40" y="171"/>
                    </a:lnTo>
                    <a:lnTo>
                      <a:pt x="43" y="172"/>
                    </a:lnTo>
                    <a:lnTo>
                      <a:pt x="44" y="174"/>
                    </a:lnTo>
                    <a:lnTo>
                      <a:pt x="44" y="177"/>
                    </a:lnTo>
                    <a:lnTo>
                      <a:pt x="44" y="177"/>
                    </a:lnTo>
                    <a:lnTo>
                      <a:pt x="44" y="179"/>
                    </a:lnTo>
                    <a:lnTo>
                      <a:pt x="42" y="180"/>
                    </a:lnTo>
                    <a:lnTo>
                      <a:pt x="39" y="181"/>
                    </a:lnTo>
                    <a:lnTo>
                      <a:pt x="33" y="181"/>
                    </a:lnTo>
                    <a:lnTo>
                      <a:pt x="29" y="180"/>
                    </a:lnTo>
                    <a:lnTo>
                      <a:pt x="29" y="180"/>
                    </a:lnTo>
                    <a:lnTo>
                      <a:pt x="33" y="185"/>
                    </a:lnTo>
                    <a:lnTo>
                      <a:pt x="35" y="189"/>
                    </a:lnTo>
                    <a:lnTo>
                      <a:pt x="35" y="193"/>
                    </a:lnTo>
                    <a:lnTo>
                      <a:pt x="34" y="197"/>
                    </a:lnTo>
                    <a:lnTo>
                      <a:pt x="33" y="202"/>
                    </a:lnTo>
                    <a:lnTo>
                      <a:pt x="33" y="205"/>
                    </a:lnTo>
                    <a:lnTo>
                      <a:pt x="35" y="208"/>
                    </a:lnTo>
                    <a:lnTo>
                      <a:pt x="40" y="212"/>
                    </a:lnTo>
                    <a:lnTo>
                      <a:pt x="40" y="212"/>
                    </a:lnTo>
                    <a:lnTo>
                      <a:pt x="48" y="214"/>
                    </a:lnTo>
                    <a:lnTo>
                      <a:pt x="58" y="216"/>
                    </a:lnTo>
                    <a:lnTo>
                      <a:pt x="74" y="219"/>
                    </a:lnTo>
                    <a:lnTo>
                      <a:pt x="74" y="219"/>
                    </a:lnTo>
                    <a:lnTo>
                      <a:pt x="83" y="221"/>
                    </a:lnTo>
                    <a:lnTo>
                      <a:pt x="90" y="223"/>
                    </a:lnTo>
                    <a:lnTo>
                      <a:pt x="93" y="224"/>
                    </a:lnTo>
                    <a:lnTo>
                      <a:pt x="95" y="228"/>
                    </a:lnTo>
                    <a:lnTo>
                      <a:pt x="101" y="235"/>
                    </a:lnTo>
                    <a:lnTo>
                      <a:pt x="101" y="235"/>
                    </a:lnTo>
                    <a:lnTo>
                      <a:pt x="101" y="238"/>
                    </a:lnTo>
                    <a:lnTo>
                      <a:pt x="101" y="240"/>
                    </a:lnTo>
                    <a:lnTo>
                      <a:pt x="100" y="242"/>
                    </a:lnTo>
                    <a:lnTo>
                      <a:pt x="99" y="243"/>
                    </a:lnTo>
                    <a:lnTo>
                      <a:pt x="96" y="243"/>
                    </a:lnTo>
                    <a:lnTo>
                      <a:pt x="94" y="243"/>
                    </a:lnTo>
                    <a:lnTo>
                      <a:pt x="92" y="243"/>
                    </a:lnTo>
                    <a:lnTo>
                      <a:pt x="91" y="241"/>
                    </a:lnTo>
                    <a:lnTo>
                      <a:pt x="91" y="241"/>
                    </a:lnTo>
                    <a:lnTo>
                      <a:pt x="87" y="237"/>
                    </a:lnTo>
                    <a:lnTo>
                      <a:pt x="85" y="233"/>
                    </a:lnTo>
                    <a:lnTo>
                      <a:pt x="82" y="232"/>
                    </a:lnTo>
                    <a:lnTo>
                      <a:pt x="77" y="231"/>
                    </a:lnTo>
                    <a:lnTo>
                      <a:pt x="67" y="229"/>
                    </a:lnTo>
                    <a:lnTo>
                      <a:pt x="51" y="226"/>
                    </a:lnTo>
                    <a:lnTo>
                      <a:pt x="51" y="226"/>
                    </a:lnTo>
                    <a:lnTo>
                      <a:pt x="42" y="224"/>
                    </a:lnTo>
                    <a:lnTo>
                      <a:pt x="35" y="222"/>
                    </a:lnTo>
                    <a:lnTo>
                      <a:pt x="29" y="217"/>
                    </a:lnTo>
                    <a:lnTo>
                      <a:pt x="26" y="214"/>
                    </a:lnTo>
                    <a:lnTo>
                      <a:pt x="24" y="211"/>
                    </a:lnTo>
                    <a:lnTo>
                      <a:pt x="24" y="211"/>
                    </a:lnTo>
                    <a:lnTo>
                      <a:pt x="22" y="206"/>
                    </a:lnTo>
                    <a:lnTo>
                      <a:pt x="22" y="202"/>
                    </a:lnTo>
                    <a:lnTo>
                      <a:pt x="23" y="196"/>
                    </a:lnTo>
                    <a:lnTo>
                      <a:pt x="24" y="194"/>
                    </a:lnTo>
                    <a:lnTo>
                      <a:pt x="24" y="191"/>
                    </a:lnTo>
                    <a:lnTo>
                      <a:pt x="23" y="190"/>
                    </a:lnTo>
                    <a:lnTo>
                      <a:pt x="20" y="188"/>
                    </a:lnTo>
                    <a:lnTo>
                      <a:pt x="20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8" name="Freeform 31">
                <a:extLst>
                  <a:ext uri="{FF2B5EF4-FFF2-40B4-BE49-F238E27FC236}">
                    <a16:creationId xmlns:a16="http://schemas.microsoft.com/office/drawing/2014/main" id="{9712E900-1CDA-C5BD-0660-8506C42F53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1711" y="4011865"/>
                <a:ext cx="138460" cy="211494"/>
              </a:xfrm>
              <a:custGeom>
                <a:avLst/>
                <a:gdLst>
                  <a:gd name="T0" fmla="*/ 55 w 91"/>
                  <a:gd name="T1" fmla="*/ 134 h 139"/>
                  <a:gd name="T2" fmla="*/ 47 w 91"/>
                  <a:gd name="T3" fmla="*/ 139 h 139"/>
                  <a:gd name="T4" fmla="*/ 40 w 91"/>
                  <a:gd name="T5" fmla="*/ 139 h 139"/>
                  <a:gd name="T6" fmla="*/ 35 w 91"/>
                  <a:gd name="T7" fmla="*/ 131 h 139"/>
                  <a:gd name="T8" fmla="*/ 29 w 91"/>
                  <a:gd name="T9" fmla="*/ 131 h 139"/>
                  <a:gd name="T10" fmla="*/ 21 w 91"/>
                  <a:gd name="T11" fmla="*/ 124 h 139"/>
                  <a:gd name="T12" fmla="*/ 20 w 91"/>
                  <a:gd name="T13" fmla="*/ 121 h 139"/>
                  <a:gd name="T14" fmla="*/ 21 w 91"/>
                  <a:gd name="T15" fmla="*/ 90 h 139"/>
                  <a:gd name="T16" fmla="*/ 22 w 91"/>
                  <a:gd name="T17" fmla="*/ 87 h 139"/>
                  <a:gd name="T18" fmla="*/ 7 w 91"/>
                  <a:gd name="T19" fmla="*/ 72 h 139"/>
                  <a:gd name="T20" fmla="*/ 1 w 91"/>
                  <a:gd name="T21" fmla="*/ 61 h 139"/>
                  <a:gd name="T22" fmla="*/ 0 w 91"/>
                  <a:gd name="T23" fmla="*/ 46 h 139"/>
                  <a:gd name="T24" fmla="*/ 8 w 91"/>
                  <a:gd name="T25" fmla="*/ 21 h 139"/>
                  <a:gd name="T26" fmla="*/ 20 w 91"/>
                  <a:gd name="T27" fmla="*/ 8 h 139"/>
                  <a:gd name="T28" fmla="*/ 45 w 91"/>
                  <a:gd name="T29" fmla="*/ 0 h 139"/>
                  <a:gd name="T30" fmla="*/ 63 w 91"/>
                  <a:gd name="T31" fmla="*/ 3 h 139"/>
                  <a:gd name="T32" fmla="*/ 78 w 91"/>
                  <a:gd name="T33" fmla="*/ 14 h 139"/>
                  <a:gd name="T34" fmla="*/ 90 w 91"/>
                  <a:gd name="T35" fmla="*/ 37 h 139"/>
                  <a:gd name="T36" fmla="*/ 91 w 91"/>
                  <a:gd name="T37" fmla="*/ 54 h 139"/>
                  <a:gd name="T38" fmla="*/ 85 w 91"/>
                  <a:gd name="T39" fmla="*/ 72 h 139"/>
                  <a:gd name="T40" fmla="*/ 77 w 91"/>
                  <a:gd name="T41" fmla="*/ 80 h 139"/>
                  <a:gd name="T42" fmla="*/ 68 w 91"/>
                  <a:gd name="T43" fmla="*/ 89 h 139"/>
                  <a:gd name="T44" fmla="*/ 71 w 91"/>
                  <a:gd name="T45" fmla="*/ 121 h 139"/>
                  <a:gd name="T46" fmla="*/ 69 w 91"/>
                  <a:gd name="T47" fmla="*/ 124 h 139"/>
                  <a:gd name="T48" fmla="*/ 61 w 91"/>
                  <a:gd name="T49" fmla="*/ 131 h 139"/>
                  <a:gd name="T50" fmla="*/ 56 w 91"/>
                  <a:gd name="T51" fmla="*/ 131 h 139"/>
                  <a:gd name="T52" fmla="*/ 29 w 91"/>
                  <a:gd name="T53" fmla="*/ 114 h 139"/>
                  <a:gd name="T54" fmla="*/ 29 w 91"/>
                  <a:gd name="T55" fmla="*/ 110 h 139"/>
                  <a:gd name="T56" fmla="*/ 29 w 91"/>
                  <a:gd name="T57" fmla="*/ 103 h 139"/>
                  <a:gd name="T58" fmla="*/ 29 w 91"/>
                  <a:gd name="T59" fmla="*/ 97 h 139"/>
                  <a:gd name="T60" fmla="*/ 47 w 91"/>
                  <a:gd name="T61" fmla="*/ 122 h 139"/>
                  <a:gd name="T62" fmla="*/ 62 w 91"/>
                  <a:gd name="T63" fmla="*/ 119 h 139"/>
                  <a:gd name="T64" fmla="*/ 34 w 91"/>
                  <a:gd name="T65" fmla="*/ 122 h 139"/>
                  <a:gd name="T66" fmla="*/ 43 w 91"/>
                  <a:gd name="T67" fmla="*/ 122 h 139"/>
                  <a:gd name="T68" fmla="*/ 61 w 91"/>
                  <a:gd name="T69" fmla="*/ 80 h 139"/>
                  <a:gd name="T70" fmla="*/ 61 w 91"/>
                  <a:gd name="T71" fmla="*/ 80 h 139"/>
                  <a:gd name="T72" fmla="*/ 70 w 91"/>
                  <a:gd name="T73" fmla="*/ 75 h 139"/>
                  <a:gd name="T74" fmla="*/ 77 w 91"/>
                  <a:gd name="T75" fmla="*/ 68 h 139"/>
                  <a:gd name="T76" fmla="*/ 82 w 91"/>
                  <a:gd name="T77" fmla="*/ 53 h 139"/>
                  <a:gd name="T78" fmla="*/ 82 w 91"/>
                  <a:gd name="T79" fmla="*/ 40 h 139"/>
                  <a:gd name="T80" fmla="*/ 71 w 91"/>
                  <a:gd name="T81" fmla="*/ 20 h 139"/>
                  <a:gd name="T82" fmla="*/ 60 w 91"/>
                  <a:gd name="T83" fmla="*/ 12 h 139"/>
                  <a:gd name="T84" fmla="*/ 45 w 91"/>
                  <a:gd name="T85" fmla="*/ 9 h 139"/>
                  <a:gd name="T86" fmla="*/ 26 w 91"/>
                  <a:gd name="T87" fmla="*/ 16 h 139"/>
                  <a:gd name="T88" fmla="*/ 16 w 91"/>
                  <a:gd name="T89" fmla="*/ 26 h 139"/>
                  <a:gd name="T90" fmla="*/ 9 w 91"/>
                  <a:gd name="T91" fmla="*/ 46 h 139"/>
                  <a:gd name="T92" fmla="*/ 10 w 91"/>
                  <a:gd name="T93" fmla="*/ 58 h 139"/>
                  <a:gd name="T94" fmla="*/ 14 w 91"/>
                  <a:gd name="T95" fmla="*/ 68 h 139"/>
                  <a:gd name="T96" fmla="*/ 29 w 91"/>
                  <a:gd name="T97" fmla="*/ 79 h 139"/>
                  <a:gd name="T98" fmla="*/ 29 w 91"/>
                  <a:gd name="T99" fmla="*/ 80 h 139"/>
                  <a:gd name="T100" fmla="*/ 29 w 91"/>
                  <a:gd name="T101" fmla="*/ 80 h 139"/>
                  <a:gd name="T102" fmla="*/ 29 w 91"/>
                  <a:gd name="T103" fmla="*/ 80 h 139"/>
                  <a:gd name="T104" fmla="*/ 31 w 91"/>
                  <a:gd name="T105" fmla="*/ 92 h 139"/>
                  <a:gd name="T106" fmla="*/ 49 w 91"/>
                  <a:gd name="T107" fmla="*/ 92 h 139"/>
                  <a:gd name="T108" fmla="*/ 59 w 91"/>
                  <a:gd name="T109" fmla="*/ 84 h 139"/>
                  <a:gd name="T110" fmla="*/ 61 w 91"/>
                  <a:gd name="T111" fmla="*/ 8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39">
                    <a:moveTo>
                      <a:pt x="56" y="131"/>
                    </a:moveTo>
                    <a:lnTo>
                      <a:pt x="56" y="131"/>
                    </a:lnTo>
                    <a:lnTo>
                      <a:pt x="55" y="134"/>
                    </a:lnTo>
                    <a:lnTo>
                      <a:pt x="54" y="137"/>
                    </a:lnTo>
                    <a:lnTo>
                      <a:pt x="51" y="139"/>
                    </a:lnTo>
                    <a:lnTo>
                      <a:pt x="47" y="139"/>
                    </a:lnTo>
                    <a:lnTo>
                      <a:pt x="43" y="139"/>
                    </a:lnTo>
                    <a:lnTo>
                      <a:pt x="43" y="139"/>
                    </a:lnTo>
                    <a:lnTo>
                      <a:pt x="40" y="139"/>
                    </a:lnTo>
                    <a:lnTo>
                      <a:pt x="37" y="137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29" y="131"/>
                    </a:lnTo>
                    <a:lnTo>
                      <a:pt x="28" y="130"/>
                    </a:lnTo>
                    <a:lnTo>
                      <a:pt x="21" y="124"/>
                    </a:lnTo>
                    <a:lnTo>
                      <a:pt x="21" y="124"/>
                    </a:lnTo>
                    <a:lnTo>
                      <a:pt x="21" y="122"/>
                    </a:lnTo>
                    <a:lnTo>
                      <a:pt x="20" y="121"/>
                    </a:lnTo>
                    <a:lnTo>
                      <a:pt x="20" y="121"/>
                    </a:lnTo>
                    <a:lnTo>
                      <a:pt x="20" y="93"/>
                    </a:lnTo>
                    <a:lnTo>
                      <a:pt x="20" y="93"/>
                    </a:lnTo>
                    <a:lnTo>
                      <a:pt x="21" y="90"/>
                    </a:lnTo>
                    <a:lnTo>
                      <a:pt x="22" y="89"/>
                    </a:lnTo>
                    <a:lnTo>
                      <a:pt x="22" y="87"/>
                    </a:lnTo>
                    <a:lnTo>
                      <a:pt x="22" y="87"/>
                    </a:lnTo>
                    <a:lnTo>
                      <a:pt x="13" y="80"/>
                    </a:lnTo>
                    <a:lnTo>
                      <a:pt x="10" y="77"/>
                    </a:lnTo>
                    <a:lnTo>
                      <a:pt x="7" y="72"/>
                    </a:lnTo>
                    <a:lnTo>
                      <a:pt x="7" y="72"/>
                    </a:lnTo>
                    <a:lnTo>
                      <a:pt x="3" y="67"/>
                    </a:lnTo>
                    <a:lnTo>
                      <a:pt x="1" y="61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3" y="29"/>
                    </a:lnTo>
                    <a:lnTo>
                      <a:pt x="8" y="21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20" y="8"/>
                    </a:lnTo>
                    <a:lnTo>
                      <a:pt x="28" y="3"/>
                    </a:lnTo>
                    <a:lnTo>
                      <a:pt x="36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4" y="1"/>
                    </a:lnTo>
                    <a:lnTo>
                      <a:pt x="63" y="3"/>
                    </a:lnTo>
                    <a:lnTo>
                      <a:pt x="71" y="8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83" y="21"/>
                    </a:lnTo>
                    <a:lnTo>
                      <a:pt x="88" y="29"/>
                    </a:lnTo>
                    <a:lnTo>
                      <a:pt x="90" y="37"/>
                    </a:lnTo>
                    <a:lnTo>
                      <a:pt x="91" y="46"/>
                    </a:lnTo>
                    <a:lnTo>
                      <a:pt x="91" y="46"/>
                    </a:lnTo>
                    <a:lnTo>
                      <a:pt x="91" y="54"/>
                    </a:lnTo>
                    <a:lnTo>
                      <a:pt x="90" y="61"/>
                    </a:lnTo>
                    <a:lnTo>
                      <a:pt x="88" y="67"/>
                    </a:lnTo>
                    <a:lnTo>
                      <a:pt x="85" y="72"/>
                    </a:lnTo>
                    <a:lnTo>
                      <a:pt x="85" y="72"/>
                    </a:lnTo>
                    <a:lnTo>
                      <a:pt x="81" y="77"/>
                    </a:lnTo>
                    <a:lnTo>
                      <a:pt x="77" y="80"/>
                    </a:lnTo>
                    <a:lnTo>
                      <a:pt x="68" y="87"/>
                    </a:lnTo>
                    <a:lnTo>
                      <a:pt x="68" y="89"/>
                    </a:lnTo>
                    <a:lnTo>
                      <a:pt x="68" y="89"/>
                    </a:lnTo>
                    <a:lnTo>
                      <a:pt x="70" y="90"/>
                    </a:lnTo>
                    <a:lnTo>
                      <a:pt x="71" y="93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0" y="122"/>
                    </a:lnTo>
                    <a:lnTo>
                      <a:pt x="69" y="124"/>
                    </a:lnTo>
                    <a:lnTo>
                      <a:pt x="63" y="130"/>
                    </a:lnTo>
                    <a:lnTo>
                      <a:pt x="63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6" y="131"/>
                    </a:lnTo>
                    <a:lnTo>
                      <a:pt x="56" y="131"/>
                    </a:lnTo>
                    <a:close/>
                    <a:moveTo>
                      <a:pt x="29" y="110"/>
                    </a:moveTo>
                    <a:lnTo>
                      <a:pt x="29" y="114"/>
                    </a:lnTo>
                    <a:lnTo>
                      <a:pt x="62" y="110"/>
                    </a:lnTo>
                    <a:lnTo>
                      <a:pt x="62" y="104"/>
                    </a:lnTo>
                    <a:lnTo>
                      <a:pt x="29" y="110"/>
                    </a:lnTo>
                    <a:lnTo>
                      <a:pt x="29" y="110"/>
                    </a:lnTo>
                    <a:close/>
                    <a:moveTo>
                      <a:pt x="29" y="97"/>
                    </a:moveTo>
                    <a:lnTo>
                      <a:pt x="29" y="103"/>
                    </a:lnTo>
                    <a:lnTo>
                      <a:pt x="62" y="98"/>
                    </a:lnTo>
                    <a:lnTo>
                      <a:pt x="62" y="97"/>
                    </a:lnTo>
                    <a:lnTo>
                      <a:pt x="29" y="97"/>
                    </a:lnTo>
                    <a:lnTo>
                      <a:pt x="29" y="97"/>
                    </a:lnTo>
                    <a:close/>
                    <a:moveTo>
                      <a:pt x="47" y="122"/>
                    </a:moveTo>
                    <a:lnTo>
                      <a:pt x="47" y="122"/>
                    </a:lnTo>
                    <a:lnTo>
                      <a:pt x="49" y="122"/>
                    </a:lnTo>
                    <a:lnTo>
                      <a:pt x="57" y="122"/>
                    </a:lnTo>
                    <a:lnTo>
                      <a:pt x="62" y="119"/>
                    </a:lnTo>
                    <a:lnTo>
                      <a:pt x="62" y="115"/>
                    </a:lnTo>
                    <a:lnTo>
                      <a:pt x="30" y="120"/>
                    </a:lnTo>
                    <a:lnTo>
                      <a:pt x="34" y="122"/>
                    </a:lnTo>
                    <a:lnTo>
                      <a:pt x="42" y="122"/>
                    </a:lnTo>
                    <a:lnTo>
                      <a:pt x="42" y="122"/>
                    </a:lnTo>
                    <a:lnTo>
                      <a:pt x="43" y="122"/>
                    </a:lnTo>
                    <a:lnTo>
                      <a:pt x="47" y="122"/>
                    </a:lnTo>
                    <a:lnTo>
                      <a:pt x="47" y="122"/>
                    </a:lnTo>
                    <a:close/>
                    <a:moveTo>
                      <a:pt x="61" y="80"/>
                    </a:moveTo>
                    <a:lnTo>
                      <a:pt x="61" y="80"/>
                    </a:lnTo>
                    <a:lnTo>
                      <a:pt x="61" y="80"/>
                    </a:lnTo>
                    <a:lnTo>
                      <a:pt x="61" y="80"/>
                    </a:lnTo>
                    <a:lnTo>
                      <a:pt x="62" y="80"/>
                    </a:lnTo>
                    <a:lnTo>
                      <a:pt x="62" y="80"/>
                    </a:lnTo>
                    <a:lnTo>
                      <a:pt x="70" y="75"/>
                    </a:lnTo>
                    <a:lnTo>
                      <a:pt x="73" y="71"/>
                    </a:lnTo>
                    <a:lnTo>
                      <a:pt x="77" y="68"/>
                    </a:lnTo>
                    <a:lnTo>
                      <a:pt x="77" y="68"/>
                    </a:lnTo>
                    <a:lnTo>
                      <a:pt x="79" y="63"/>
                    </a:lnTo>
                    <a:lnTo>
                      <a:pt x="81" y="58"/>
                    </a:lnTo>
                    <a:lnTo>
                      <a:pt x="82" y="53"/>
                    </a:lnTo>
                    <a:lnTo>
                      <a:pt x="82" y="46"/>
                    </a:lnTo>
                    <a:lnTo>
                      <a:pt x="82" y="46"/>
                    </a:lnTo>
                    <a:lnTo>
                      <a:pt x="82" y="40"/>
                    </a:lnTo>
                    <a:lnTo>
                      <a:pt x="79" y="33"/>
                    </a:lnTo>
                    <a:lnTo>
                      <a:pt x="75" y="26"/>
                    </a:lnTo>
                    <a:lnTo>
                      <a:pt x="71" y="20"/>
                    </a:lnTo>
                    <a:lnTo>
                      <a:pt x="71" y="20"/>
                    </a:lnTo>
                    <a:lnTo>
                      <a:pt x="65" y="16"/>
                    </a:lnTo>
                    <a:lnTo>
                      <a:pt x="60" y="12"/>
                    </a:lnTo>
                    <a:lnTo>
                      <a:pt x="53" y="10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38" y="10"/>
                    </a:lnTo>
                    <a:lnTo>
                      <a:pt x="31" y="12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6"/>
                    </a:lnTo>
                    <a:lnTo>
                      <a:pt x="11" y="33"/>
                    </a:lnTo>
                    <a:lnTo>
                      <a:pt x="9" y="40"/>
                    </a:lnTo>
                    <a:lnTo>
                      <a:pt x="9" y="46"/>
                    </a:lnTo>
                    <a:lnTo>
                      <a:pt x="9" y="46"/>
                    </a:lnTo>
                    <a:lnTo>
                      <a:pt x="9" y="53"/>
                    </a:lnTo>
                    <a:lnTo>
                      <a:pt x="10" y="58"/>
                    </a:lnTo>
                    <a:lnTo>
                      <a:pt x="11" y="63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7" y="71"/>
                    </a:lnTo>
                    <a:lnTo>
                      <a:pt x="20" y="75"/>
                    </a:lnTo>
                    <a:lnTo>
                      <a:pt x="29" y="79"/>
                    </a:lnTo>
                    <a:lnTo>
                      <a:pt x="29" y="79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31" y="81"/>
                    </a:lnTo>
                    <a:lnTo>
                      <a:pt x="31" y="84"/>
                    </a:lnTo>
                    <a:lnTo>
                      <a:pt x="31" y="92"/>
                    </a:lnTo>
                    <a:lnTo>
                      <a:pt x="37" y="92"/>
                    </a:lnTo>
                    <a:lnTo>
                      <a:pt x="42" y="92"/>
                    </a:lnTo>
                    <a:lnTo>
                      <a:pt x="49" y="92"/>
                    </a:lnTo>
                    <a:lnTo>
                      <a:pt x="54" y="92"/>
                    </a:lnTo>
                    <a:lnTo>
                      <a:pt x="59" y="92"/>
                    </a:lnTo>
                    <a:lnTo>
                      <a:pt x="59" y="84"/>
                    </a:lnTo>
                    <a:lnTo>
                      <a:pt x="59" y="84"/>
                    </a:lnTo>
                    <a:lnTo>
                      <a:pt x="60" y="81"/>
                    </a:lnTo>
                    <a:lnTo>
                      <a:pt x="61" y="80"/>
                    </a:lnTo>
                    <a:lnTo>
                      <a:pt x="61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id="{7FE6E7BD-5608-0D39-5DF1-B5F05B8CC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7779" y="4074248"/>
                <a:ext cx="25866" cy="15215"/>
              </a:xfrm>
              <a:custGeom>
                <a:avLst/>
                <a:gdLst>
                  <a:gd name="T0" fmla="*/ 1 w 17"/>
                  <a:gd name="T1" fmla="*/ 3 h 10"/>
                  <a:gd name="T2" fmla="*/ 1 w 17"/>
                  <a:gd name="T3" fmla="*/ 3 h 10"/>
                  <a:gd name="T4" fmla="*/ 0 w 17"/>
                  <a:gd name="T5" fmla="*/ 3 h 10"/>
                  <a:gd name="T6" fmla="*/ 0 w 17"/>
                  <a:gd name="T7" fmla="*/ 5 h 10"/>
                  <a:gd name="T8" fmla="*/ 0 w 17"/>
                  <a:gd name="T9" fmla="*/ 5 h 10"/>
                  <a:gd name="T10" fmla="*/ 0 w 17"/>
                  <a:gd name="T11" fmla="*/ 8 h 10"/>
                  <a:gd name="T12" fmla="*/ 1 w 17"/>
                  <a:gd name="T13" fmla="*/ 8 h 10"/>
                  <a:gd name="T14" fmla="*/ 16 w 17"/>
                  <a:gd name="T15" fmla="*/ 10 h 10"/>
                  <a:gd name="T16" fmla="*/ 16 w 17"/>
                  <a:gd name="T17" fmla="*/ 10 h 10"/>
                  <a:gd name="T18" fmla="*/ 17 w 17"/>
                  <a:gd name="T19" fmla="*/ 10 h 10"/>
                  <a:gd name="T20" fmla="*/ 17 w 17"/>
                  <a:gd name="T21" fmla="*/ 8 h 10"/>
                  <a:gd name="T22" fmla="*/ 17 w 17"/>
                  <a:gd name="T23" fmla="*/ 2 h 10"/>
                  <a:gd name="T24" fmla="*/ 17 w 17"/>
                  <a:gd name="T25" fmla="*/ 2 h 10"/>
                  <a:gd name="T26" fmla="*/ 17 w 17"/>
                  <a:gd name="T27" fmla="*/ 1 h 10"/>
                  <a:gd name="T28" fmla="*/ 16 w 17"/>
                  <a:gd name="T29" fmla="*/ 0 h 10"/>
                  <a:gd name="T30" fmla="*/ 1 w 17"/>
                  <a:gd name="T31" fmla="*/ 3 h 10"/>
                  <a:gd name="T32" fmla="*/ 1 w 17"/>
                  <a:gd name="T3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0">
                    <a:moveTo>
                      <a:pt x="1" y="3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id="{CF371828-33A9-49DF-AB59-177603575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716" y="4074248"/>
                <a:ext cx="27388" cy="15215"/>
              </a:xfrm>
              <a:custGeom>
                <a:avLst/>
                <a:gdLst>
                  <a:gd name="T0" fmla="*/ 17 w 18"/>
                  <a:gd name="T1" fmla="*/ 3 h 10"/>
                  <a:gd name="T2" fmla="*/ 17 w 18"/>
                  <a:gd name="T3" fmla="*/ 3 h 10"/>
                  <a:gd name="T4" fmla="*/ 18 w 18"/>
                  <a:gd name="T5" fmla="*/ 3 h 10"/>
                  <a:gd name="T6" fmla="*/ 18 w 18"/>
                  <a:gd name="T7" fmla="*/ 5 h 10"/>
                  <a:gd name="T8" fmla="*/ 18 w 18"/>
                  <a:gd name="T9" fmla="*/ 5 h 10"/>
                  <a:gd name="T10" fmla="*/ 18 w 18"/>
                  <a:gd name="T11" fmla="*/ 8 h 10"/>
                  <a:gd name="T12" fmla="*/ 17 w 18"/>
                  <a:gd name="T13" fmla="*/ 8 h 10"/>
                  <a:gd name="T14" fmla="*/ 2 w 18"/>
                  <a:gd name="T15" fmla="*/ 10 h 10"/>
                  <a:gd name="T16" fmla="*/ 2 w 18"/>
                  <a:gd name="T17" fmla="*/ 10 h 10"/>
                  <a:gd name="T18" fmla="*/ 1 w 18"/>
                  <a:gd name="T19" fmla="*/ 10 h 10"/>
                  <a:gd name="T20" fmla="*/ 0 w 18"/>
                  <a:gd name="T21" fmla="*/ 8 h 10"/>
                  <a:gd name="T22" fmla="*/ 0 w 18"/>
                  <a:gd name="T23" fmla="*/ 2 h 10"/>
                  <a:gd name="T24" fmla="*/ 0 w 18"/>
                  <a:gd name="T25" fmla="*/ 2 h 10"/>
                  <a:gd name="T26" fmla="*/ 1 w 18"/>
                  <a:gd name="T27" fmla="*/ 1 h 10"/>
                  <a:gd name="T28" fmla="*/ 2 w 18"/>
                  <a:gd name="T29" fmla="*/ 0 h 10"/>
                  <a:gd name="T30" fmla="*/ 17 w 18"/>
                  <a:gd name="T31" fmla="*/ 3 h 10"/>
                  <a:gd name="T32" fmla="*/ 17 w 18"/>
                  <a:gd name="T3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0">
                    <a:moveTo>
                      <a:pt x="17" y="3"/>
                    </a:moveTo>
                    <a:lnTo>
                      <a:pt x="17" y="3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id="{BC973135-A6C1-13E0-CF13-FD8FECA79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573" y="3978391"/>
                <a:ext cx="16737" cy="28909"/>
              </a:xfrm>
              <a:custGeom>
                <a:avLst/>
                <a:gdLst>
                  <a:gd name="T0" fmla="*/ 8 w 11"/>
                  <a:gd name="T1" fmla="*/ 16 h 19"/>
                  <a:gd name="T2" fmla="*/ 8 w 11"/>
                  <a:gd name="T3" fmla="*/ 16 h 19"/>
                  <a:gd name="T4" fmla="*/ 7 w 11"/>
                  <a:gd name="T5" fmla="*/ 17 h 19"/>
                  <a:gd name="T6" fmla="*/ 5 w 11"/>
                  <a:gd name="T7" fmla="*/ 19 h 19"/>
                  <a:gd name="T8" fmla="*/ 5 w 11"/>
                  <a:gd name="T9" fmla="*/ 19 h 19"/>
                  <a:gd name="T10" fmla="*/ 4 w 11"/>
                  <a:gd name="T11" fmla="*/ 17 h 19"/>
                  <a:gd name="T12" fmla="*/ 3 w 11"/>
                  <a:gd name="T13" fmla="*/ 16 h 19"/>
                  <a:gd name="T14" fmla="*/ 0 w 11"/>
                  <a:gd name="T15" fmla="*/ 3 h 19"/>
                  <a:gd name="T16" fmla="*/ 0 w 11"/>
                  <a:gd name="T17" fmla="*/ 3 h 19"/>
                  <a:gd name="T18" fmla="*/ 0 w 11"/>
                  <a:gd name="T19" fmla="*/ 0 h 19"/>
                  <a:gd name="T20" fmla="*/ 3 w 11"/>
                  <a:gd name="T21" fmla="*/ 0 h 19"/>
                  <a:gd name="T22" fmla="*/ 8 w 11"/>
                  <a:gd name="T23" fmla="*/ 0 h 19"/>
                  <a:gd name="T24" fmla="*/ 8 w 11"/>
                  <a:gd name="T25" fmla="*/ 0 h 19"/>
                  <a:gd name="T26" fmla="*/ 9 w 11"/>
                  <a:gd name="T27" fmla="*/ 0 h 19"/>
                  <a:gd name="T28" fmla="*/ 11 w 11"/>
                  <a:gd name="T29" fmla="*/ 3 h 19"/>
                  <a:gd name="T30" fmla="*/ 8 w 11"/>
                  <a:gd name="T31" fmla="*/ 16 h 19"/>
                  <a:gd name="T32" fmla="*/ 8 w 11"/>
                  <a:gd name="T33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9">
                    <a:moveTo>
                      <a:pt x="8" y="16"/>
                    </a:moveTo>
                    <a:lnTo>
                      <a:pt x="8" y="16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4" y="17"/>
                    </a:lnTo>
                    <a:lnTo>
                      <a:pt x="3" y="1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8" y="16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id="{3C7F3138-BA52-CB99-76B7-D69E0E0B9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3435" y="4133588"/>
                <a:ext cx="24345" cy="25866"/>
              </a:xfrm>
              <a:custGeom>
                <a:avLst/>
                <a:gdLst>
                  <a:gd name="T0" fmla="*/ 3 w 16"/>
                  <a:gd name="T1" fmla="*/ 1 h 17"/>
                  <a:gd name="T2" fmla="*/ 3 w 16"/>
                  <a:gd name="T3" fmla="*/ 1 h 17"/>
                  <a:gd name="T4" fmla="*/ 2 w 16"/>
                  <a:gd name="T5" fmla="*/ 0 h 17"/>
                  <a:gd name="T6" fmla="*/ 1 w 16"/>
                  <a:gd name="T7" fmla="*/ 1 h 17"/>
                  <a:gd name="T8" fmla="*/ 1 w 16"/>
                  <a:gd name="T9" fmla="*/ 1 h 17"/>
                  <a:gd name="T10" fmla="*/ 0 w 16"/>
                  <a:gd name="T11" fmla="*/ 4 h 17"/>
                  <a:gd name="T12" fmla="*/ 0 w 16"/>
                  <a:gd name="T13" fmla="*/ 5 h 17"/>
                  <a:gd name="T14" fmla="*/ 8 w 16"/>
                  <a:gd name="T15" fmla="*/ 16 h 17"/>
                  <a:gd name="T16" fmla="*/ 8 w 16"/>
                  <a:gd name="T17" fmla="*/ 16 h 17"/>
                  <a:gd name="T18" fmla="*/ 10 w 16"/>
                  <a:gd name="T19" fmla="*/ 17 h 17"/>
                  <a:gd name="T20" fmla="*/ 11 w 16"/>
                  <a:gd name="T21" fmla="*/ 16 h 17"/>
                  <a:gd name="T22" fmla="*/ 16 w 16"/>
                  <a:gd name="T23" fmla="*/ 13 h 17"/>
                  <a:gd name="T24" fmla="*/ 16 w 16"/>
                  <a:gd name="T25" fmla="*/ 13 h 17"/>
                  <a:gd name="T26" fmla="*/ 16 w 16"/>
                  <a:gd name="T27" fmla="*/ 10 h 17"/>
                  <a:gd name="T28" fmla="*/ 16 w 16"/>
                  <a:gd name="T29" fmla="*/ 9 h 17"/>
                  <a:gd name="T30" fmla="*/ 3 w 16"/>
                  <a:gd name="T31" fmla="*/ 1 h 17"/>
                  <a:gd name="T32" fmla="*/ 3 w 16"/>
                  <a:gd name="T3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7">
                    <a:moveTo>
                      <a:pt x="3" y="1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id="{F7F6FAA8-77D4-D925-CCEA-DB0065068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2582" y="4004257"/>
                <a:ext cx="25866" cy="24345"/>
              </a:xfrm>
              <a:custGeom>
                <a:avLst/>
                <a:gdLst>
                  <a:gd name="T0" fmla="*/ 17 w 17"/>
                  <a:gd name="T1" fmla="*/ 13 h 16"/>
                  <a:gd name="T2" fmla="*/ 17 w 17"/>
                  <a:gd name="T3" fmla="*/ 13 h 16"/>
                  <a:gd name="T4" fmla="*/ 17 w 17"/>
                  <a:gd name="T5" fmla="*/ 14 h 16"/>
                  <a:gd name="T6" fmla="*/ 16 w 17"/>
                  <a:gd name="T7" fmla="*/ 16 h 16"/>
                  <a:gd name="T8" fmla="*/ 16 w 17"/>
                  <a:gd name="T9" fmla="*/ 16 h 16"/>
                  <a:gd name="T10" fmla="*/ 15 w 17"/>
                  <a:gd name="T11" fmla="*/ 16 h 16"/>
                  <a:gd name="T12" fmla="*/ 13 w 17"/>
                  <a:gd name="T13" fmla="*/ 16 h 16"/>
                  <a:gd name="T14" fmla="*/ 1 w 17"/>
                  <a:gd name="T15" fmla="*/ 8 h 16"/>
                  <a:gd name="T16" fmla="*/ 1 w 17"/>
                  <a:gd name="T17" fmla="*/ 8 h 16"/>
                  <a:gd name="T18" fmla="*/ 0 w 17"/>
                  <a:gd name="T19" fmla="*/ 7 h 16"/>
                  <a:gd name="T20" fmla="*/ 1 w 17"/>
                  <a:gd name="T21" fmla="*/ 5 h 16"/>
                  <a:gd name="T22" fmla="*/ 6 w 17"/>
                  <a:gd name="T23" fmla="*/ 2 h 16"/>
                  <a:gd name="T24" fmla="*/ 6 w 17"/>
                  <a:gd name="T25" fmla="*/ 2 h 16"/>
                  <a:gd name="T26" fmla="*/ 7 w 17"/>
                  <a:gd name="T27" fmla="*/ 0 h 16"/>
                  <a:gd name="T28" fmla="*/ 8 w 17"/>
                  <a:gd name="T29" fmla="*/ 2 h 16"/>
                  <a:gd name="T30" fmla="*/ 17 w 17"/>
                  <a:gd name="T31" fmla="*/ 13 h 16"/>
                  <a:gd name="T32" fmla="*/ 17 w 17"/>
                  <a:gd name="T3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6">
                    <a:moveTo>
                      <a:pt x="17" y="13"/>
                    </a:moveTo>
                    <a:lnTo>
                      <a:pt x="17" y="13"/>
                    </a:lnTo>
                    <a:lnTo>
                      <a:pt x="17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5" y="16"/>
                    </a:lnTo>
                    <a:lnTo>
                      <a:pt x="13" y="1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8" y="2"/>
                    </a:lnTo>
                    <a:lnTo>
                      <a:pt x="17" y="13"/>
                    </a:ln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id="{BDE36652-23B1-B0C7-C97C-6CD43D704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3435" y="4004257"/>
                <a:ext cx="24345" cy="24345"/>
              </a:xfrm>
              <a:custGeom>
                <a:avLst/>
                <a:gdLst>
                  <a:gd name="T0" fmla="*/ 0 w 16"/>
                  <a:gd name="T1" fmla="*/ 13 h 16"/>
                  <a:gd name="T2" fmla="*/ 0 w 16"/>
                  <a:gd name="T3" fmla="*/ 13 h 16"/>
                  <a:gd name="T4" fmla="*/ 0 w 16"/>
                  <a:gd name="T5" fmla="*/ 14 h 16"/>
                  <a:gd name="T6" fmla="*/ 1 w 16"/>
                  <a:gd name="T7" fmla="*/ 16 h 16"/>
                  <a:gd name="T8" fmla="*/ 1 w 16"/>
                  <a:gd name="T9" fmla="*/ 16 h 16"/>
                  <a:gd name="T10" fmla="*/ 2 w 16"/>
                  <a:gd name="T11" fmla="*/ 16 h 16"/>
                  <a:gd name="T12" fmla="*/ 3 w 16"/>
                  <a:gd name="T13" fmla="*/ 16 h 16"/>
                  <a:gd name="T14" fmla="*/ 16 w 16"/>
                  <a:gd name="T15" fmla="*/ 8 h 16"/>
                  <a:gd name="T16" fmla="*/ 16 w 16"/>
                  <a:gd name="T17" fmla="*/ 8 h 16"/>
                  <a:gd name="T18" fmla="*/ 16 w 16"/>
                  <a:gd name="T19" fmla="*/ 7 h 16"/>
                  <a:gd name="T20" fmla="*/ 16 w 16"/>
                  <a:gd name="T21" fmla="*/ 5 h 16"/>
                  <a:gd name="T22" fmla="*/ 11 w 16"/>
                  <a:gd name="T23" fmla="*/ 2 h 16"/>
                  <a:gd name="T24" fmla="*/ 11 w 16"/>
                  <a:gd name="T25" fmla="*/ 2 h 16"/>
                  <a:gd name="T26" fmla="*/ 10 w 16"/>
                  <a:gd name="T27" fmla="*/ 0 h 16"/>
                  <a:gd name="T28" fmla="*/ 8 w 16"/>
                  <a:gd name="T29" fmla="*/ 2 h 16"/>
                  <a:gd name="T30" fmla="*/ 0 w 16"/>
                  <a:gd name="T31" fmla="*/ 13 h 16"/>
                  <a:gd name="T32" fmla="*/ 0 w 16"/>
                  <a:gd name="T3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0" y="13"/>
                    </a:moveTo>
                    <a:lnTo>
                      <a:pt x="0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id="{A05F5D7A-3CB8-1CC0-59F0-78FDE20F8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2582" y="4133588"/>
                <a:ext cx="25866" cy="25866"/>
              </a:xfrm>
              <a:custGeom>
                <a:avLst/>
                <a:gdLst>
                  <a:gd name="T0" fmla="*/ 13 w 17"/>
                  <a:gd name="T1" fmla="*/ 1 h 17"/>
                  <a:gd name="T2" fmla="*/ 13 w 17"/>
                  <a:gd name="T3" fmla="*/ 1 h 17"/>
                  <a:gd name="T4" fmla="*/ 15 w 17"/>
                  <a:gd name="T5" fmla="*/ 0 h 17"/>
                  <a:gd name="T6" fmla="*/ 16 w 17"/>
                  <a:gd name="T7" fmla="*/ 1 h 17"/>
                  <a:gd name="T8" fmla="*/ 16 w 17"/>
                  <a:gd name="T9" fmla="*/ 1 h 17"/>
                  <a:gd name="T10" fmla="*/ 17 w 17"/>
                  <a:gd name="T11" fmla="*/ 4 h 17"/>
                  <a:gd name="T12" fmla="*/ 17 w 17"/>
                  <a:gd name="T13" fmla="*/ 5 h 17"/>
                  <a:gd name="T14" fmla="*/ 8 w 17"/>
                  <a:gd name="T15" fmla="*/ 16 h 17"/>
                  <a:gd name="T16" fmla="*/ 8 w 17"/>
                  <a:gd name="T17" fmla="*/ 16 h 17"/>
                  <a:gd name="T18" fmla="*/ 7 w 17"/>
                  <a:gd name="T19" fmla="*/ 17 h 17"/>
                  <a:gd name="T20" fmla="*/ 6 w 17"/>
                  <a:gd name="T21" fmla="*/ 16 h 17"/>
                  <a:gd name="T22" fmla="*/ 1 w 17"/>
                  <a:gd name="T23" fmla="*/ 13 h 17"/>
                  <a:gd name="T24" fmla="*/ 1 w 17"/>
                  <a:gd name="T25" fmla="*/ 13 h 17"/>
                  <a:gd name="T26" fmla="*/ 0 w 17"/>
                  <a:gd name="T27" fmla="*/ 10 h 17"/>
                  <a:gd name="T28" fmla="*/ 1 w 17"/>
                  <a:gd name="T29" fmla="*/ 9 h 17"/>
                  <a:gd name="T30" fmla="*/ 13 w 17"/>
                  <a:gd name="T31" fmla="*/ 1 h 17"/>
                  <a:gd name="T32" fmla="*/ 13 w 17"/>
                  <a:gd name="T3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7">
                    <a:moveTo>
                      <a:pt x="13" y="1"/>
                    </a:moveTo>
                    <a:lnTo>
                      <a:pt x="13" y="1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7" y="17"/>
                    </a:lnTo>
                    <a:lnTo>
                      <a:pt x="6" y="16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3" y="1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id="{07044D18-C8BB-0312-6C35-524AB1DC6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2793" y="4037731"/>
                <a:ext cx="51732" cy="101943"/>
              </a:xfrm>
              <a:custGeom>
                <a:avLst/>
                <a:gdLst>
                  <a:gd name="T0" fmla="*/ 15 w 34"/>
                  <a:gd name="T1" fmla="*/ 67 h 67"/>
                  <a:gd name="T2" fmla="*/ 16 w 34"/>
                  <a:gd name="T3" fmla="*/ 45 h 67"/>
                  <a:gd name="T4" fmla="*/ 0 w 34"/>
                  <a:gd name="T5" fmla="*/ 47 h 67"/>
                  <a:gd name="T6" fmla="*/ 25 w 34"/>
                  <a:gd name="T7" fmla="*/ 0 h 67"/>
                  <a:gd name="T8" fmla="*/ 19 w 34"/>
                  <a:gd name="T9" fmla="*/ 33 h 67"/>
                  <a:gd name="T10" fmla="*/ 34 w 34"/>
                  <a:gd name="T11" fmla="*/ 29 h 67"/>
                  <a:gd name="T12" fmla="*/ 25 w 34"/>
                  <a:gd name="T13" fmla="*/ 67 h 67"/>
                  <a:gd name="T14" fmla="*/ 15 w 34"/>
                  <a:gd name="T15" fmla="*/ 67 h 67"/>
                  <a:gd name="T16" fmla="*/ 15 w 3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67">
                    <a:moveTo>
                      <a:pt x="15" y="67"/>
                    </a:moveTo>
                    <a:lnTo>
                      <a:pt x="16" y="45"/>
                    </a:lnTo>
                    <a:lnTo>
                      <a:pt x="0" y="47"/>
                    </a:lnTo>
                    <a:lnTo>
                      <a:pt x="25" y="0"/>
                    </a:lnTo>
                    <a:lnTo>
                      <a:pt x="19" y="33"/>
                    </a:lnTo>
                    <a:lnTo>
                      <a:pt x="34" y="29"/>
                    </a:lnTo>
                    <a:lnTo>
                      <a:pt x="25" y="67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10CF9DC4-ED75-9FA9-E0D0-4B176D5AACC4}"/>
              </a:ext>
            </a:extLst>
          </p:cNvPr>
          <p:cNvSpPr txBox="1"/>
          <p:nvPr/>
        </p:nvSpPr>
        <p:spPr>
          <a:xfrm>
            <a:off x="3805966" y="1200150"/>
            <a:ext cx="22595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8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06FAB27-4263-150D-6487-373ED361FF04}"/>
              </a:ext>
            </a:extLst>
          </p:cNvPr>
          <p:cNvSpPr txBox="1"/>
          <p:nvPr/>
        </p:nvSpPr>
        <p:spPr>
          <a:xfrm>
            <a:off x="1128918" y="3714750"/>
            <a:ext cx="22595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8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27A231D-CEE4-3B70-B9AB-F8E1AA366C8E}"/>
              </a:ext>
            </a:extLst>
          </p:cNvPr>
          <p:cNvSpPr txBox="1"/>
          <p:nvPr/>
        </p:nvSpPr>
        <p:spPr>
          <a:xfrm>
            <a:off x="6437035" y="3638550"/>
            <a:ext cx="22595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8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972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BB221DD7-BCDC-1065-436C-5A86AB9AB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973" y="2014341"/>
            <a:ext cx="5899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fa-IR" altLang="en-US" sz="20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1402</a:t>
            </a:r>
            <a:endParaRPr lang="en-US" altLang="en-US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C37A446-16F6-DEA7-4808-1BD1A356BF4F}"/>
              </a:ext>
            </a:extLst>
          </p:cNvPr>
          <p:cNvGrpSpPr/>
          <p:nvPr/>
        </p:nvGrpSpPr>
        <p:grpSpPr>
          <a:xfrm>
            <a:off x="1209575" y="2391109"/>
            <a:ext cx="6988802" cy="825876"/>
            <a:chOff x="1209575" y="2391109"/>
            <a:chExt cx="6988802" cy="825876"/>
          </a:xfrm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95645313-F7F6-F0D7-4DDF-29F2DB445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575" y="2391109"/>
              <a:ext cx="6988802" cy="783678"/>
            </a:xfrm>
            <a:custGeom>
              <a:avLst/>
              <a:gdLst>
                <a:gd name="T0" fmla="*/ 6779 w 6956"/>
                <a:gd name="T1" fmla="*/ 1 h 780"/>
                <a:gd name="T2" fmla="*/ 6737 w 6956"/>
                <a:gd name="T3" fmla="*/ 10 h 780"/>
                <a:gd name="T4" fmla="*/ 6699 w 6956"/>
                <a:gd name="T5" fmla="*/ 31 h 780"/>
                <a:gd name="T6" fmla="*/ 6668 w 6956"/>
                <a:gd name="T7" fmla="*/ 61 h 780"/>
                <a:gd name="T8" fmla="*/ 6646 w 6956"/>
                <a:gd name="T9" fmla="*/ 97 h 780"/>
                <a:gd name="T10" fmla="*/ 6634 w 6956"/>
                <a:gd name="T11" fmla="*/ 138 h 780"/>
                <a:gd name="T12" fmla="*/ 3423 w 6956"/>
                <a:gd name="T13" fmla="*/ 136 h 780"/>
                <a:gd name="T14" fmla="*/ 184 w 6956"/>
                <a:gd name="T15" fmla="*/ 138 h 780"/>
                <a:gd name="T16" fmla="*/ 172 w 6956"/>
                <a:gd name="T17" fmla="*/ 111 h 780"/>
                <a:gd name="T18" fmla="*/ 138 w 6956"/>
                <a:gd name="T19" fmla="*/ 79 h 780"/>
                <a:gd name="T20" fmla="*/ 93 w 6956"/>
                <a:gd name="T21" fmla="*/ 69 h 780"/>
                <a:gd name="T22" fmla="*/ 74 w 6956"/>
                <a:gd name="T23" fmla="*/ 70 h 780"/>
                <a:gd name="T24" fmla="*/ 49 w 6956"/>
                <a:gd name="T25" fmla="*/ 79 h 780"/>
                <a:gd name="T26" fmla="*/ 27 w 6956"/>
                <a:gd name="T27" fmla="*/ 96 h 780"/>
                <a:gd name="T28" fmla="*/ 11 w 6956"/>
                <a:gd name="T29" fmla="*/ 117 h 780"/>
                <a:gd name="T30" fmla="*/ 1 w 6956"/>
                <a:gd name="T31" fmla="*/ 143 h 780"/>
                <a:gd name="T32" fmla="*/ 0 w 6956"/>
                <a:gd name="T33" fmla="*/ 162 h 780"/>
                <a:gd name="T34" fmla="*/ 4 w 6956"/>
                <a:gd name="T35" fmla="*/ 191 h 780"/>
                <a:gd name="T36" fmla="*/ 16 w 6956"/>
                <a:gd name="T37" fmla="*/ 215 h 780"/>
                <a:gd name="T38" fmla="*/ 34 w 6956"/>
                <a:gd name="T39" fmla="*/ 235 h 780"/>
                <a:gd name="T40" fmla="*/ 57 w 6956"/>
                <a:gd name="T41" fmla="*/ 249 h 780"/>
                <a:gd name="T42" fmla="*/ 84 w 6956"/>
                <a:gd name="T43" fmla="*/ 256 h 780"/>
                <a:gd name="T44" fmla="*/ 110 w 6956"/>
                <a:gd name="T45" fmla="*/ 254 h 780"/>
                <a:gd name="T46" fmla="*/ 152 w 6956"/>
                <a:gd name="T47" fmla="*/ 237 h 780"/>
                <a:gd name="T48" fmla="*/ 179 w 6956"/>
                <a:gd name="T49" fmla="*/ 201 h 780"/>
                <a:gd name="T50" fmla="*/ 2035 w 6956"/>
                <a:gd name="T51" fmla="*/ 780 h 780"/>
                <a:gd name="T52" fmla="*/ 4807 w 6956"/>
                <a:gd name="T53" fmla="*/ 721 h 780"/>
                <a:gd name="T54" fmla="*/ 6634 w 6956"/>
                <a:gd name="T55" fmla="*/ 186 h 780"/>
                <a:gd name="T56" fmla="*/ 6646 w 6956"/>
                <a:gd name="T57" fmla="*/ 228 h 780"/>
                <a:gd name="T58" fmla="*/ 6668 w 6956"/>
                <a:gd name="T59" fmla="*/ 264 h 780"/>
                <a:gd name="T60" fmla="*/ 6699 w 6956"/>
                <a:gd name="T61" fmla="*/ 293 h 780"/>
                <a:gd name="T62" fmla="*/ 6737 w 6956"/>
                <a:gd name="T63" fmla="*/ 314 h 780"/>
                <a:gd name="T64" fmla="*/ 6779 w 6956"/>
                <a:gd name="T65" fmla="*/ 323 h 780"/>
                <a:gd name="T66" fmla="*/ 6811 w 6956"/>
                <a:gd name="T67" fmla="*/ 323 h 780"/>
                <a:gd name="T68" fmla="*/ 6857 w 6956"/>
                <a:gd name="T69" fmla="*/ 311 h 780"/>
                <a:gd name="T70" fmla="*/ 6898 w 6956"/>
                <a:gd name="T71" fmla="*/ 288 h 780"/>
                <a:gd name="T72" fmla="*/ 6929 w 6956"/>
                <a:gd name="T73" fmla="*/ 253 h 780"/>
                <a:gd name="T74" fmla="*/ 6949 w 6956"/>
                <a:gd name="T75" fmla="*/ 211 h 780"/>
                <a:gd name="T76" fmla="*/ 6956 w 6956"/>
                <a:gd name="T77" fmla="*/ 162 h 780"/>
                <a:gd name="T78" fmla="*/ 6953 w 6956"/>
                <a:gd name="T79" fmla="*/ 130 h 780"/>
                <a:gd name="T80" fmla="*/ 6937 w 6956"/>
                <a:gd name="T81" fmla="*/ 85 h 780"/>
                <a:gd name="T82" fmla="*/ 6909 w 6956"/>
                <a:gd name="T83" fmla="*/ 48 h 780"/>
                <a:gd name="T84" fmla="*/ 6872 w 6956"/>
                <a:gd name="T85" fmla="*/ 20 h 780"/>
                <a:gd name="T86" fmla="*/ 6827 w 6956"/>
                <a:gd name="T87" fmla="*/ 4 h 780"/>
                <a:gd name="T88" fmla="*/ 6794 w 6956"/>
                <a:gd name="T8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56" h="780">
                  <a:moveTo>
                    <a:pt x="6794" y="0"/>
                  </a:moveTo>
                  <a:lnTo>
                    <a:pt x="6794" y="0"/>
                  </a:lnTo>
                  <a:lnTo>
                    <a:pt x="6779" y="1"/>
                  </a:lnTo>
                  <a:lnTo>
                    <a:pt x="6765" y="2"/>
                  </a:lnTo>
                  <a:lnTo>
                    <a:pt x="6750" y="6"/>
                  </a:lnTo>
                  <a:lnTo>
                    <a:pt x="6737" y="10"/>
                  </a:lnTo>
                  <a:lnTo>
                    <a:pt x="6723" y="16"/>
                  </a:lnTo>
                  <a:lnTo>
                    <a:pt x="6711" y="24"/>
                  </a:lnTo>
                  <a:lnTo>
                    <a:pt x="6699" y="31"/>
                  </a:lnTo>
                  <a:lnTo>
                    <a:pt x="6688" y="40"/>
                  </a:lnTo>
                  <a:lnTo>
                    <a:pt x="6677" y="50"/>
                  </a:lnTo>
                  <a:lnTo>
                    <a:pt x="6668" y="61"/>
                  </a:lnTo>
                  <a:lnTo>
                    <a:pt x="6659" y="71"/>
                  </a:lnTo>
                  <a:lnTo>
                    <a:pt x="6653" y="84"/>
                  </a:lnTo>
                  <a:lnTo>
                    <a:pt x="6646" y="97"/>
                  </a:lnTo>
                  <a:lnTo>
                    <a:pt x="6640" y="111"/>
                  </a:lnTo>
                  <a:lnTo>
                    <a:pt x="6636" y="124"/>
                  </a:lnTo>
                  <a:lnTo>
                    <a:pt x="6634" y="138"/>
                  </a:lnTo>
                  <a:lnTo>
                    <a:pt x="6150" y="138"/>
                  </a:lnTo>
                  <a:lnTo>
                    <a:pt x="4806" y="670"/>
                  </a:lnTo>
                  <a:lnTo>
                    <a:pt x="3423" y="136"/>
                  </a:lnTo>
                  <a:lnTo>
                    <a:pt x="2035" y="728"/>
                  </a:lnTo>
                  <a:lnTo>
                    <a:pt x="653" y="138"/>
                  </a:lnTo>
                  <a:lnTo>
                    <a:pt x="184" y="138"/>
                  </a:lnTo>
                  <a:lnTo>
                    <a:pt x="184" y="138"/>
                  </a:lnTo>
                  <a:lnTo>
                    <a:pt x="179" y="124"/>
                  </a:lnTo>
                  <a:lnTo>
                    <a:pt x="172" y="111"/>
                  </a:lnTo>
                  <a:lnTo>
                    <a:pt x="162" y="98"/>
                  </a:lnTo>
                  <a:lnTo>
                    <a:pt x="152" y="89"/>
                  </a:lnTo>
                  <a:lnTo>
                    <a:pt x="138" y="79"/>
                  </a:lnTo>
                  <a:lnTo>
                    <a:pt x="125" y="74"/>
                  </a:lnTo>
                  <a:lnTo>
                    <a:pt x="110" y="70"/>
                  </a:lnTo>
                  <a:lnTo>
                    <a:pt x="93" y="69"/>
                  </a:lnTo>
                  <a:lnTo>
                    <a:pt x="93" y="69"/>
                  </a:lnTo>
                  <a:lnTo>
                    <a:pt x="84" y="69"/>
                  </a:lnTo>
                  <a:lnTo>
                    <a:pt x="74" y="70"/>
                  </a:lnTo>
                  <a:lnTo>
                    <a:pt x="66" y="73"/>
                  </a:lnTo>
                  <a:lnTo>
                    <a:pt x="57" y="75"/>
                  </a:lnTo>
                  <a:lnTo>
                    <a:pt x="49" y="79"/>
                  </a:lnTo>
                  <a:lnTo>
                    <a:pt x="41" y="85"/>
                  </a:lnTo>
                  <a:lnTo>
                    <a:pt x="34" y="90"/>
                  </a:lnTo>
                  <a:lnTo>
                    <a:pt x="27" y="96"/>
                  </a:lnTo>
                  <a:lnTo>
                    <a:pt x="22" y="103"/>
                  </a:lnTo>
                  <a:lnTo>
                    <a:pt x="16" y="109"/>
                  </a:lnTo>
                  <a:lnTo>
                    <a:pt x="11" y="117"/>
                  </a:lnTo>
                  <a:lnTo>
                    <a:pt x="7" y="126"/>
                  </a:lnTo>
                  <a:lnTo>
                    <a:pt x="4" y="135"/>
                  </a:lnTo>
                  <a:lnTo>
                    <a:pt x="1" y="143"/>
                  </a:lnTo>
                  <a:lnTo>
                    <a:pt x="0" y="15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72"/>
                  </a:lnTo>
                  <a:lnTo>
                    <a:pt x="1" y="181"/>
                  </a:lnTo>
                  <a:lnTo>
                    <a:pt x="4" y="191"/>
                  </a:lnTo>
                  <a:lnTo>
                    <a:pt x="7" y="199"/>
                  </a:lnTo>
                  <a:lnTo>
                    <a:pt x="11" y="207"/>
                  </a:lnTo>
                  <a:lnTo>
                    <a:pt x="16" y="215"/>
                  </a:lnTo>
                  <a:lnTo>
                    <a:pt x="22" y="222"/>
                  </a:lnTo>
                  <a:lnTo>
                    <a:pt x="27" y="228"/>
                  </a:lnTo>
                  <a:lnTo>
                    <a:pt x="34" y="235"/>
                  </a:lnTo>
                  <a:lnTo>
                    <a:pt x="41" y="241"/>
                  </a:lnTo>
                  <a:lnTo>
                    <a:pt x="49" y="245"/>
                  </a:lnTo>
                  <a:lnTo>
                    <a:pt x="57" y="249"/>
                  </a:lnTo>
                  <a:lnTo>
                    <a:pt x="66" y="251"/>
                  </a:lnTo>
                  <a:lnTo>
                    <a:pt x="74" y="254"/>
                  </a:lnTo>
                  <a:lnTo>
                    <a:pt x="84" y="256"/>
                  </a:lnTo>
                  <a:lnTo>
                    <a:pt x="93" y="256"/>
                  </a:lnTo>
                  <a:lnTo>
                    <a:pt x="93" y="256"/>
                  </a:lnTo>
                  <a:lnTo>
                    <a:pt x="110" y="254"/>
                  </a:lnTo>
                  <a:lnTo>
                    <a:pt x="125" y="250"/>
                  </a:lnTo>
                  <a:lnTo>
                    <a:pt x="138" y="245"/>
                  </a:lnTo>
                  <a:lnTo>
                    <a:pt x="152" y="237"/>
                  </a:lnTo>
                  <a:lnTo>
                    <a:pt x="162" y="226"/>
                  </a:lnTo>
                  <a:lnTo>
                    <a:pt x="172" y="214"/>
                  </a:lnTo>
                  <a:lnTo>
                    <a:pt x="179" y="201"/>
                  </a:lnTo>
                  <a:lnTo>
                    <a:pt x="184" y="186"/>
                  </a:lnTo>
                  <a:lnTo>
                    <a:pt x="643" y="186"/>
                  </a:lnTo>
                  <a:lnTo>
                    <a:pt x="2035" y="780"/>
                  </a:lnTo>
                  <a:lnTo>
                    <a:pt x="3423" y="188"/>
                  </a:lnTo>
                  <a:lnTo>
                    <a:pt x="4798" y="717"/>
                  </a:lnTo>
                  <a:lnTo>
                    <a:pt x="4807" y="721"/>
                  </a:lnTo>
                  <a:lnTo>
                    <a:pt x="6160" y="186"/>
                  </a:lnTo>
                  <a:lnTo>
                    <a:pt x="6634" y="186"/>
                  </a:lnTo>
                  <a:lnTo>
                    <a:pt x="6634" y="186"/>
                  </a:lnTo>
                  <a:lnTo>
                    <a:pt x="6636" y="201"/>
                  </a:lnTo>
                  <a:lnTo>
                    <a:pt x="6640" y="215"/>
                  </a:lnTo>
                  <a:lnTo>
                    <a:pt x="6646" y="228"/>
                  </a:lnTo>
                  <a:lnTo>
                    <a:pt x="6653" y="241"/>
                  </a:lnTo>
                  <a:lnTo>
                    <a:pt x="6659" y="253"/>
                  </a:lnTo>
                  <a:lnTo>
                    <a:pt x="6668" y="264"/>
                  </a:lnTo>
                  <a:lnTo>
                    <a:pt x="6677" y="275"/>
                  </a:lnTo>
                  <a:lnTo>
                    <a:pt x="6688" y="285"/>
                  </a:lnTo>
                  <a:lnTo>
                    <a:pt x="6699" y="293"/>
                  </a:lnTo>
                  <a:lnTo>
                    <a:pt x="6711" y="302"/>
                  </a:lnTo>
                  <a:lnTo>
                    <a:pt x="6723" y="308"/>
                  </a:lnTo>
                  <a:lnTo>
                    <a:pt x="6737" y="314"/>
                  </a:lnTo>
                  <a:lnTo>
                    <a:pt x="6750" y="318"/>
                  </a:lnTo>
                  <a:lnTo>
                    <a:pt x="6765" y="322"/>
                  </a:lnTo>
                  <a:lnTo>
                    <a:pt x="6779" y="323"/>
                  </a:lnTo>
                  <a:lnTo>
                    <a:pt x="6794" y="325"/>
                  </a:lnTo>
                  <a:lnTo>
                    <a:pt x="6794" y="325"/>
                  </a:lnTo>
                  <a:lnTo>
                    <a:pt x="6811" y="323"/>
                  </a:lnTo>
                  <a:lnTo>
                    <a:pt x="6827" y="321"/>
                  </a:lnTo>
                  <a:lnTo>
                    <a:pt x="6842" y="316"/>
                  </a:lnTo>
                  <a:lnTo>
                    <a:pt x="6857" y="311"/>
                  </a:lnTo>
                  <a:lnTo>
                    <a:pt x="6872" y="304"/>
                  </a:lnTo>
                  <a:lnTo>
                    <a:pt x="6884" y="296"/>
                  </a:lnTo>
                  <a:lnTo>
                    <a:pt x="6898" y="288"/>
                  </a:lnTo>
                  <a:lnTo>
                    <a:pt x="6909" y="277"/>
                  </a:lnTo>
                  <a:lnTo>
                    <a:pt x="6919" y="265"/>
                  </a:lnTo>
                  <a:lnTo>
                    <a:pt x="6929" y="253"/>
                  </a:lnTo>
                  <a:lnTo>
                    <a:pt x="6937" y="239"/>
                  </a:lnTo>
                  <a:lnTo>
                    <a:pt x="6944" y="226"/>
                  </a:lnTo>
                  <a:lnTo>
                    <a:pt x="6949" y="211"/>
                  </a:lnTo>
                  <a:lnTo>
                    <a:pt x="6953" y="195"/>
                  </a:lnTo>
                  <a:lnTo>
                    <a:pt x="6956" y="178"/>
                  </a:lnTo>
                  <a:lnTo>
                    <a:pt x="6956" y="162"/>
                  </a:lnTo>
                  <a:lnTo>
                    <a:pt x="6956" y="162"/>
                  </a:lnTo>
                  <a:lnTo>
                    <a:pt x="6956" y="146"/>
                  </a:lnTo>
                  <a:lnTo>
                    <a:pt x="6953" y="130"/>
                  </a:lnTo>
                  <a:lnTo>
                    <a:pt x="6949" y="115"/>
                  </a:lnTo>
                  <a:lnTo>
                    <a:pt x="6944" y="100"/>
                  </a:lnTo>
                  <a:lnTo>
                    <a:pt x="6937" y="85"/>
                  </a:lnTo>
                  <a:lnTo>
                    <a:pt x="6929" y="71"/>
                  </a:lnTo>
                  <a:lnTo>
                    <a:pt x="6919" y="59"/>
                  </a:lnTo>
                  <a:lnTo>
                    <a:pt x="6909" y="48"/>
                  </a:lnTo>
                  <a:lnTo>
                    <a:pt x="6898" y="38"/>
                  </a:lnTo>
                  <a:lnTo>
                    <a:pt x="6884" y="28"/>
                  </a:lnTo>
                  <a:lnTo>
                    <a:pt x="6872" y="20"/>
                  </a:lnTo>
                  <a:lnTo>
                    <a:pt x="6857" y="13"/>
                  </a:lnTo>
                  <a:lnTo>
                    <a:pt x="6842" y="8"/>
                  </a:lnTo>
                  <a:lnTo>
                    <a:pt x="6827" y="4"/>
                  </a:lnTo>
                  <a:lnTo>
                    <a:pt x="6811" y="1"/>
                  </a:lnTo>
                  <a:lnTo>
                    <a:pt x="6794" y="0"/>
                  </a:lnTo>
                  <a:lnTo>
                    <a:pt x="67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9B74B420-0700-2B55-530C-22571A180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3268" y="2476510"/>
              <a:ext cx="155731" cy="154726"/>
            </a:xfrm>
            <a:custGeom>
              <a:avLst/>
              <a:gdLst>
                <a:gd name="T0" fmla="*/ 155 w 155"/>
                <a:gd name="T1" fmla="*/ 77 h 154"/>
                <a:gd name="T2" fmla="*/ 155 w 155"/>
                <a:gd name="T3" fmla="*/ 77 h 154"/>
                <a:gd name="T4" fmla="*/ 153 w 155"/>
                <a:gd name="T5" fmla="*/ 93 h 154"/>
                <a:gd name="T6" fmla="*/ 149 w 155"/>
                <a:gd name="T7" fmla="*/ 107 h 154"/>
                <a:gd name="T8" fmla="*/ 141 w 155"/>
                <a:gd name="T9" fmla="*/ 120 h 154"/>
                <a:gd name="T10" fmla="*/ 132 w 155"/>
                <a:gd name="T11" fmla="*/ 133 h 154"/>
                <a:gd name="T12" fmla="*/ 121 w 155"/>
                <a:gd name="T13" fmla="*/ 142 h 154"/>
                <a:gd name="T14" fmla="*/ 107 w 155"/>
                <a:gd name="T15" fmla="*/ 149 h 154"/>
                <a:gd name="T16" fmla="*/ 93 w 155"/>
                <a:gd name="T17" fmla="*/ 153 h 154"/>
                <a:gd name="T18" fmla="*/ 78 w 155"/>
                <a:gd name="T19" fmla="*/ 154 h 154"/>
                <a:gd name="T20" fmla="*/ 78 w 155"/>
                <a:gd name="T21" fmla="*/ 154 h 154"/>
                <a:gd name="T22" fmla="*/ 61 w 155"/>
                <a:gd name="T23" fmla="*/ 153 h 154"/>
                <a:gd name="T24" fmla="*/ 48 w 155"/>
                <a:gd name="T25" fmla="*/ 149 h 154"/>
                <a:gd name="T26" fmla="*/ 34 w 155"/>
                <a:gd name="T27" fmla="*/ 142 h 154"/>
                <a:gd name="T28" fmla="*/ 22 w 155"/>
                <a:gd name="T29" fmla="*/ 133 h 154"/>
                <a:gd name="T30" fmla="*/ 13 w 155"/>
                <a:gd name="T31" fmla="*/ 120 h 154"/>
                <a:gd name="T32" fmla="*/ 6 w 155"/>
                <a:gd name="T33" fmla="*/ 107 h 154"/>
                <a:gd name="T34" fmla="*/ 2 w 155"/>
                <a:gd name="T35" fmla="*/ 93 h 154"/>
                <a:gd name="T36" fmla="*/ 0 w 155"/>
                <a:gd name="T37" fmla="*/ 77 h 154"/>
                <a:gd name="T38" fmla="*/ 0 w 155"/>
                <a:gd name="T39" fmla="*/ 77 h 154"/>
                <a:gd name="T40" fmla="*/ 2 w 155"/>
                <a:gd name="T41" fmla="*/ 62 h 154"/>
                <a:gd name="T42" fmla="*/ 6 w 155"/>
                <a:gd name="T43" fmla="*/ 47 h 154"/>
                <a:gd name="T44" fmla="*/ 13 w 155"/>
                <a:gd name="T45" fmla="*/ 34 h 154"/>
                <a:gd name="T46" fmla="*/ 22 w 155"/>
                <a:gd name="T47" fmla="*/ 23 h 154"/>
                <a:gd name="T48" fmla="*/ 34 w 155"/>
                <a:gd name="T49" fmla="*/ 13 h 154"/>
                <a:gd name="T50" fmla="*/ 48 w 155"/>
                <a:gd name="T51" fmla="*/ 5 h 154"/>
                <a:gd name="T52" fmla="*/ 61 w 155"/>
                <a:gd name="T53" fmla="*/ 1 h 154"/>
                <a:gd name="T54" fmla="*/ 78 w 155"/>
                <a:gd name="T55" fmla="*/ 0 h 154"/>
                <a:gd name="T56" fmla="*/ 78 w 155"/>
                <a:gd name="T57" fmla="*/ 0 h 154"/>
                <a:gd name="T58" fmla="*/ 93 w 155"/>
                <a:gd name="T59" fmla="*/ 1 h 154"/>
                <a:gd name="T60" fmla="*/ 107 w 155"/>
                <a:gd name="T61" fmla="*/ 5 h 154"/>
                <a:gd name="T62" fmla="*/ 121 w 155"/>
                <a:gd name="T63" fmla="*/ 13 h 154"/>
                <a:gd name="T64" fmla="*/ 132 w 155"/>
                <a:gd name="T65" fmla="*/ 23 h 154"/>
                <a:gd name="T66" fmla="*/ 141 w 155"/>
                <a:gd name="T67" fmla="*/ 34 h 154"/>
                <a:gd name="T68" fmla="*/ 149 w 155"/>
                <a:gd name="T69" fmla="*/ 47 h 154"/>
                <a:gd name="T70" fmla="*/ 153 w 155"/>
                <a:gd name="T71" fmla="*/ 62 h 154"/>
                <a:gd name="T72" fmla="*/ 155 w 155"/>
                <a:gd name="T73" fmla="*/ 77 h 154"/>
                <a:gd name="T74" fmla="*/ 155 w 155"/>
                <a:gd name="T75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5" h="154">
                  <a:moveTo>
                    <a:pt x="155" y="77"/>
                  </a:moveTo>
                  <a:lnTo>
                    <a:pt x="155" y="77"/>
                  </a:lnTo>
                  <a:lnTo>
                    <a:pt x="153" y="93"/>
                  </a:lnTo>
                  <a:lnTo>
                    <a:pt x="149" y="107"/>
                  </a:lnTo>
                  <a:lnTo>
                    <a:pt x="141" y="120"/>
                  </a:lnTo>
                  <a:lnTo>
                    <a:pt x="132" y="133"/>
                  </a:lnTo>
                  <a:lnTo>
                    <a:pt x="121" y="142"/>
                  </a:lnTo>
                  <a:lnTo>
                    <a:pt x="107" y="149"/>
                  </a:lnTo>
                  <a:lnTo>
                    <a:pt x="93" y="153"/>
                  </a:lnTo>
                  <a:lnTo>
                    <a:pt x="78" y="154"/>
                  </a:lnTo>
                  <a:lnTo>
                    <a:pt x="78" y="154"/>
                  </a:lnTo>
                  <a:lnTo>
                    <a:pt x="61" y="153"/>
                  </a:lnTo>
                  <a:lnTo>
                    <a:pt x="48" y="149"/>
                  </a:lnTo>
                  <a:lnTo>
                    <a:pt x="34" y="142"/>
                  </a:lnTo>
                  <a:lnTo>
                    <a:pt x="22" y="133"/>
                  </a:lnTo>
                  <a:lnTo>
                    <a:pt x="13" y="120"/>
                  </a:lnTo>
                  <a:lnTo>
                    <a:pt x="6" y="107"/>
                  </a:lnTo>
                  <a:lnTo>
                    <a:pt x="2" y="93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2" y="62"/>
                  </a:lnTo>
                  <a:lnTo>
                    <a:pt x="6" y="47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8" y="5"/>
                  </a:lnTo>
                  <a:lnTo>
                    <a:pt x="61" y="1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93" y="1"/>
                  </a:lnTo>
                  <a:lnTo>
                    <a:pt x="107" y="5"/>
                  </a:lnTo>
                  <a:lnTo>
                    <a:pt x="121" y="13"/>
                  </a:lnTo>
                  <a:lnTo>
                    <a:pt x="132" y="23"/>
                  </a:lnTo>
                  <a:lnTo>
                    <a:pt x="141" y="34"/>
                  </a:lnTo>
                  <a:lnTo>
                    <a:pt x="149" y="47"/>
                  </a:lnTo>
                  <a:lnTo>
                    <a:pt x="153" y="62"/>
                  </a:lnTo>
                  <a:lnTo>
                    <a:pt x="155" y="77"/>
                  </a:lnTo>
                  <a:lnTo>
                    <a:pt x="155" y="77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180E3A7B-EA47-099A-510B-E753AF96F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808" y="3060249"/>
              <a:ext cx="156736" cy="156736"/>
            </a:xfrm>
            <a:custGeom>
              <a:avLst/>
              <a:gdLst>
                <a:gd name="T0" fmla="*/ 156 w 156"/>
                <a:gd name="T1" fmla="*/ 77 h 156"/>
                <a:gd name="T2" fmla="*/ 156 w 156"/>
                <a:gd name="T3" fmla="*/ 77 h 156"/>
                <a:gd name="T4" fmla="*/ 153 w 156"/>
                <a:gd name="T5" fmla="*/ 93 h 156"/>
                <a:gd name="T6" fmla="*/ 149 w 156"/>
                <a:gd name="T7" fmla="*/ 108 h 156"/>
                <a:gd name="T8" fmla="*/ 142 w 156"/>
                <a:gd name="T9" fmla="*/ 120 h 156"/>
                <a:gd name="T10" fmla="*/ 133 w 156"/>
                <a:gd name="T11" fmla="*/ 133 h 156"/>
                <a:gd name="T12" fmla="*/ 121 w 156"/>
                <a:gd name="T13" fmla="*/ 142 h 156"/>
                <a:gd name="T14" fmla="*/ 108 w 156"/>
                <a:gd name="T15" fmla="*/ 149 h 156"/>
                <a:gd name="T16" fmla="*/ 93 w 156"/>
                <a:gd name="T17" fmla="*/ 153 h 156"/>
                <a:gd name="T18" fmla="*/ 77 w 156"/>
                <a:gd name="T19" fmla="*/ 156 h 156"/>
                <a:gd name="T20" fmla="*/ 77 w 156"/>
                <a:gd name="T21" fmla="*/ 156 h 156"/>
                <a:gd name="T22" fmla="*/ 62 w 156"/>
                <a:gd name="T23" fmla="*/ 153 h 156"/>
                <a:gd name="T24" fmla="*/ 47 w 156"/>
                <a:gd name="T25" fmla="*/ 149 h 156"/>
                <a:gd name="T26" fmla="*/ 34 w 156"/>
                <a:gd name="T27" fmla="*/ 142 h 156"/>
                <a:gd name="T28" fmla="*/ 23 w 156"/>
                <a:gd name="T29" fmla="*/ 133 h 156"/>
                <a:gd name="T30" fmla="*/ 14 w 156"/>
                <a:gd name="T31" fmla="*/ 120 h 156"/>
                <a:gd name="T32" fmla="*/ 7 w 156"/>
                <a:gd name="T33" fmla="*/ 108 h 156"/>
                <a:gd name="T34" fmla="*/ 1 w 156"/>
                <a:gd name="T35" fmla="*/ 93 h 156"/>
                <a:gd name="T36" fmla="*/ 0 w 156"/>
                <a:gd name="T37" fmla="*/ 77 h 156"/>
                <a:gd name="T38" fmla="*/ 0 w 156"/>
                <a:gd name="T39" fmla="*/ 77 h 156"/>
                <a:gd name="T40" fmla="*/ 1 w 156"/>
                <a:gd name="T41" fmla="*/ 62 h 156"/>
                <a:gd name="T42" fmla="*/ 7 w 156"/>
                <a:gd name="T43" fmla="*/ 47 h 156"/>
                <a:gd name="T44" fmla="*/ 14 w 156"/>
                <a:gd name="T45" fmla="*/ 34 h 156"/>
                <a:gd name="T46" fmla="*/ 23 w 156"/>
                <a:gd name="T47" fmla="*/ 23 h 156"/>
                <a:gd name="T48" fmla="*/ 34 w 156"/>
                <a:gd name="T49" fmla="*/ 13 h 156"/>
                <a:gd name="T50" fmla="*/ 47 w 156"/>
                <a:gd name="T51" fmla="*/ 7 h 156"/>
                <a:gd name="T52" fmla="*/ 62 w 156"/>
                <a:gd name="T53" fmla="*/ 1 h 156"/>
                <a:gd name="T54" fmla="*/ 77 w 156"/>
                <a:gd name="T55" fmla="*/ 0 h 156"/>
                <a:gd name="T56" fmla="*/ 77 w 156"/>
                <a:gd name="T57" fmla="*/ 0 h 156"/>
                <a:gd name="T58" fmla="*/ 93 w 156"/>
                <a:gd name="T59" fmla="*/ 1 h 156"/>
                <a:gd name="T60" fmla="*/ 108 w 156"/>
                <a:gd name="T61" fmla="*/ 7 h 156"/>
                <a:gd name="T62" fmla="*/ 121 w 156"/>
                <a:gd name="T63" fmla="*/ 13 h 156"/>
                <a:gd name="T64" fmla="*/ 133 w 156"/>
                <a:gd name="T65" fmla="*/ 23 h 156"/>
                <a:gd name="T66" fmla="*/ 142 w 156"/>
                <a:gd name="T67" fmla="*/ 34 h 156"/>
                <a:gd name="T68" fmla="*/ 149 w 156"/>
                <a:gd name="T69" fmla="*/ 47 h 156"/>
                <a:gd name="T70" fmla="*/ 153 w 156"/>
                <a:gd name="T71" fmla="*/ 62 h 156"/>
                <a:gd name="T72" fmla="*/ 156 w 156"/>
                <a:gd name="T73" fmla="*/ 77 h 156"/>
                <a:gd name="T74" fmla="*/ 156 w 156"/>
                <a:gd name="T7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156" y="77"/>
                  </a:moveTo>
                  <a:lnTo>
                    <a:pt x="156" y="77"/>
                  </a:lnTo>
                  <a:lnTo>
                    <a:pt x="153" y="93"/>
                  </a:lnTo>
                  <a:lnTo>
                    <a:pt x="149" y="108"/>
                  </a:lnTo>
                  <a:lnTo>
                    <a:pt x="142" y="120"/>
                  </a:lnTo>
                  <a:lnTo>
                    <a:pt x="133" y="133"/>
                  </a:lnTo>
                  <a:lnTo>
                    <a:pt x="121" y="142"/>
                  </a:lnTo>
                  <a:lnTo>
                    <a:pt x="108" y="149"/>
                  </a:lnTo>
                  <a:lnTo>
                    <a:pt x="93" y="153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62" y="153"/>
                  </a:lnTo>
                  <a:lnTo>
                    <a:pt x="47" y="149"/>
                  </a:lnTo>
                  <a:lnTo>
                    <a:pt x="34" y="142"/>
                  </a:lnTo>
                  <a:lnTo>
                    <a:pt x="23" y="133"/>
                  </a:lnTo>
                  <a:lnTo>
                    <a:pt x="14" y="120"/>
                  </a:lnTo>
                  <a:lnTo>
                    <a:pt x="7" y="108"/>
                  </a:lnTo>
                  <a:lnTo>
                    <a:pt x="1" y="93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1" y="62"/>
                  </a:lnTo>
                  <a:lnTo>
                    <a:pt x="7" y="47"/>
                  </a:lnTo>
                  <a:lnTo>
                    <a:pt x="14" y="34"/>
                  </a:lnTo>
                  <a:lnTo>
                    <a:pt x="23" y="23"/>
                  </a:lnTo>
                  <a:lnTo>
                    <a:pt x="34" y="13"/>
                  </a:lnTo>
                  <a:lnTo>
                    <a:pt x="47" y="7"/>
                  </a:lnTo>
                  <a:lnTo>
                    <a:pt x="62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3" y="1"/>
                  </a:lnTo>
                  <a:lnTo>
                    <a:pt x="108" y="7"/>
                  </a:lnTo>
                  <a:lnTo>
                    <a:pt x="121" y="13"/>
                  </a:lnTo>
                  <a:lnTo>
                    <a:pt x="133" y="23"/>
                  </a:lnTo>
                  <a:lnTo>
                    <a:pt x="142" y="34"/>
                  </a:lnTo>
                  <a:lnTo>
                    <a:pt x="149" y="47"/>
                  </a:lnTo>
                  <a:lnTo>
                    <a:pt x="153" y="62"/>
                  </a:lnTo>
                  <a:lnTo>
                    <a:pt x="156" y="77"/>
                  </a:lnTo>
                  <a:lnTo>
                    <a:pt x="156" y="77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92C81471-C317-6312-FB36-BC0E8AAA6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377" y="2476510"/>
              <a:ext cx="155731" cy="154726"/>
            </a:xfrm>
            <a:custGeom>
              <a:avLst/>
              <a:gdLst>
                <a:gd name="T0" fmla="*/ 155 w 155"/>
                <a:gd name="T1" fmla="*/ 77 h 154"/>
                <a:gd name="T2" fmla="*/ 155 w 155"/>
                <a:gd name="T3" fmla="*/ 77 h 154"/>
                <a:gd name="T4" fmla="*/ 153 w 155"/>
                <a:gd name="T5" fmla="*/ 93 h 154"/>
                <a:gd name="T6" fmla="*/ 149 w 155"/>
                <a:gd name="T7" fmla="*/ 107 h 154"/>
                <a:gd name="T8" fmla="*/ 141 w 155"/>
                <a:gd name="T9" fmla="*/ 120 h 154"/>
                <a:gd name="T10" fmla="*/ 132 w 155"/>
                <a:gd name="T11" fmla="*/ 133 h 154"/>
                <a:gd name="T12" fmla="*/ 121 w 155"/>
                <a:gd name="T13" fmla="*/ 142 h 154"/>
                <a:gd name="T14" fmla="*/ 107 w 155"/>
                <a:gd name="T15" fmla="*/ 149 h 154"/>
                <a:gd name="T16" fmla="*/ 94 w 155"/>
                <a:gd name="T17" fmla="*/ 153 h 154"/>
                <a:gd name="T18" fmla="*/ 78 w 155"/>
                <a:gd name="T19" fmla="*/ 154 h 154"/>
                <a:gd name="T20" fmla="*/ 78 w 155"/>
                <a:gd name="T21" fmla="*/ 154 h 154"/>
                <a:gd name="T22" fmla="*/ 61 w 155"/>
                <a:gd name="T23" fmla="*/ 153 h 154"/>
                <a:gd name="T24" fmla="*/ 48 w 155"/>
                <a:gd name="T25" fmla="*/ 149 h 154"/>
                <a:gd name="T26" fmla="*/ 34 w 155"/>
                <a:gd name="T27" fmla="*/ 142 h 154"/>
                <a:gd name="T28" fmla="*/ 22 w 155"/>
                <a:gd name="T29" fmla="*/ 133 h 154"/>
                <a:gd name="T30" fmla="*/ 13 w 155"/>
                <a:gd name="T31" fmla="*/ 120 h 154"/>
                <a:gd name="T32" fmla="*/ 6 w 155"/>
                <a:gd name="T33" fmla="*/ 107 h 154"/>
                <a:gd name="T34" fmla="*/ 2 w 155"/>
                <a:gd name="T35" fmla="*/ 93 h 154"/>
                <a:gd name="T36" fmla="*/ 0 w 155"/>
                <a:gd name="T37" fmla="*/ 77 h 154"/>
                <a:gd name="T38" fmla="*/ 0 w 155"/>
                <a:gd name="T39" fmla="*/ 77 h 154"/>
                <a:gd name="T40" fmla="*/ 2 w 155"/>
                <a:gd name="T41" fmla="*/ 62 h 154"/>
                <a:gd name="T42" fmla="*/ 6 w 155"/>
                <a:gd name="T43" fmla="*/ 47 h 154"/>
                <a:gd name="T44" fmla="*/ 13 w 155"/>
                <a:gd name="T45" fmla="*/ 34 h 154"/>
                <a:gd name="T46" fmla="*/ 22 w 155"/>
                <a:gd name="T47" fmla="*/ 23 h 154"/>
                <a:gd name="T48" fmla="*/ 34 w 155"/>
                <a:gd name="T49" fmla="*/ 13 h 154"/>
                <a:gd name="T50" fmla="*/ 48 w 155"/>
                <a:gd name="T51" fmla="*/ 5 h 154"/>
                <a:gd name="T52" fmla="*/ 61 w 155"/>
                <a:gd name="T53" fmla="*/ 1 h 154"/>
                <a:gd name="T54" fmla="*/ 78 w 155"/>
                <a:gd name="T55" fmla="*/ 0 h 154"/>
                <a:gd name="T56" fmla="*/ 78 w 155"/>
                <a:gd name="T57" fmla="*/ 0 h 154"/>
                <a:gd name="T58" fmla="*/ 94 w 155"/>
                <a:gd name="T59" fmla="*/ 1 h 154"/>
                <a:gd name="T60" fmla="*/ 107 w 155"/>
                <a:gd name="T61" fmla="*/ 5 h 154"/>
                <a:gd name="T62" fmla="*/ 121 w 155"/>
                <a:gd name="T63" fmla="*/ 13 h 154"/>
                <a:gd name="T64" fmla="*/ 132 w 155"/>
                <a:gd name="T65" fmla="*/ 23 h 154"/>
                <a:gd name="T66" fmla="*/ 141 w 155"/>
                <a:gd name="T67" fmla="*/ 34 h 154"/>
                <a:gd name="T68" fmla="*/ 149 w 155"/>
                <a:gd name="T69" fmla="*/ 47 h 154"/>
                <a:gd name="T70" fmla="*/ 153 w 155"/>
                <a:gd name="T71" fmla="*/ 62 h 154"/>
                <a:gd name="T72" fmla="*/ 155 w 155"/>
                <a:gd name="T73" fmla="*/ 77 h 154"/>
                <a:gd name="T74" fmla="*/ 155 w 155"/>
                <a:gd name="T75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5" h="154">
                  <a:moveTo>
                    <a:pt x="155" y="77"/>
                  </a:moveTo>
                  <a:lnTo>
                    <a:pt x="155" y="77"/>
                  </a:lnTo>
                  <a:lnTo>
                    <a:pt x="153" y="93"/>
                  </a:lnTo>
                  <a:lnTo>
                    <a:pt x="149" y="107"/>
                  </a:lnTo>
                  <a:lnTo>
                    <a:pt x="141" y="120"/>
                  </a:lnTo>
                  <a:lnTo>
                    <a:pt x="132" y="133"/>
                  </a:lnTo>
                  <a:lnTo>
                    <a:pt x="121" y="142"/>
                  </a:lnTo>
                  <a:lnTo>
                    <a:pt x="107" y="149"/>
                  </a:lnTo>
                  <a:lnTo>
                    <a:pt x="94" y="153"/>
                  </a:lnTo>
                  <a:lnTo>
                    <a:pt x="78" y="154"/>
                  </a:lnTo>
                  <a:lnTo>
                    <a:pt x="78" y="154"/>
                  </a:lnTo>
                  <a:lnTo>
                    <a:pt x="61" y="153"/>
                  </a:lnTo>
                  <a:lnTo>
                    <a:pt x="48" y="149"/>
                  </a:lnTo>
                  <a:lnTo>
                    <a:pt x="34" y="142"/>
                  </a:lnTo>
                  <a:lnTo>
                    <a:pt x="22" y="133"/>
                  </a:lnTo>
                  <a:lnTo>
                    <a:pt x="13" y="120"/>
                  </a:lnTo>
                  <a:lnTo>
                    <a:pt x="6" y="107"/>
                  </a:lnTo>
                  <a:lnTo>
                    <a:pt x="2" y="93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2" y="62"/>
                  </a:lnTo>
                  <a:lnTo>
                    <a:pt x="6" y="47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8" y="5"/>
                  </a:lnTo>
                  <a:lnTo>
                    <a:pt x="61" y="1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94" y="1"/>
                  </a:lnTo>
                  <a:lnTo>
                    <a:pt x="107" y="5"/>
                  </a:lnTo>
                  <a:lnTo>
                    <a:pt x="121" y="13"/>
                  </a:lnTo>
                  <a:lnTo>
                    <a:pt x="132" y="23"/>
                  </a:lnTo>
                  <a:lnTo>
                    <a:pt x="141" y="34"/>
                  </a:lnTo>
                  <a:lnTo>
                    <a:pt x="149" y="47"/>
                  </a:lnTo>
                  <a:lnTo>
                    <a:pt x="153" y="62"/>
                  </a:lnTo>
                  <a:lnTo>
                    <a:pt x="155" y="77"/>
                  </a:lnTo>
                  <a:lnTo>
                    <a:pt x="155" y="77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889E60FC-DDE1-53F8-2D5D-FB3880524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861" y="3008004"/>
              <a:ext cx="156736" cy="155731"/>
            </a:xfrm>
            <a:custGeom>
              <a:avLst/>
              <a:gdLst>
                <a:gd name="T0" fmla="*/ 156 w 156"/>
                <a:gd name="T1" fmla="*/ 78 h 155"/>
                <a:gd name="T2" fmla="*/ 156 w 156"/>
                <a:gd name="T3" fmla="*/ 78 h 155"/>
                <a:gd name="T4" fmla="*/ 154 w 156"/>
                <a:gd name="T5" fmla="*/ 92 h 155"/>
                <a:gd name="T6" fmla="*/ 149 w 156"/>
                <a:gd name="T7" fmla="*/ 107 h 155"/>
                <a:gd name="T8" fmla="*/ 142 w 156"/>
                <a:gd name="T9" fmla="*/ 121 h 155"/>
                <a:gd name="T10" fmla="*/ 133 w 156"/>
                <a:gd name="T11" fmla="*/ 132 h 155"/>
                <a:gd name="T12" fmla="*/ 120 w 156"/>
                <a:gd name="T13" fmla="*/ 141 h 155"/>
                <a:gd name="T14" fmla="*/ 108 w 156"/>
                <a:gd name="T15" fmla="*/ 149 h 155"/>
                <a:gd name="T16" fmla="*/ 93 w 156"/>
                <a:gd name="T17" fmla="*/ 153 h 155"/>
                <a:gd name="T18" fmla="*/ 77 w 156"/>
                <a:gd name="T19" fmla="*/ 155 h 155"/>
                <a:gd name="T20" fmla="*/ 77 w 156"/>
                <a:gd name="T21" fmla="*/ 155 h 155"/>
                <a:gd name="T22" fmla="*/ 62 w 156"/>
                <a:gd name="T23" fmla="*/ 153 h 155"/>
                <a:gd name="T24" fmla="*/ 47 w 156"/>
                <a:gd name="T25" fmla="*/ 149 h 155"/>
                <a:gd name="T26" fmla="*/ 34 w 156"/>
                <a:gd name="T27" fmla="*/ 141 h 155"/>
                <a:gd name="T28" fmla="*/ 23 w 156"/>
                <a:gd name="T29" fmla="*/ 132 h 155"/>
                <a:gd name="T30" fmla="*/ 13 w 156"/>
                <a:gd name="T31" fmla="*/ 121 h 155"/>
                <a:gd name="T32" fmla="*/ 7 w 156"/>
                <a:gd name="T33" fmla="*/ 107 h 155"/>
                <a:gd name="T34" fmla="*/ 1 w 156"/>
                <a:gd name="T35" fmla="*/ 92 h 155"/>
                <a:gd name="T36" fmla="*/ 0 w 156"/>
                <a:gd name="T37" fmla="*/ 78 h 155"/>
                <a:gd name="T38" fmla="*/ 0 w 156"/>
                <a:gd name="T39" fmla="*/ 78 h 155"/>
                <a:gd name="T40" fmla="*/ 1 w 156"/>
                <a:gd name="T41" fmla="*/ 61 h 155"/>
                <a:gd name="T42" fmla="*/ 7 w 156"/>
                <a:gd name="T43" fmla="*/ 48 h 155"/>
                <a:gd name="T44" fmla="*/ 13 w 156"/>
                <a:gd name="T45" fmla="*/ 34 h 155"/>
                <a:gd name="T46" fmla="*/ 23 w 156"/>
                <a:gd name="T47" fmla="*/ 22 h 155"/>
                <a:gd name="T48" fmla="*/ 34 w 156"/>
                <a:gd name="T49" fmla="*/ 13 h 155"/>
                <a:gd name="T50" fmla="*/ 47 w 156"/>
                <a:gd name="T51" fmla="*/ 6 h 155"/>
                <a:gd name="T52" fmla="*/ 62 w 156"/>
                <a:gd name="T53" fmla="*/ 2 h 155"/>
                <a:gd name="T54" fmla="*/ 77 w 156"/>
                <a:gd name="T55" fmla="*/ 0 h 155"/>
                <a:gd name="T56" fmla="*/ 77 w 156"/>
                <a:gd name="T57" fmla="*/ 0 h 155"/>
                <a:gd name="T58" fmla="*/ 93 w 156"/>
                <a:gd name="T59" fmla="*/ 2 h 155"/>
                <a:gd name="T60" fmla="*/ 108 w 156"/>
                <a:gd name="T61" fmla="*/ 6 h 155"/>
                <a:gd name="T62" fmla="*/ 120 w 156"/>
                <a:gd name="T63" fmla="*/ 13 h 155"/>
                <a:gd name="T64" fmla="*/ 133 w 156"/>
                <a:gd name="T65" fmla="*/ 22 h 155"/>
                <a:gd name="T66" fmla="*/ 142 w 156"/>
                <a:gd name="T67" fmla="*/ 34 h 155"/>
                <a:gd name="T68" fmla="*/ 149 w 156"/>
                <a:gd name="T69" fmla="*/ 48 h 155"/>
                <a:gd name="T70" fmla="*/ 154 w 156"/>
                <a:gd name="T71" fmla="*/ 61 h 155"/>
                <a:gd name="T72" fmla="*/ 156 w 156"/>
                <a:gd name="T73" fmla="*/ 78 h 155"/>
                <a:gd name="T74" fmla="*/ 156 w 156"/>
                <a:gd name="T75" fmla="*/ 7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5">
                  <a:moveTo>
                    <a:pt x="156" y="78"/>
                  </a:moveTo>
                  <a:lnTo>
                    <a:pt x="156" y="78"/>
                  </a:lnTo>
                  <a:lnTo>
                    <a:pt x="154" y="92"/>
                  </a:lnTo>
                  <a:lnTo>
                    <a:pt x="149" y="107"/>
                  </a:lnTo>
                  <a:lnTo>
                    <a:pt x="142" y="121"/>
                  </a:lnTo>
                  <a:lnTo>
                    <a:pt x="133" y="132"/>
                  </a:lnTo>
                  <a:lnTo>
                    <a:pt x="120" y="141"/>
                  </a:lnTo>
                  <a:lnTo>
                    <a:pt x="108" y="149"/>
                  </a:lnTo>
                  <a:lnTo>
                    <a:pt x="93" y="153"/>
                  </a:lnTo>
                  <a:lnTo>
                    <a:pt x="77" y="155"/>
                  </a:lnTo>
                  <a:lnTo>
                    <a:pt x="77" y="155"/>
                  </a:lnTo>
                  <a:lnTo>
                    <a:pt x="62" y="153"/>
                  </a:lnTo>
                  <a:lnTo>
                    <a:pt x="47" y="149"/>
                  </a:lnTo>
                  <a:lnTo>
                    <a:pt x="34" y="141"/>
                  </a:lnTo>
                  <a:lnTo>
                    <a:pt x="23" y="132"/>
                  </a:lnTo>
                  <a:lnTo>
                    <a:pt x="13" y="121"/>
                  </a:lnTo>
                  <a:lnTo>
                    <a:pt x="7" y="107"/>
                  </a:lnTo>
                  <a:lnTo>
                    <a:pt x="1" y="9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8"/>
                  </a:lnTo>
                  <a:lnTo>
                    <a:pt x="13" y="34"/>
                  </a:lnTo>
                  <a:lnTo>
                    <a:pt x="23" y="22"/>
                  </a:lnTo>
                  <a:lnTo>
                    <a:pt x="34" y="13"/>
                  </a:lnTo>
                  <a:lnTo>
                    <a:pt x="47" y="6"/>
                  </a:lnTo>
                  <a:lnTo>
                    <a:pt x="62" y="2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3" y="2"/>
                  </a:lnTo>
                  <a:lnTo>
                    <a:pt x="108" y="6"/>
                  </a:lnTo>
                  <a:lnTo>
                    <a:pt x="120" y="13"/>
                  </a:lnTo>
                  <a:lnTo>
                    <a:pt x="133" y="22"/>
                  </a:lnTo>
                  <a:lnTo>
                    <a:pt x="142" y="34"/>
                  </a:lnTo>
                  <a:lnTo>
                    <a:pt x="149" y="48"/>
                  </a:lnTo>
                  <a:lnTo>
                    <a:pt x="154" y="61"/>
                  </a:lnTo>
                  <a:lnTo>
                    <a:pt x="156" y="78"/>
                  </a:lnTo>
                  <a:lnTo>
                    <a:pt x="156" y="78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9B34514A-486E-7A43-B0D7-44ED5D7E1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5232" y="2481533"/>
              <a:ext cx="156736" cy="155731"/>
            </a:xfrm>
            <a:custGeom>
              <a:avLst/>
              <a:gdLst>
                <a:gd name="T0" fmla="*/ 156 w 156"/>
                <a:gd name="T1" fmla="*/ 78 h 155"/>
                <a:gd name="T2" fmla="*/ 156 w 156"/>
                <a:gd name="T3" fmla="*/ 78 h 155"/>
                <a:gd name="T4" fmla="*/ 153 w 156"/>
                <a:gd name="T5" fmla="*/ 94 h 155"/>
                <a:gd name="T6" fmla="*/ 149 w 156"/>
                <a:gd name="T7" fmla="*/ 107 h 155"/>
                <a:gd name="T8" fmla="*/ 142 w 156"/>
                <a:gd name="T9" fmla="*/ 121 h 155"/>
                <a:gd name="T10" fmla="*/ 133 w 156"/>
                <a:gd name="T11" fmla="*/ 133 h 155"/>
                <a:gd name="T12" fmla="*/ 121 w 156"/>
                <a:gd name="T13" fmla="*/ 143 h 155"/>
                <a:gd name="T14" fmla="*/ 109 w 156"/>
                <a:gd name="T15" fmla="*/ 149 h 155"/>
                <a:gd name="T16" fmla="*/ 94 w 156"/>
                <a:gd name="T17" fmla="*/ 153 h 155"/>
                <a:gd name="T18" fmla="*/ 77 w 156"/>
                <a:gd name="T19" fmla="*/ 155 h 155"/>
                <a:gd name="T20" fmla="*/ 77 w 156"/>
                <a:gd name="T21" fmla="*/ 155 h 155"/>
                <a:gd name="T22" fmla="*/ 62 w 156"/>
                <a:gd name="T23" fmla="*/ 153 h 155"/>
                <a:gd name="T24" fmla="*/ 48 w 156"/>
                <a:gd name="T25" fmla="*/ 149 h 155"/>
                <a:gd name="T26" fmla="*/ 34 w 156"/>
                <a:gd name="T27" fmla="*/ 143 h 155"/>
                <a:gd name="T28" fmla="*/ 23 w 156"/>
                <a:gd name="T29" fmla="*/ 133 h 155"/>
                <a:gd name="T30" fmla="*/ 14 w 156"/>
                <a:gd name="T31" fmla="*/ 121 h 155"/>
                <a:gd name="T32" fmla="*/ 7 w 156"/>
                <a:gd name="T33" fmla="*/ 107 h 155"/>
                <a:gd name="T34" fmla="*/ 2 w 156"/>
                <a:gd name="T35" fmla="*/ 94 h 155"/>
                <a:gd name="T36" fmla="*/ 0 w 156"/>
                <a:gd name="T37" fmla="*/ 78 h 155"/>
                <a:gd name="T38" fmla="*/ 0 w 156"/>
                <a:gd name="T39" fmla="*/ 78 h 155"/>
                <a:gd name="T40" fmla="*/ 2 w 156"/>
                <a:gd name="T41" fmla="*/ 63 h 155"/>
                <a:gd name="T42" fmla="*/ 7 w 156"/>
                <a:gd name="T43" fmla="*/ 48 h 155"/>
                <a:gd name="T44" fmla="*/ 14 w 156"/>
                <a:gd name="T45" fmla="*/ 34 h 155"/>
                <a:gd name="T46" fmla="*/ 23 w 156"/>
                <a:gd name="T47" fmla="*/ 23 h 155"/>
                <a:gd name="T48" fmla="*/ 34 w 156"/>
                <a:gd name="T49" fmla="*/ 14 h 155"/>
                <a:gd name="T50" fmla="*/ 48 w 156"/>
                <a:gd name="T51" fmla="*/ 6 h 155"/>
                <a:gd name="T52" fmla="*/ 62 w 156"/>
                <a:gd name="T53" fmla="*/ 2 h 155"/>
                <a:gd name="T54" fmla="*/ 77 w 156"/>
                <a:gd name="T55" fmla="*/ 0 h 155"/>
                <a:gd name="T56" fmla="*/ 77 w 156"/>
                <a:gd name="T57" fmla="*/ 0 h 155"/>
                <a:gd name="T58" fmla="*/ 94 w 156"/>
                <a:gd name="T59" fmla="*/ 2 h 155"/>
                <a:gd name="T60" fmla="*/ 109 w 156"/>
                <a:gd name="T61" fmla="*/ 6 h 155"/>
                <a:gd name="T62" fmla="*/ 121 w 156"/>
                <a:gd name="T63" fmla="*/ 14 h 155"/>
                <a:gd name="T64" fmla="*/ 133 w 156"/>
                <a:gd name="T65" fmla="*/ 23 h 155"/>
                <a:gd name="T66" fmla="*/ 142 w 156"/>
                <a:gd name="T67" fmla="*/ 34 h 155"/>
                <a:gd name="T68" fmla="*/ 149 w 156"/>
                <a:gd name="T69" fmla="*/ 48 h 155"/>
                <a:gd name="T70" fmla="*/ 153 w 156"/>
                <a:gd name="T71" fmla="*/ 63 h 155"/>
                <a:gd name="T72" fmla="*/ 156 w 156"/>
                <a:gd name="T73" fmla="*/ 78 h 155"/>
                <a:gd name="T74" fmla="*/ 156 w 156"/>
                <a:gd name="T75" fmla="*/ 7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5">
                  <a:moveTo>
                    <a:pt x="156" y="78"/>
                  </a:moveTo>
                  <a:lnTo>
                    <a:pt x="156" y="78"/>
                  </a:lnTo>
                  <a:lnTo>
                    <a:pt x="153" y="94"/>
                  </a:lnTo>
                  <a:lnTo>
                    <a:pt x="149" y="107"/>
                  </a:lnTo>
                  <a:lnTo>
                    <a:pt x="142" y="121"/>
                  </a:lnTo>
                  <a:lnTo>
                    <a:pt x="133" y="133"/>
                  </a:lnTo>
                  <a:lnTo>
                    <a:pt x="121" y="143"/>
                  </a:lnTo>
                  <a:lnTo>
                    <a:pt x="109" y="149"/>
                  </a:lnTo>
                  <a:lnTo>
                    <a:pt x="94" y="153"/>
                  </a:lnTo>
                  <a:lnTo>
                    <a:pt x="77" y="155"/>
                  </a:lnTo>
                  <a:lnTo>
                    <a:pt x="77" y="155"/>
                  </a:lnTo>
                  <a:lnTo>
                    <a:pt x="62" y="153"/>
                  </a:lnTo>
                  <a:lnTo>
                    <a:pt x="48" y="149"/>
                  </a:lnTo>
                  <a:lnTo>
                    <a:pt x="34" y="143"/>
                  </a:lnTo>
                  <a:lnTo>
                    <a:pt x="23" y="133"/>
                  </a:lnTo>
                  <a:lnTo>
                    <a:pt x="14" y="121"/>
                  </a:lnTo>
                  <a:lnTo>
                    <a:pt x="7" y="107"/>
                  </a:lnTo>
                  <a:lnTo>
                    <a:pt x="2" y="9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63"/>
                  </a:lnTo>
                  <a:lnTo>
                    <a:pt x="7" y="48"/>
                  </a:lnTo>
                  <a:lnTo>
                    <a:pt x="14" y="34"/>
                  </a:lnTo>
                  <a:lnTo>
                    <a:pt x="23" y="23"/>
                  </a:lnTo>
                  <a:lnTo>
                    <a:pt x="34" y="14"/>
                  </a:lnTo>
                  <a:lnTo>
                    <a:pt x="48" y="6"/>
                  </a:lnTo>
                  <a:lnTo>
                    <a:pt x="62" y="2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4" y="2"/>
                  </a:lnTo>
                  <a:lnTo>
                    <a:pt x="109" y="6"/>
                  </a:lnTo>
                  <a:lnTo>
                    <a:pt x="121" y="14"/>
                  </a:lnTo>
                  <a:lnTo>
                    <a:pt x="133" y="23"/>
                  </a:lnTo>
                  <a:lnTo>
                    <a:pt x="142" y="34"/>
                  </a:lnTo>
                  <a:lnTo>
                    <a:pt x="149" y="48"/>
                  </a:lnTo>
                  <a:lnTo>
                    <a:pt x="153" y="63"/>
                  </a:lnTo>
                  <a:lnTo>
                    <a:pt x="156" y="78"/>
                  </a:lnTo>
                  <a:lnTo>
                    <a:pt x="156" y="78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24" name="Rectangle 16">
            <a:extLst>
              <a:ext uri="{FF2B5EF4-FFF2-40B4-BE49-F238E27FC236}">
                <a16:creationId xmlns:a16="http://schemas.microsoft.com/office/drawing/2014/main" id="{B7483E35-876D-1D4B-98E2-1C538D30D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6005" y="2014341"/>
            <a:ext cx="5899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fa-IR" altLang="en-US" sz="20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1394</a:t>
            </a:r>
            <a:endParaRPr lang="en-US" altLang="en-US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Rectangle 17">
            <a:extLst>
              <a:ext uri="{FF2B5EF4-FFF2-40B4-BE49-F238E27FC236}">
                <a16:creationId xmlns:a16="http://schemas.microsoft.com/office/drawing/2014/main" id="{4502E497-7F76-B16D-6A00-F55179D42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0550" y="3346594"/>
            <a:ext cx="5899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fa-IR" altLang="en-US" sz="20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1396</a:t>
            </a:r>
            <a:endParaRPr lang="en-US" altLang="en-US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id="{9475FBEA-FBFA-2406-AA5A-B1A97D726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119" y="2014341"/>
            <a:ext cx="5899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fa-IR" altLang="en-US" sz="20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1398</a:t>
            </a:r>
            <a:endParaRPr lang="en-US" altLang="en-US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35B0998B-1C86-114E-09A2-FC7FD2130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655" y="3346594"/>
            <a:ext cx="5899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fa-IR" altLang="en-US" sz="20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1400</a:t>
            </a:r>
            <a:endParaRPr lang="en-US" altLang="en-US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DAA093A-9493-2C62-3053-91AA59EEE211}"/>
              </a:ext>
            </a:extLst>
          </p:cNvPr>
          <p:cNvGrpSpPr/>
          <p:nvPr/>
        </p:nvGrpSpPr>
        <p:grpSpPr>
          <a:xfrm>
            <a:off x="2544655" y="1504950"/>
            <a:ext cx="1362354" cy="1439758"/>
            <a:chOff x="2544655" y="1504950"/>
            <a:chExt cx="1362354" cy="1439758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82F85158-F392-23FD-9B13-E093AE3A5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120" y="1504950"/>
              <a:ext cx="1302111" cy="1439758"/>
            </a:xfrm>
            <a:custGeom>
              <a:avLst/>
              <a:gdLst>
                <a:gd name="T0" fmla="*/ 1296 w 1296"/>
                <a:gd name="T1" fmla="*/ 464 h 1433"/>
                <a:gd name="T2" fmla="*/ 1296 w 1296"/>
                <a:gd name="T3" fmla="*/ 451 h 1433"/>
                <a:gd name="T4" fmla="*/ 1292 w 1296"/>
                <a:gd name="T5" fmla="*/ 423 h 1433"/>
                <a:gd name="T6" fmla="*/ 1285 w 1296"/>
                <a:gd name="T7" fmla="*/ 395 h 1433"/>
                <a:gd name="T8" fmla="*/ 1274 w 1296"/>
                <a:gd name="T9" fmla="*/ 371 h 1433"/>
                <a:gd name="T10" fmla="*/ 1261 w 1296"/>
                <a:gd name="T11" fmla="*/ 347 h 1433"/>
                <a:gd name="T12" fmla="*/ 1243 w 1296"/>
                <a:gd name="T13" fmla="*/ 325 h 1433"/>
                <a:gd name="T14" fmla="*/ 1224 w 1296"/>
                <a:gd name="T15" fmla="*/ 305 h 1433"/>
                <a:gd name="T16" fmla="*/ 1202 w 1296"/>
                <a:gd name="T17" fmla="*/ 288 h 1433"/>
                <a:gd name="T18" fmla="*/ 754 w 1296"/>
                <a:gd name="T19" fmla="*/ 28 h 1433"/>
                <a:gd name="T20" fmla="*/ 742 w 1296"/>
                <a:gd name="T21" fmla="*/ 22 h 1433"/>
                <a:gd name="T22" fmla="*/ 716 w 1296"/>
                <a:gd name="T23" fmla="*/ 11 h 1433"/>
                <a:gd name="T24" fmla="*/ 689 w 1296"/>
                <a:gd name="T25" fmla="*/ 4 h 1433"/>
                <a:gd name="T26" fmla="*/ 662 w 1296"/>
                <a:gd name="T27" fmla="*/ 1 h 1433"/>
                <a:gd name="T28" fmla="*/ 634 w 1296"/>
                <a:gd name="T29" fmla="*/ 1 h 1433"/>
                <a:gd name="T30" fmla="*/ 607 w 1296"/>
                <a:gd name="T31" fmla="*/ 4 h 1433"/>
                <a:gd name="T32" fmla="*/ 580 w 1296"/>
                <a:gd name="T33" fmla="*/ 11 h 1433"/>
                <a:gd name="T34" fmla="*/ 554 w 1296"/>
                <a:gd name="T35" fmla="*/ 22 h 1433"/>
                <a:gd name="T36" fmla="*/ 106 w 1296"/>
                <a:gd name="T37" fmla="*/ 280 h 1433"/>
                <a:gd name="T38" fmla="*/ 93 w 1296"/>
                <a:gd name="T39" fmla="*/ 288 h 1433"/>
                <a:gd name="T40" fmla="*/ 72 w 1296"/>
                <a:gd name="T41" fmla="*/ 305 h 1433"/>
                <a:gd name="T42" fmla="*/ 51 w 1296"/>
                <a:gd name="T43" fmla="*/ 325 h 1433"/>
                <a:gd name="T44" fmla="*/ 35 w 1296"/>
                <a:gd name="T45" fmla="*/ 347 h 1433"/>
                <a:gd name="T46" fmla="*/ 22 w 1296"/>
                <a:gd name="T47" fmla="*/ 371 h 1433"/>
                <a:gd name="T48" fmla="*/ 11 w 1296"/>
                <a:gd name="T49" fmla="*/ 395 h 1433"/>
                <a:gd name="T50" fmla="*/ 4 w 1296"/>
                <a:gd name="T51" fmla="*/ 423 h 1433"/>
                <a:gd name="T52" fmla="*/ 0 w 1296"/>
                <a:gd name="T53" fmla="*/ 451 h 1433"/>
                <a:gd name="T54" fmla="*/ 0 w 1296"/>
                <a:gd name="T55" fmla="*/ 968 h 1433"/>
                <a:gd name="T56" fmla="*/ 0 w 1296"/>
                <a:gd name="T57" fmla="*/ 982 h 1433"/>
                <a:gd name="T58" fmla="*/ 4 w 1296"/>
                <a:gd name="T59" fmla="*/ 1010 h 1433"/>
                <a:gd name="T60" fmla="*/ 11 w 1296"/>
                <a:gd name="T61" fmla="*/ 1036 h 1433"/>
                <a:gd name="T62" fmla="*/ 22 w 1296"/>
                <a:gd name="T63" fmla="*/ 1062 h 1433"/>
                <a:gd name="T64" fmla="*/ 35 w 1296"/>
                <a:gd name="T65" fmla="*/ 1086 h 1433"/>
                <a:gd name="T66" fmla="*/ 51 w 1296"/>
                <a:gd name="T67" fmla="*/ 1108 h 1433"/>
                <a:gd name="T68" fmla="*/ 72 w 1296"/>
                <a:gd name="T69" fmla="*/ 1128 h 1433"/>
                <a:gd name="T70" fmla="*/ 93 w 1296"/>
                <a:gd name="T71" fmla="*/ 1144 h 1433"/>
                <a:gd name="T72" fmla="*/ 542 w 1296"/>
                <a:gd name="T73" fmla="*/ 1403 h 1433"/>
                <a:gd name="T74" fmla="*/ 554 w 1296"/>
                <a:gd name="T75" fmla="*/ 1410 h 1433"/>
                <a:gd name="T76" fmla="*/ 580 w 1296"/>
                <a:gd name="T77" fmla="*/ 1421 h 1433"/>
                <a:gd name="T78" fmla="*/ 607 w 1296"/>
                <a:gd name="T79" fmla="*/ 1429 h 1433"/>
                <a:gd name="T80" fmla="*/ 634 w 1296"/>
                <a:gd name="T81" fmla="*/ 1431 h 1433"/>
                <a:gd name="T82" fmla="*/ 662 w 1296"/>
                <a:gd name="T83" fmla="*/ 1431 h 1433"/>
                <a:gd name="T84" fmla="*/ 689 w 1296"/>
                <a:gd name="T85" fmla="*/ 1429 h 1433"/>
                <a:gd name="T86" fmla="*/ 716 w 1296"/>
                <a:gd name="T87" fmla="*/ 1421 h 1433"/>
                <a:gd name="T88" fmla="*/ 742 w 1296"/>
                <a:gd name="T89" fmla="*/ 1410 h 1433"/>
                <a:gd name="T90" fmla="*/ 1190 w 1296"/>
                <a:gd name="T91" fmla="*/ 1152 h 1433"/>
                <a:gd name="T92" fmla="*/ 1202 w 1296"/>
                <a:gd name="T93" fmla="*/ 1144 h 1433"/>
                <a:gd name="T94" fmla="*/ 1224 w 1296"/>
                <a:gd name="T95" fmla="*/ 1128 h 1433"/>
                <a:gd name="T96" fmla="*/ 1243 w 1296"/>
                <a:gd name="T97" fmla="*/ 1108 h 1433"/>
                <a:gd name="T98" fmla="*/ 1261 w 1296"/>
                <a:gd name="T99" fmla="*/ 1086 h 1433"/>
                <a:gd name="T100" fmla="*/ 1274 w 1296"/>
                <a:gd name="T101" fmla="*/ 1062 h 1433"/>
                <a:gd name="T102" fmla="*/ 1285 w 1296"/>
                <a:gd name="T103" fmla="*/ 1036 h 1433"/>
                <a:gd name="T104" fmla="*/ 1292 w 1296"/>
                <a:gd name="T105" fmla="*/ 1010 h 1433"/>
                <a:gd name="T106" fmla="*/ 1296 w 1296"/>
                <a:gd name="T107" fmla="*/ 982 h 1433"/>
                <a:gd name="T108" fmla="*/ 1296 w 1296"/>
                <a:gd name="T109" fmla="*/ 968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6" h="1433">
                  <a:moveTo>
                    <a:pt x="1296" y="968"/>
                  </a:moveTo>
                  <a:lnTo>
                    <a:pt x="1296" y="464"/>
                  </a:lnTo>
                  <a:lnTo>
                    <a:pt x="1296" y="464"/>
                  </a:lnTo>
                  <a:lnTo>
                    <a:pt x="1296" y="451"/>
                  </a:lnTo>
                  <a:lnTo>
                    <a:pt x="1294" y="436"/>
                  </a:lnTo>
                  <a:lnTo>
                    <a:pt x="1292" y="423"/>
                  </a:lnTo>
                  <a:lnTo>
                    <a:pt x="1289" y="409"/>
                  </a:lnTo>
                  <a:lnTo>
                    <a:pt x="1285" y="395"/>
                  </a:lnTo>
                  <a:lnTo>
                    <a:pt x="1280" y="383"/>
                  </a:lnTo>
                  <a:lnTo>
                    <a:pt x="1274" y="371"/>
                  </a:lnTo>
                  <a:lnTo>
                    <a:pt x="1267" y="359"/>
                  </a:lnTo>
                  <a:lnTo>
                    <a:pt x="1261" y="347"/>
                  </a:lnTo>
                  <a:lnTo>
                    <a:pt x="1252" y="336"/>
                  </a:lnTo>
                  <a:lnTo>
                    <a:pt x="1243" y="325"/>
                  </a:lnTo>
                  <a:lnTo>
                    <a:pt x="1235" y="314"/>
                  </a:lnTo>
                  <a:lnTo>
                    <a:pt x="1224" y="305"/>
                  </a:lnTo>
                  <a:lnTo>
                    <a:pt x="1213" y="297"/>
                  </a:lnTo>
                  <a:lnTo>
                    <a:pt x="1202" y="288"/>
                  </a:lnTo>
                  <a:lnTo>
                    <a:pt x="1190" y="280"/>
                  </a:lnTo>
                  <a:lnTo>
                    <a:pt x="754" y="28"/>
                  </a:lnTo>
                  <a:lnTo>
                    <a:pt x="754" y="28"/>
                  </a:lnTo>
                  <a:lnTo>
                    <a:pt x="742" y="22"/>
                  </a:lnTo>
                  <a:lnTo>
                    <a:pt x="728" y="16"/>
                  </a:lnTo>
                  <a:lnTo>
                    <a:pt x="716" y="11"/>
                  </a:lnTo>
                  <a:lnTo>
                    <a:pt x="703" y="7"/>
                  </a:lnTo>
                  <a:lnTo>
                    <a:pt x="689" y="4"/>
                  </a:lnTo>
                  <a:lnTo>
                    <a:pt x="676" y="3"/>
                  </a:lnTo>
                  <a:lnTo>
                    <a:pt x="662" y="1"/>
                  </a:lnTo>
                  <a:lnTo>
                    <a:pt x="647" y="0"/>
                  </a:lnTo>
                  <a:lnTo>
                    <a:pt x="634" y="1"/>
                  </a:lnTo>
                  <a:lnTo>
                    <a:pt x="620" y="3"/>
                  </a:lnTo>
                  <a:lnTo>
                    <a:pt x="607" y="4"/>
                  </a:lnTo>
                  <a:lnTo>
                    <a:pt x="593" y="7"/>
                  </a:lnTo>
                  <a:lnTo>
                    <a:pt x="580" y="11"/>
                  </a:lnTo>
                  <a:lnTo>
                    <a:pt x="567" y="16"/>
                  </a:lnTo>
                  <a:lnTo>
                    <a:pt x="554" y="22"/>
                  </a:lnTo>
                  <a:lnTo>
                    <a:pt x="542" y="28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93" y="288"/>
                  </a:lnTo>
                  <a:lnTo>
                    <a:pt x="83" y="297"/>
                  </a:lnTo>
                  <a:lnTo>
                    <a:pt x="72" y="305"/>
                  </a:lnTo>
                  <a:lnTo>
                    <a:pt x="61" y="314"/>
                  </a:lnTo>
                  <a:lnTo>
                    <a:pt x="51" y="325"/>
                  </a:lnTo>
                  <a:lnTo>
                    <a:pt x="43" y="336"/>
                  </a:lnTo>
                  <a:lnTo>
                    <a:pt x="35" y="347"/>
                  </a:lnTo>
                  <a:lnTo>
                    <a:pt x="28" y="359"/>
                  </a:lnTo>
                  <a:lnTo>
                    <a:pt x="22" y="371"/>
                  </a:lnTo>
                  <a:lnTo>
                    <a:pt x="16" y="383"/>
                  </a:lnTo>
                  <a:lnTo>
                    <a:pt x="11" y="395"/>
                  </a:lnTo>
                  <a:lnTo>
                    <a:pt x="7" y="409"/>
                  </a:lnTo>
                  <a:lnTo>
                    <a:pt x="4" y="423"/>
                  </a:lnTo>
                  <a:lnTo>
                    <a:pt x="1" y="436"/>
                  </a:lnTo>
                  <a:lnTo>
                    <a:pt x="0" y="451"/>
                  </a:lnTo>
                  <a:lnTo>
                    <a:pt x="0" y="464"/>
                  </a:lnTo>
                  <a:lnTo>
                    <a:pt x="0" y="968"/>
                  </a:lnTo>
                  <a:lnTo>
                    <a:pt x="0" y="968"/>
                  </a:lnTo>
                  <a:lnTo>
                    <a:pt x="0" y="982"/>
                  </a:lnTo>
                  <a:lnTo>
                    <a:pt x="1" y="995"/>
                  </a:lnTo>
                  <a:lnTo>
                    <a:pt x="4" y="1010"/>
                  </a:lnTo>
                  <a:lnTo>
                    <a:pt x="7" y="1024"/>
                  </a:lnTo>
                  <a:lnTo>
                    <a:pt x="11" y="1036"/>
                  </a:lnTo>
                  <a:lnTo>
                    <a:pt x="16" y="1050"/>
                  </a:lnTo>
                  <a:lnTo>
                    <a:pt x="22" y="1062"/>
                  </a:lnTo>
                  <a:lnTo>
                    <a:pt x="28" y="1074"/>
                  </a:lnTo>
                  <a:lnTo>
                    <a:pt x="35" y="1086"/>
                  </a:lnTo>
                  <a:lnTo>
                    <a:pt x="43" y="1097"/>
                  </a:lnTo>
                  <a:lnTo>
                    <a:pt x="51" y="1108"/>
                  </a:lnTo>
                  <a:lnTo>
                    <a:pt x="61" y="1117"/>
                  </a:lnTo>
                  <a:lnTo>
                    <a:pt x="72" y="1128"/>
                  </a:lnTo>
                  <a:lnTo>
                    <a:pt x="83" y="1136"/>
                  </a:lnTo>
                  <a:lnTo>
                    <a:pt x="93" y="1144"/>
                  </a:lnTo>
                  <a:lnTo>
                    <a:pt x="106" y="1152"/>
                  </a:lnTo>
                  <a:lnTo>
                    <a:pt x="542" y="1403"/>
                  </a:lnTo>
                  <a:lnTo>
                    <a:pt x="542" y="1403"/>
                  </a:lnTo>
                  <a:lnTo>
                    <a:pt x="554" y="1410"/>
                  </a:lnTo>
                  <a:lnTo>
                    <a:pt x="567" y="1417"/>
                  </a:lnTo>
                  <a:lnTo>
                    <a:pt x="580" y="1421"/>
                  </a:lnTo>
                  <a:lnTo>
                    <a:pt x="593" y="1425"/>
                  </a:lnTo>
                  <a:lnTo>
                    <a:pt x="607" y="1429"/>
                  </a:lnTo>
                  <a:lnTo>
                    <a:pt x="620" y="1430"/>
                  </a:lnTo>
                  <a:lnTo>
                    <a:pt x="634" y="1431"/>
                  </a:lnTo>
                  <a:lnTo>
                    <a:pt x="647" y="1433"/>
                  </a:lnTo>
                  <a:lnTo>
                    <a:pt x="662" y="1431"/>
                  </a:lnTo>
                  <a:lnTo>
                    <a:pt x="676" y="1430"/>
                  </a:lnTo>
                  <a:lnTo>
                    <a:pt x="689" y="1429"/>
                  </a:lnTo>
                  <a:lnTo>
                    <a:pt x="703" y="1425"/>
                  </a:lnTo>
                  <a:lnTo>
                    <a:pt x="716" y="1421"/>
                  </a:lnTo>
                  <a:lnTo>
                    <a:pt x="728" y="1417"/>
                  </a:lnTo>
                  <a:lnTo>
                    <a:pt x="742" y="1410"/>
                  </a:lnTo>
                  <a:lnTo>
                    <a:pt x="754" y="1403"/>
                  </a:lnTo>
                  <a:lnTo>
                    <a:pt x="1190" y="1152"/>
                  </a:lnTo>
                  <a:lnTo>
                    <a:pt x="1190" y="1152"/>
                  </a:lnTo>
                  <a:lnTo>
                    <a:pt x="1202" y="1144"/>
                  </a:lnTo>
                  <a:lnTo>
                    <a:pt x="1213" y="1136"/>
                  </a:lnTo>
                  <a:lnTo>
                    <a:pt x="1224" y="1128"/>
                  </a:lnTo>
                  <a:lnTo>
                    <a:pt x="1235" y="1117"/>
                  </a:lnTo>
                  <a:lnTo>
                    <a:pt x="1243" y="1108"/>
                  </a:lnTo>
                  <a:lnTo>
                    <a:pt x="1252" y="1097"/>
                  </a:lnTo>
                  <a:lnTo>
                    <a:pt x="1261" y="1086"/>
                  </a:lnTo>
                  <a:lnTo>
                    <a:pt x="1267" y="1074"/>
                  </a:lnTo>
                  <a:lnTo>
                    <a:pt x="1274" y="1062"/>
                  </a:lnTo>
                  <a:lnTo>
                    <a:pt x="1280" y="1050"/>
                  </a:lnTo>
                  <a:lnTo>
                    <a:pt x="1285" y="1036"/>
                  </a:lnTo>
                  <a:lnTo>
                    <a:pt x="1289" y="1024"/>
                  </a:lnTo>
                  <a:lnTo>
                    <a:pt x="1292" y="1010"/>
                  </a:lnTo>
                  <a:lnTo>
                    <a:pt x="1294" y="995"/>
                  </a:lnTo>
                  <a:lnTo>
                    <a:pt x="1296" y="982"/>
                  </a:lnTo>
                  <a:lnTo>
                    <a:pt x="1296" y="968"/>
                  </a:lnTo>
                  <a:lnTo>
                    <a:pt x="1296" y="968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0" name="Google Shape;9123;p76">
              <a:extLst>
                <a:ext uri="{FF2B5EF4-FFF2-40B4-BE49-F238E27FC236}">
                  <a16:creationId xmlns:a16="http://schemas.microsoft.com/office/drawing/2014/main" id="{2AB30BD9-9168-202F-3622-3221F5D99162}"/>
                </a:ext>
              </a:extLst>
            </p:cNvPr>
            <p:cNvGrpSpPr/>
            <p:nvPr/>
          </p:nvGrpSpPr>
          <p:grpSpPr>
            <a:xfrm>
              <a:off x="3143050" y="1650828"/>
              <a:ext cx="226532" cy="196486"/>
              <a:chOff x="4452900" y="861750"/>
              <a:chExt cx="489700" cy="424750"/>
            </a:xfrm>
            <a:solidFill>
              <a:schemeClr val="bg1"/>
            </a:solidFill>
          </p:grpSpPr>
          <p:sp>
            <p:nvSpPr>
              <p:cNvPr id="30" name="Google Shape;9124;p76">
                <a:extLst>
                  <a:ext uri="{FF2B5EF4-FFF2-40B4-BE49-F238E27FC236}">
                    <a16:creationId xmlns:a16="http://schemas.microsoft.com/office/drawing/2014/main" id="{8F6E5456-8BA3-8E27-F94E-1141C139DFF6}"/>
                  </a:ext>
                </a:extLst>
              </p:cNvPr>
              <p:cNvSpPr/>
              <p:nvPr/>
            </p:nvSpPr>
            <p:spPr>
              <a:xfrm>
                <a:off x="4452900" y="861750"/>
                <a:ext cx="489700" cy="424750"/>
              </a:xfrm>
              <a:custGeom>
                <a:avLst/>
                <a:gdLst/>
                <a:ahLst/>
                <a:cxnLst/>
                <a:rect l="l" t="t" r="r" b="b"/>
                <a:pathLst>
                  <a:path w="19588" h="16990" extrusionOk="0">
                    <a:moveTo>
                      <a:pt x="3660" y="1137"/>
                    </a:moveTo>
                    <a:cubicBezTo>
                      <a:pt x="4575" y="1137"/>
                      <a:pt x="5402" y="1687"/>
                      <a:pt x="5752" y="2532"/>
                    </a:cubicBezTo>
                    <a:cubicBezTo>
                      <a:pt x="6102" y="3380"/>
                      <a:pt x="5909" y="4353"/>
                      <a:pt x="5260" y="5002"/>
                    </a:cubicBezTo>
                    <a:cubicBezTo>
                      <a:pt x="4828" y="5434"/>
                      <a:pt x="4249" y="5664"/>
                      <a:pt x="3660" y="5664"/>
                    </a:cubicBezTo>
                    <a:cubicBezTo>
                      <a:pt x="3368" y="5664"/>
                      <a:pt x="3073" y="5607"/>
                      <a:pt x="2793" y="5491"/>
                    </a:cubicBezTo>
                    <a:cubicBezTo>
                      <a:pt x="1948" y="5141"/>
                      <a:pt x="1395" y="4317"/>
                      <a:pt x="1395" y="3402"/>
                    </a:cubicBezTo>
                    <a:cubicBezTo>
                      <a:pt x="1395" y="2149"/>
                      <a:pt x="2410" y="1137"/>
                      <a:pt x="3660" y="1137"/>
                    </a:cubicBezTo>
                    <a:close/>
                    <a:moveTo>
                      <a:pt x="10453" y="1137"/>
                    </a:moveTo>
                    <a:cubicBezTo>
                      <a:pt x="11043" y="1137"/>
                      <a:pt x="11622" y="1366"/>
                      <a:pt x="12054" y="1798"/>
                    </a:cubicBezTo>
                    <a:cubicBezTo>
                      <a:pt x="12703" y="2447"/>
                      <a:pt x="12896" y="3420"/>
                      <a:pt x="12546" y="4268"/>
                    </a:cubicBezTo>
                    <a:cubicBezTo>
                      <a:pt x="12196" y="5114"/>
                      <a:pt x="11368" y="5666"/>
                      <a:pt x="10453" y="5666"/>
                    </a:cubicBezTo>
                    <a:cubicBezTo>
                      <a:pt x="9203" y="5663"/>
                      <a:pt x="8189" y="4652"/>
                      <a:pt x="8189" y="3402"/>
                    </a:cubicBezTo>
                    <a:cubicBezTo>
                      <a:pt x="8189" y="2484"/>
                      <a:pt x="8741" y="1659"/>
                      <a:pt x="9587" y="1309"/>
                    </a:cubicBezTo>
                    <a:cubicBezTo>
                      <a:pt x="9867" y="1193"/>
                      <a:pt x="10161" y="1137"/>
                      <a:pt x="10453" y="1137"/>
                    </a:cubicBezTo>
                    <a:close/>
                    <a:moveTo>
                      <a:pt x="14983" y="9063"/>
                    </a:moveTo>
                    <a:lnTo>
                      <a:pt x="14983" y="13592"/>
                    </a:lnTo>
                    <a:lnTo>
                      <a:pt x="13850" y="13592"/>
                    </a:lnTo>
                    <a:lnTo>
                      <a:pt x="13850" y="9063"/>
                    </a:lnTo>
                    <a:close/>
                    <a:moveTo>
                      <a:pt x="18455" y="7276"/>
                    </a:moveTo>
                    <a:lnTo>
                      <a:pt x="18455" y="15377"/>
                    </a:lnTo>
                    <a:lnTo>
                      <a:pt x="16115" y="13849"/>
                    </a:lnTo>
                    <a:lnTo>
                      <a:pt x="16115" y="8803"/>
                    </a:lnTo>
                    <a:lnTo>
                      <a:pt x="18455" y="7276"/>
                    </a:lnTo>
                    <a:close/>
                    <a:moveTo>
                      <a:pt x="12153" y="6799"/>
                    </a:moveTo>
                    <a:cubicBezTo>
                      <a:pt x="12464" y="6799"/>
                      <a:pt x="12718" y="7049"/>
                      <a:pt x="12718" y="7363"/>
                    </a:cubicBezTo>
                    <a:lnTo>
                      <a:pt x="12718" y="15289"/>
                    </a:lnTo>
                    <a:cubicBezTo>
                      <a:pt x="12718" y="15603"/>
                      <a:pt x="12464" y="15857"/>
                      <a:pt x="12153" y="15857"/>
                    </a:cubicBezTo>
                    <a:lnTo>
                      <a:pt x="1963" y="15857"/>
                    </a:lnTo>
                    <a:cubicBezTo>
                      <a:pt x="1649" y="15857"/>
                      <a:pt x="1395" y="15603"/>
                      <a:pt x="1395" y="15289"/>
                    </a:cubicBezTo>
                    <a:lnTo>
                      <a:pt x="1395" y="7363"/>
                    </a:lnTo>
                    <a:cubicBezTo>
                      <a:pt x="1395" y="7049"/>
                      <a:pt x="1649" y="6799"/>
                      <a:pt x="1963" y="6799"/>
                    </a:cubicBezTo>
                    <a:close/>
                    <a:moveTo>
                      <a:pt x="3656" y="0"/>
                    </a:moveTo>
                    <a:cubicBezTo>
                      <a:pt x="3623" y="0"/>
                      <a:pt x="3590" y="1"/>
                      <a:pt x="3557" y="2"/>
                    </a:cubicBezTo>
                    <a:cubicBezTo>
                      <a:pt x="2198" y="44"/>
                      <a:pt x="997" y="889"/>
                      <a:pt x="498" y="2155"/>
                    </a:cubicBezTo>
                    <a:cubicBezTo>
                      <a:pt x="0" y="3417"/>
                      <a:pt x="305" y="4857"/>
                      <a:pt x="1271" y="5811"/>
                    </a:cubicBezTo>
                    <a:cubicBezTo>
                      <a:pt x="658" y="6086"/>
                      <a:pt x="263" y="6693"/>
                      <a:pt x="263" y="7363"/>
                    </a:cubicBezTo>
                    <a:lnTo>
                      <a:pt x="263" y="15289"/>
                    </a:lnTo>
                    <a:cubicBezTo>
                      <a:pt x="263" y="16228"/>
                      <a:pt x="1024" y="16986"/>
                      <a:pt x="1963" y="16989"/>
                    </a:cubicBezTo>
                    <a:lnTo>
                      <a:pt x="12153" y="16989"/>
                    </a:lnTo>
                    <a:cubicBezTo>
                      <a:pt x="13089" y="16986"/>
                      <a:pt x="13850" y="16228"/>
                      <a:pt x="13850" y="15289"/>
                    </a:cubicBezTo>
                    <a:lnTo>
                      <a:pt x="13850" y="14725"/>
                    </a:lnTo>
                    <a:lnTo>
                      <a:pt x="15381" y="14725"/>
                    </a:lnTo>
                    <a:lnTo>
                      <a:pt x="18712" y="16896"/>
                    </a:lnTo>
                    <a:cubicBezTo>
                      <a:pt x="18810" y="16959"/>
                      <a:pt x="18916" y="16988"/>
                      <a:pt x="19020" y="16988"/>
                    </a:cubicBezTo>
                    <a:cubicBezTo>
                      <a:pt x="19315" y="16988"/>
                      <a:pt x="19587" y="16754"/>
                      <a:pt x="19587" y="16422"/>
                    </a:cubicBezTo>
                    <a:lnTo>
                      <a:pt x="19587" y="6231"/>
                    </a:lnTo>
                    <a:cubicBezTo>
                      <a:pt x="19587" y="6023"/>
                      <a:pt x="19473" y="5832"/>
                      <a:pt x="19291" y="5733"/>
                    </a:cubicBezTo>
                    <a:cubicBezTo>
                      <a:pt x="19206" y="5687"/>
                      <a:pt x="19114" y="5664"/>
                      <a:pt x="19021" y="5664"/>
                    </a:cubicBezTo>
                    <a:cubicBezTo>
                      <a:pt x="18913" y="5664"/>
                      <a:pt x="18806" y="5695"/>
                      <a:pt x="18712" y="5757"/>
                    </a:cubicBezTo>
                    <a:lnTo>
                      <a:pt x="15381" y="7931"/>
                    </a:lnTo>
                    <a:lnTo>
                      <a:pt x="13850" y="7931"/>
                    </a:lnTo>
                    <a:lnTo>
                      <a:pt x="13850" y="7363"/>
                    </a:lnTo>
                    <a:cubicBezTo>
                      <a:pt x="13850" y="6693"/>
                      <a:pt x="13455" y="6086"/>
                      <a:pt x="12842" y="5811"/>
                    </a:cubicBezTo>
                    <a:cubicBezTo>
                      <a:pt x="13808" y="4857"/>
                      <a:pt x="14113" y="3417"/>
                      <a:pt x="13615" y="2155"/>
                    </a:cubicBezTo>
                    <a:cubicBezTo>
                      <a:pt x="13117" y="889"/>
                      <a:pt x="11915" y="44"/>
                      <a:pt x="10556" y="2"/>
                    </a:cubicBezTo>
                    <a:cubicBezTo>
                      <a:pt x="10523" y="1"/>
                      <a:pt x="10490" y="0"/>
                      <a:pt x="10457" y="0"/>
                    </a:cubicBezTo>
                    <a:cubicBezTo>
                      <a:pt x="9137" y="0"/>
                      <a:pt x="7933" y="763"/>
                      <a:pt x="7374" y="1967"/>
                    </a:cubicBezTo>
                    <a:cubicBezTo>
                      <a:pt x="6800" y="3199"/>
                      <a:pt x="7017" y="4652"/>
                      <a:pt x="7926" y="5666"/>
                    </a:cubicBezTo>
                    <a:lnTo>
                      <a:pt x="6190" y="5666"/>
                    </a:lnTo>
                    <a:cubicBezTo>
                      <a:pt x="7096" y="4652"/>
                      <a:pt x="7313" y="3199"/>
                      <a:pt x="6740" y="1967"/>
                    </a:cubicBezTo>
                    <a:cubicBezTo>
                      <a:pt x="6180" y="763"/>
                      <a:pt x="4976" y="0"/>
                      <a:pt x="36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9125;p76">
                <a:extLst>
                  <a:ext uri="{FF2B5EF4-FFF2-40B4-BE49-F238E27FC236}">
                    <a16:creationId xmlns:a16="http://schemas.microsoft.com/office/drawing/2014/main" id="{AD6821FD-117D-0303-FCCC-A03B6695D35C}"/>
                  </a:ext>
                </a:extLst>
              </p:cNvPr>
              <p:cNvSpPr/>
              <p:nvPr/>
            </p:nvSpPr>
            <p:spPr>
              <a:xfrm>
                <a:off x="4572675" y="1074100"/>
                <a:ext cx="115375" cy="141625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5665" extrusionOk="0">
                    <a:moveTo>
                      <a:pt x="1133" y="1626"/>
                    </a:moveTo>
                    <a:lnTo>
                      <a:pt x="2945" y="2834"/>
                    </a:lnTo>
                    <a:lnTo>
                      <a:pt x="1133" y="4041"/>
                    </a:lnTo>
                    <a:lnTo>
                      <a:pt x="1133" y="1626"/>
                    </a:lnTo>
                    <a:close/>
                    <a:moveTo>
                      <a:pt x="569" y="1"/>
                    </a:moveTo>
                    <a:cubicBezTo>
                      <a:pt x="274" y="1"/>
                      <a:pt x="1" y="236"/>
                      <a:pt x="1" y="569"/>
                    </a:cubicBezTo>
                    <a:lnTo>
                      <a:pt x="1" y="5098"/>
                    </a:lnTo>
                    <a:cubicBezTo>
                      <a:pt x="1" y="5430"/>
                      <a:pt x="275" y="5665"/>
                      <a:pt x="571" y="5665"/>
                    </a:cubicBezTo>
                    <a:cubicBezTo>
                      <a:pt x="676" y="5665"/>
                      <a:pt x="784" y="5635"/>
                      <a:pt x="883" y="5569"/>
                    </a:cubicBezTo>
                    <a:lnTo>
                      <a:pt x="4280" y="3305"/>
                    </a:lnTo>
                    <a:cubicBezTo>
                      <a:pt x="4615" y="3078"/>
                      <a:pt x="4615" y="2583"/>
                      <a:pt x="4280" y="2360"/>
                    </a:cubicBezTo>
                    <a:lnTo>
                      <a:pt x="4280" y="2363"/>
                    </a:lnTo>
                    <a:lnTo>
                      <a:pt x="883" y="98"/>
                    </a:lnTo>
                    <a:cubicBezTo>
                      <a:pt x="783" y="31"/>
                      <a:pt x="674" y="1"/>
                      <a:pt x="5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9126;p76">
                <a:extLst>
                  <a:ext uri="{FF2B5EF4-FFF2-40B4-BE49-F238E27FC236}">
                    <a16:creationId xmlns:a16="http://schemas.microsoft.com/office/drawing/2014/main" id="{FAA8B59C-E78B-3B0D-5A0A-712D065C6681}"/>
                  </a:ext>
                </a:extLst>
              </p:cNvPr>
              <p:cNvSpPr/>
              <p:nvPr/>
            </p:nvSpPr>
            <p:spPr>
              <a:xfrm>
                <a:off x="4714225" y="1060000"/>
                <a:ext cx="283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4" extrusionOk="0">
                    <a:moveTo>
                      <a:pt x="568" y="1"/>
                    </a:moveTo>
                    <a:cubicBezTo>
                      <a:pt x="254" y="1"/>
                      <a:pt x="0" y="251"/>
                      <a:pt x="0" y="565"/>
                    </a:cubicBezTo>
                    <a:cubicBezTo>
                      <a:pt x="0" y="879"/>
                      <a:pt x="254" y="1133"/>
                      <a:pt x="568" y="1133"/>
                    </a:cubicBezTo>
                    <a:cubicBezTo>
                      <a:pt x="879" y="1133"/>
                      <a:pt x="1133" y="879"/>
                      <a:pt x="1133" y="565"/>
                    </a:cubicBezTo>
                    <a:cubicBezTo>
                      <a:pt x="1133" y="251"/>
                      <a:pt x="879" y="1"/>
                      <a:pt x="5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65258FB-99F9-9B9D-9077-34A6EB97423A}"/>
                </a:ext>
              </a:extLst>
            </p:cNvPr>
            <p:cNvSpPr txBox="1"/>
            <p:nvPr/>
          </p:nvSpPr>
          <p:spPr>
            <a:xfrm>
              <a:off x="2544655" y="1781816"/>
              <a:ext cx="13623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00CCD2F-0AA3-F138-7061-B31D61A52888}"/>
              </a:ext>
            </a:extLst>
          </p:cNvPr>
          <p:cNvGrpSpPr/>
          <p:nvPr/>
        </p:nvGrpSpPr>
        <p:grpSpPr>
          <a:xfrm>
            <a:off x="1160909" y="2759840"/>
            <a:ext cx="1362354" cy="1437748"/>
            <a:chOff x="1160909" y="2759840"/>
            <a:chExt cx="1362354" cy="1437748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07EF792-85CE-DC2E-247F-D505DE46E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575" y="2759840"/>
              <a:ext cx="1303116" cy="1437748"/>
            </a:xfrm>
            <a:custGeom>
              <a:avLst/>
              <a:gdLst>
                <a:gd name="T0" fmla="*/ 1297 w 1297"/>
                <a:gd name="T1" fmla="*/ 464 h 1431"/>
                <a:gd name="T2" fmla="*/ 1296 w 1297"/>
                <a:gd name="T3" fmla="*/ 449 h 1431"/>
                <a:gd name="T4" fmla="*/ 1293 w 1297"/>
                <a:gd name="T5" fmla="*/ 422 h 1431"/>
                <a:gd name="T6" fmla="*/ 1285 w 1297"/>
                <a:gd name="T7" fmla="*/ 395 h 1431"/>
                <a:gd name="T8" fmla="*/ 1274 w 1297"/>
                <a:gd name="T9" fmla="*/ 369 h 1431"/>
                <a:gd name="T10" fmla="*/ 1261 w 1297"/>
                <a:gd name="T11" fmla="*/ 345 h 1431"/>
                <a:gd name="T12" fmla="*/ 1244 w 1297"/>
                <a:gd name="T13" fmla="*/ 323 h 1431"/>
                <a:gd name="T14" fmla="*/ 1224 w 1297"/>
                <a:gd name="T15" fmla="*/ 304 h 1431"/>
                <a:gd name="T16" fmla="*/ 1202 w 1297"/>
                <a:gd name="T17" fmla="*/ 287 h 1431"/>
                <a:gd name="T18" fmla="*/ 754 w 1297"/>
                <a:gd name="T19" fmla="*/ 28 h 1431"/>
                <a:gd name="T20" fmla="*/ 742 w 1297"/>
                <a:gd name="T21" fmla="*/ 21 h 1431"/>
                <a:gd name="T22" fmla="*/ 716 w 1297"/>
                <a:gd name="T23" fmla="*/ 10 h 1431"/>
                <a:gd name="T24" fmla="*/ 689 w 1297"/>
                <a:gd name="T25" fmla="*/ 4 h 1431"/>
                <a:gd name="T26" fmla="*/ 662 w 1297"/>
                <a:gd name="T27" fmla="*/ 0 h 1431"/>
                <a:gd name="T28" fmla="*/ 635 w 1297"/>
                <a:gd name="T29" fmla="*/ 0 h 1431"/>
                <a:gd name="T30" fmla="*/ 607 w 1297"/>
                <a:gd name="T31" fmla="*/ 4 h 1431"/>
                <a:gd name="T32" fmla="*/ 581 w 1297"/>
                <a:gd name="T33" fmla="*/ 10 h 1431"/>
                <a:gd name="T34" fmla="*/ 555 w 1297"/>
                <a:gd name="T35" fmla="*/ 21 h 1431"/>
                <a:gd name="T36" fmla="*/ 106 w 1297"/>
                <a:gd name="T37" fmla="*/ 280 h 1431"/>
                <a:gd name="T38" fmla="*/ 95 w 1297"/>
                <a:gd name="T39" fmla="*/ 287 h 1431"/>
                <a:gd name="T40" fmla="*/ 72 w 1297"/>
                <a:gd name="T41" fmla="*/ 304 h 1431"/>
                <a:gd name="T42" fmla="*/ 53 w 1297"/>
                <a:gd name="T43" fmla="*/ 323 h 1431"/>
                <a:gd name="T44" fmla="*/ 35 w 1297"/>
                <a:gd name="T45" fmla="*/ 345 h 1431"/>
                <a:gd name="T46" fmla="*/ 22 w 1297"/>
                <a:gd name="T47" fmla="*/ 369 h 1431"/>
                <a:gd name="T48" fmla="*/ 11 w 1297"/>
                <a:gd name="T49" fmla="*/ 395 h 1431"/>
                <a:gd name="T50" fmla="*/ 4 w 1297"/>
                <a:gd name="T51" fmla="*/ 422 h 1431"/>
                <a:gd name="T52" fmla="*/ 0 w 1297"/>
                <a:gd name="T53" fmla="*/ 449 h 1431"/>
                <a:gd name="T54" fmla="*/ 0 w 1297"/>
                <a:gd name="T55" fmla="*/ 967 h 1431"/>
                <a:gd name="T56" fmla="*/ 0 w 1297"/>
                <a:gd name="T57" fmla="*/ 981 h 1431"/>
                <a:gd name="T58" fmla="*/ 4 w 1297"/>
                <a:gd name="T59" fmla="*/ 1008 h 1431"/>
                <a:gd name="T60" fmla="*/ 11 w 1297"/>
                <a:gd name="T61" fmla="*/ 1036 h 1431"/>
                <a:gd name="T62" fmla="*/ 22 w 1297"/>
                <a:gd name="T63" fmla="*/ 1061 h 1431"/>
                <a:gd name="T64" fmla="*/ 35 w 1297"/>
                <a:gd name="T65" fmla="*/ 1084 h 1431"/>
                <a:gd name="T66" fmla="*/ 53 w 1297"/>
                <a:gd name="T67" fmla="*/ 1107 h 1431"/>
                <a:gd name="T68" fmla="*/ 72 w 1297"/>
                <a:gd name="T69" fmla="*/ 1126 h 1431"/>
                <a:gd name="T70" fmla="*/ 95 w 1297"/>
                <a:gd name="T71" fmla="*/ 1144 h 1431"/>
                <a:gd name="T72" fmla="*/ 542 w 1297"/>
                <a:gd name="T73" fmla="*/ 1403 h 1431"/>
                <a:gd name="T74" fmla="*/ 555 w 1297"/>
                <a:gd name="T75" fmla="*/ 1409 h 1431"/>
                <a:gd name="T76" fmla="*/ 581 w 1297"/>
                <a:gd name="T77" fmla="*/ 1420 h 1431"/>
                <a:gd name="T78" fmla="*/ 607 w 1297"/>
                <a:gd name="T79" fmla="*/ 1427 h 1431"/>
                <a:gd name="T80" fmla="*/ 635 w 1297"/>
                <a:gd name="T81" fmla="*/ 1431 h 1431"/>
                <a:gd name="T82" fmla="*/ 662 w 1297"/>
                <a:gd name="T83" fmla="*/ 1431 h 1431"/>
                <a:gd name="T84" fmla="*/ 689 w 1297"/>
                <a:gd name="T85" fmla="*/ 1427 h 1431"/>
                <a:gd name="T86" fmla="*/ 716 w 1297"/>
                <a:gd name="T87" fmla="*/ 1420 h 1431"/>
                <a:gd name="T88" fmla="*/ 742 w 1297"/>
                <a:gd name="T89" fmla="*/ 1409 h 1431"/>
                <a:gd name="T90" fmla="*/ 1190 w 1297"/>
                <a:gd name="T91" fmla="*/ 1151 h 1431"/>
                <a:gd name="T92" fmla="*/ 1202 w 1297"/>
                <a:gd name="T93" fmla="*/ 1144 h 1431"/>
                <a:gd name="T94" fmla="*/ 1224 w 1297"/>
                <a:gd name="T95" fmla="*/ 1126 h 1431"/>
                <a:gd name="T96" fmla="*/ 1244 w 1297"/>
                <a:gd name="T97" fmla="*/ 1107 h 1431"/>
                <a:gd name="T98" fmla="*/ 1261 w 1297"/>
                <a:gd name="T99" fmla="*/ 1084 h 1431"/>
                <a:gd name="T100" fmla="*/ 1274 w 1297"/>
                <a:gd name="T101" fmla="*/ 1061 h 1431"/>
                <a:gd name="T102" fmla="*/ 1285 w 1297"/>
                <a:gd name="T103" fmla="*/ 1036 h 1431"/>
                <a:gd name="T104" fmla="*/ 1293 w 1297"/>
                <a:gd name="T105" fmla="*/ 1008 h 1431"/>
                <a:gd name="T106" fmla="*/ 1296 w 1297"/>
                <a:gd name="T107" fmla="*/ 981 h 1431"/>
                <a:gd name="T108" fmla="*/ 1297 w 1297"/>
                <a:gd name="T109" fmla="*/ 967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7" h="1431">
                  <a:moveTo>
                    <a:pt x="1297" y="967"/>
                  </a:moveTo>
                  <a:lnTo>
                    <a:pt x="1297" y="464"/>
                  </a:lnTo>
                  <a:lnTo>
                    <a:pt x="1297" y="464"/>
                  </a:lnTo>
                  <a:lnTo>
                    <a:pt x="1296" y="449"/>
                  </a:lnTo>
                  <a:lnTo>
                    <a:pt x="1295" y="436"/>
                  </a:lnTo>
                  <a:lnTo>
                    <a:pt x="1293" y="422"/>
                  </a:lnTo>
                  <a:lnTo>
                    <a:pt x="1289" y="409"/>
                  </a:lnTo>
                  <a:lnTo>
                    <a:pt x="1285" y="395"/>
                  </a:lnTo>
                  <a:lnTo>
                    <a:pt x="1281" y="381"/>
                  </a:lnTo>
                  <a:lnTo>
                    <a:pt x="1274" y="369"/>
                  </a:lnTo>
                  <a:lnTo>
                    <a:pt x="1269" y="357"/>
                  </a:lnTo>
                  <a:lnTo>
                    <a:pt x="1261" y="345"/>
                  </a:lnTo>
                  <a:lnTo>
                    <a:pt x="1253" y="334"/>
                  </a:lnTo>
                  <a:lnTo>
                    <a:pt x="1244" y="323"/>
                  </a:lnTo>
                  <a:lnTo>
                    <a:pt x="1235" y="314"/>
                  </a:lnTo>
                  <a:lnTo>
                    <a:pt x="1224" y="304"/>
                  </a:lnTo>
                  <a:lnTo>
                    <a:pt x="1213" y="295"/>
                  </a:lnTo>
                  <a:lnTo>
                    <a:pt x="1202" y="287"/>
                  </a:lnTo>
                  <a:lnTo>
                    <a:pt x="1190" y="280"/>
                  </a:lnTo>
                  <a:lnTo>
                    <a:pt x="754" y="28"/>
                  </a:lnTo>
                  <a:lnTo>
                    <a:pt x="754" y="28"/>
                  </a:lnTo>
                  <a:lnTo>
                    <a:pt x="742" y="21"/>
                  </a:lnTo>
                  <a:lnTo>
                    <a:pt x="730" y="16"/>
                  </a:lnTo>
                  <a:lnTo>
                    <a:pt x="716" y="10"/>
                  </a:lnTo>
                  <a:lnTo>
                    <a:pt x="703" y="6"/>
                  </a:lnTo>
                  <a:lnTo>
                    <a:pt x="689" y="4"/>
                  </a:lnTo>
                  <a:lnTo>
                    <a:pt x="676" y="1"/>
                  </a:lnTo>
                  <a:lnTo>
                    <a:pt x="662" y="0"/>
                  </a:lnTo>
                  <a:lnTo>
                    <a:pt x="649" y="0"/>
                  </a:lnTo>
                  <a:lnTo>
                    <a:pt x="635" y="0"/>
                  </a:lnTo>
                  <a:lnTo>
                    <a:pt x="622" y="1"/>
                  </a:lnTo>
                  <a:lnTo>
                    <a:pt x="607" y="4"/>
                  </a:lnTo>
                  <a:lnTo>
                    <a:pt x="593" y="6"/>
                  </a:lnTo>
                  <a:lnTo>
                    <a:pt x="581" y="10"/>
                  </a:lnTo>
                  <a:lnTo>
                    <a:pt x="567" y="16"/>
                  </a:lnTo>
                  <a:lnTo>
                    <a:pt x="555" y="21"/>
                  </a:lnTo>
                  <a:lnTo>
                    <a:pt x="542" y="28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95" y="287"/>
                  </a:lnTo>
                  <a:lnTo>
                    <a:pt x="83" y="295"/>
                  </a:lnTo>
                  <a:lnTo>
                    <a:pt x="72" y="304"/>
                  </a:lnTo>
                  <a:lnTo>
                    <a:pt x="62" y="314"/>
                  </a:lnTo>
                  <a:lnTo>
                    <a:pt x="53" y="323"/>
                  </a:lnTo>
                  <a:lnTo>
                    <a:pt x="43" y="334"/>
                  </a:lnTo>
                  <a:lnTo>
                    <a:pt x="35" y="345"/>
                  </a:lnTo>
                  <a:lnTo>
                    <a:pt x="28" y="357"/>
                  </a:lnTo>
                  <a:lnTo>
                    <a:pt x="22" y="369"/>
                  </a:lnTo>
                  <a:lnTo>
                    <a:pt x="16" y="381"/>
                  </a:lnTo>
                  <a:lnTo>
                    <a:pt x="11" y="395"/>
                  </a:lnTo>
                  <a:lnTo>
                    <a:pt x="7" y="409"/>
                  </a:lnTo>
                  <a:lnTo>
                    <a:pt x="4" y="422"/>
                  </a:lnTo>
                  <a:lnTo>
                    <a:pt x="1" y="436"/>
                  </a:lnTo>
                  <a:lnTo>
                    <a:pt x="0" y="449"/>
                  </a:lnTo>
                  <a:lnTo>
                    <a:pt x="0" y="464"/>
                  </a:lnTo>
                  <a:lnTo>
                    <a:pt x="0" y="967"/>
                  </a:lnTo>
                  <a:lnTo>
                    <a:pt x="0" y="967"/>
                  </a:lnTo>
                  <a:lnTo>
                    <a:pt x="0" y="981"/>
                  </a:lnTo>
                  <a:lnTo>
                    <a:pt x="1" y="995"/>
                  </a:lnTo>
                  <a:lnTo>
                    <a:pt x="4" y="1008"/>
                  </a:lnTo>
                  <a:lnTo>
                    <a:pt x="7" y="1022"/>
                  </a:lnTo>
                  <a:lnTo>
                    <a:pt x="11" y="1036"/>
                  </a:lnTo>
                  <a:lnTo>
                    <a:pt x="16" y="1048"/>
                  </a:lnTo>
                  <a:lnTo>
                    <a:pt x="22" y="1061"/>
                  </a:lnTo>
                  <a:lnTo>
                    <a:pt x="28" y="1073"/>
                  </a:lnTo>
                  <a:lnTo>
                    <a:pt x="35" y="1084"/>
                  </a:lnTo>
                  <a:lnTo>
                    <a:pt x="43" y="1097"/>
                  </a:lnTo>
                  <a:lnTo>
                    <a:pt x="53" y="1107"/>
                  </a:lnTo>
                  <a:lnTo>
                    <a:pt x="62" y="1117"/>
                  </a:lnTo>
                  <a:lnTo>
                    <a:pt x="72" y="1126"/>
                  </a:lnTo>
                  <a:lnTo>
                    <a:pt x="83" y="1136"/>
                  </a:lnTo>
                  <a:lnTo>
                    <a:pt x="95" y="1144"/>
                  </a:lnTo>
                  <a:lnTo>
                    <a:pt x="106" y="1151"/>
                  </a:lnTo>
                  <a:lnTo>
                    <a:pt x="542" y="1403"/>
                  </a:lnTo>
                  <a:lnTo>
                    <a:pt x="542" y="1403"/>
                  </a:lnTo>
                  <a:lnTo>
                    <a:pt x="555" y="1409"/>
                  </a:lnTo>
                  <a:lnTo>
                    <a:pt x="567" y="1415"/>
                  </a:lnTo>
                  <a:lnTo>
                    <a:pt x="581" y="1420"/>
                  </a:lnTo>
                  <a:lnTo>
                    <a:pt x="593" y="1424"/>
                  </a:lnTo>
                  <a:lnTo>
                    <a:pt x="607" y="1427"/>
                  </a:lnTo>
                  <a:lnTo>
                    <a:pt x="622" y="1430"/>
                  </a:lnTo>
                  <a:lnTo>
                    <a:pt x="635" y="1431"/>
                  </a:lnTo>
                  <a:lnTo>
                    <a:pt x="649" y="1431"/>
                  </a:lnTo>
                  <a:lnTo>
                    <a:pt x="662" y="1431"/>
                  </a:lnTo>
                  <a:lnTo>
                    <a:pt x="676" y="1430"/>
                  </a:lnTo>
                  <a:lnTo>
                    <a:pt x="689" y="1427"/>
                  </a:lnTo>
                  <a:lnTo>
                    <a:pt x="703" y="1424"/>
                  </a:lnTo>
                  <a:lnTo>
                    <a:pt x="716" y="1420"/>
                  </a:lnTo>
                  <a:lnTo>
                    <a:pt x="730" y="1415"/>
                  </a:lnTo>
                  <a:lnTo>
                    <a:pt x="742" y="1409"/>
                  </a:lnTo>
                  <a:lnTo>
                    <a:pt x="754" y="1403"/>
                  </a:lnTo>
                  <a:lnTo>
                    <a:pt x="1190" y="1151"/>
                  </a:lnTo>
                  <a:lnTo>
                    <a:pt x="1190" y="1151"/>
                  </a:lnTo>
                  <a:lnTo>
                    <a:pt x="1202" y="1144"/>
                  </a:lnTo>
                  <a:lnTo>
                    <a:pt x="1213" y="1136"/>
                  </a:lnTo>
                  <a:lnTo>
                    <a:pt x="1224" y="1126"/>
                  </a:lnTo>
                  <a:lnTo>
                    <a:pt x="1235" y="1117"/>
                  </a:lnTo>
                  <a:lnTo>
                    <a:pt x="1244" y="1107"/>
                  </a:lnTo>
                  <a:lnTo>
                    <a:pt x="1253" y="1097"/>
                  </a:lnTo>
                  <a:lnTo>
                    <a:pt x="1261" y="1084"/>
                  </a:lnTo>
                  <a:lnTo>
                    <a:pt x="1269" y="1073"/>
                  </a:lnTo>
                  <a:lnTo>
                    <a:pt x="1274" y="1061"/>
                  </a:lnTo>
                  <a:lnTo>
                    <a:pt x="1281" y="1048"/>
                  </a:lnTo>
                  <a:lnTo>
                    <a:pt x="1285" y="1036"/>
                  </a:lnTo>
                  <a:lnTo>
                    <a:pt x="1289" y="1022"/>
                  </a:lnTo>
                  <a:lnTo>
                    <a:pt x="1293" y="1008"/>
                  </a:lnTo>
                  <a:lnTo>
                    <a:pt x="1295" y="995"/>
                  </a:lnTo>
                  <a:lnTo>
                    <a:pt x="1296" y="981"/>
                  </a:lnTo>
                  <a:lnTo>
                    <a:pt x="1297" y="967"/>
                  </a:lnTo>
                  <a:lnTo>
                    <a:pt x="1297" y="967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9" name="Google Shape;9068;p76">
              <a:extLst>
                <a:ext uri="{FF2B5EF4-FFF2-40B4-BE49-F238E27FC236}">
                  <a16:creationId xmlns:a16="http://schemas.microsoft.com/office/drawing/2014/main" id="{4FBAA1EC-8A67-797F-ADC5-DA75EDD5139D}"/>
                </a:ext>
              </a:extLst>
            </p:cNvPr>
            <p:cNvGrpSpPr/>
            <p:nvPr/>
          </p:nvGrpSpPr>
          <p:grpSpPr>
            <a:xfrm>
              <a:off x="1762370" y="2896467"/>
              <a:ext cx="197863" cy="223075"/>
              <a:chOff x="3299850" y="238575"/>
              <a:chExt cx="427725" cy="482225"/>
            </a:xfrm>
            <a:solidFill>
              <a:schemeClr val="bg1"/>
            </a:solidFill>
          </p:grpSpPr>
          <p:sp>
            <p:nvSpPr>
              <p:cNvPr id="33" name="Google Shape;9069;p76">
                <a:extLst>
                  <a:ext uri="{FF2B5EF4-FFF2-40B4-BE49-F238E27FC236}">
                    <a16:creationId xmlns:a16="http://schemas.microsoft.com/office/drawing/2014/main" id="{B018C3C0-5EDC-90D8-2730-7FAA48F3BFF2}"/>
                  </a:ext>
                </a:extLst>
              </p:cNvPr>
              <p:cNvSpPr/>
              <p:nvPr/>
            </p:nvSpPr>
            <p:spPr>
              <a:xfrm>
                <a:off x="3299850" y="323500"/>
                <a:ext cx="427725" cy="397300"/>
              </a:xfrm>
              <a:custGeom>
                <a:avLst/>
                <a:gdLst/>
                <a:ahLst/>
                <a:cxnLst/>
                <a:rect l="l" t="t" r="r" b="b"/>
                <a:pathLst>
                  <a:path w="17109" h="15892" extrusionOk="0">
                    <a:moveTo>
                      <a:pt x="3397" y="6794"/>
                    </a:moveTo>
                    <a:lnTo>
                      <a:pt x="3397" y="14759"/>
                    </a:lnTo>
                    <a:lnTo>
                      <a:pt x="1132" y="14759"/>
                    </a:lnTo>
                    <a:lnTo>
                      <a:pt x="1132" y="6794"/>
                    </a:lnTo>
                    <a:close/>
                    <a:moveTo>
                      <a:pt x="9034" y="1132"/>
                    </a:moveTo>
                    <a:cubicBezTo>
                      <a:pt x="9683" y="1175"/>
                      <a:pt x="10191" y="1712"/>
                      <a:pt x="10191" y="2364"/>
                    </a:cubicBezTo>
                    <a:cubicBezTo>
                      <a:pt x="10191" y="3346"/>
                      <a:pt x="9774" y="5275"/>
                      <a:pt x="9221" y="5828"/>
                    </a:cubicBezTo>
                    <a:cubicBezTo>
                      <a:pt x="8865" y="6184"/>
                      <a:pt x="9119" y="6794"/>
                      <a:pt x="9623" y="6794"/>
                    </a:cubicBezTo>
                    <a:lnTo>
                      <a:pt x="15285" y="6794"/>
                    </a:lnTo>
                    <a:cubicBezTo>
                      <a:pt x="15599" y="6794"/>
                      <a:pt x="15849" y="7047"/>
                      <a:pt x="15849" y="7361"/>
                    </a:cubicBezTo>
                    <a:cubicBezTo>
                      <a:pt x="15849" y="7672"/>
                      <a:pt x="15599" y="7926"/>
                      <a:pt x="15285" y="7926"/>
                    </a:cubicBezTo>
                    <a:lnTo>
                      <a:pt x="11888" y="7926"/>
                    </a:lnTo>
                    <a:cubicBezTo>
                      <a:pt x="11574" y="7926"/>
                      <a:pt x="11323" y="8180"/>
                      <a:pt x="11323" y="8494"/>
                    </a:cubicBezTo>
                    <a:cubicBezTo>
                      <a:pt x="11323" y="8805"/>
                      <a:pt x="11574" y="9058"/>
                      <a:pt x="11888" y="9058"/>
                    </a:cubicBezTo>
                    <a:lnTo>
                      <a:pt x="15285" y="9058"/>
                    </a:lnTo>
                    <a:cubicBezTo>
                      <a:pt x="15586" y="9058"/>
                      <a:pt x="15852" y="9342"/>
                      <a:pt x="15852" y="9662"/>
                    </a:cubicBezTo>
                    <a:cubicBezTo>
                      <a:pt x="15852" y="9976"/>
                      <a:pt x="15599" y="10230"/>
                      <a:pt x="15285" y="10230"/>
                    </a:cubicBezTo>
                    <a:lnTo>
                      <a:pt x="11888" y="10230"/>
                    </a:lnTo>
                    <a:cubicBezTo>
                      <a:pt x="11574" y="10230"/>
                      <a:pt x="11323" y="10484"/>
                      <a:pt x="11323" y="10795"/>
                    </a:cubicBezTo>
                    <a:cubicBezTo>
                      <a:pt x="11323" y="11109"/>
                      <a:pt x="11574" y="11362"/>
                      <a:pt x="11888" y="11362"/>
                    </a:cubicBezTo>
                    <a:lnTo>
                      <a:pt x="14152" y="11362"/>
                    </a:lnTo>
                    <a:cubicBezTo>
                      <a:pt x="14466" y="11362"/>
                      <a:pt x="14717" y="11616"/>
                      <a:pt x="14717" y="11927"/>
                    </a:cubicBezTo>
                    <a:cubicBezTo>
                      <a:pt x="14717" y="12241"/>
                      <a:pt x="14466" y="12494"/>
                      <a:pt x="14152" y="12494"/>
                    </a:cubicBezTo>
                    <a:lnTo>
                      <a:pt x="11888" y="12494"/>
                    </a:lnTo>
                    <a:cubicBezTo>
                      <a:pt x="11574" y="12494"/>
                      <a:pt x="11323" y="12748"/>
                      <a:pt x="11323" y="13059"/>
                    </a:cubicBezTo>
                    <a:cubicBezTo>
                      <a:pt x="11323" y="13373"/>
                      <a:pt x="11574" y="13627"/>
                      <a:pt x="11888" y="13627"/>
                    </a:cubicBezTo>
                    <a:lnTo>
                      <a:pt x="13020" y="13627"/>
                    </a:lnTo>
                    <a:cubicBezTo>
                      <a:pt x="13334" y="13627"/>
                      <a:pt x="13585" y="13880"/>
                      <a:pt x="13585" y="14191"/>
                    </a:cubicBezTo>
                    <a:cubicBezTo>
                      <a:pt x="13585" y="14505"/>
                      <a:pt x="13334" y="14759"/>
                      <a:pt x="13020" y="14759"/>
                    </a:cubicBezTo>
                    <a:lnTo>
                      <a:pt x="9197" y="14759"/>
                    </a:lnTo>
                    <a:cubicBezTo>
                      <a:pt x="8041" y="14759"/>
                      <a:pt x="6890" y="14572"/>
                      <a:pt x="5794" y="14207"/>
                    </a:cubicBezTo>
                    <a:lnTo>
                      <a:pt x="4529" y="13784"/>
                    </a:lnTo>
                    <a:lnTo>
                      <a:pt x="4529" y="7712"/>
                    </a:lnTo>
                    <a:lnTo>
                      <a:pt x="5686" y="7132"/>
                    </a:lnTo>
                    <a:cubicBezTo>
                      <a:pt x="6265" y="6842"/>
                      <a:pt x="6797" y="6459"/>
                      <a:pt x="7253" y="6003"/>
                    </a:cubicBezTo>
                    <a:lnTo>
                      <a:pt x="7289" y="5963"/>
                    </a:lnTo>
                    <a:cubicBezTo>
                      <a:pt x="8352" y="4901"/>
                      <a:pt x="8917" y="2654"/>
                      <a:pt x="9034" y="1132"/>
                    </a:cubicBezTo>
                    <a:close/>
                    <a:moveTo>
                      <a:pt x="8491" y="0"/>
                    </a:moveTo>
                    <a:cubicBezTo>
                      <a:pt x="8177" y="0"/>
                      <a:pt x="7926" y="254"/>
                      <a:pt x="7926" y="568"/>
                    </a:cubicBezTo>
                    <a:cubicBezTo>
                      <a:pt x="7926" y="1887"/>
                      <a:pt x="7380" y="4276"/>
                      <a:pt x="6492" y="5166"/>
                    </a:cubicBezTo>
                    <a:lnTo>
                      <a:pt x="6456" y="5203"/>
                    </a:lnTo>
                    <a:cubicBezTo>
                      <a:pt x="6081" y="5574"/>
                      <a:pt x="5652" y="5885"/>
                      <a:pt x="5181" y="6120"/>
                    </a:cubicBezTo>
                    <a:lnTo>
                      <a:pt x="4529" y="6444"/>
                    </a:lnTo>
                    <a:lnTo>
                      <a:pt x="4529" y="6229"/>
                    </a:lnTo>
                    <a:cubicBezTo>
                      <a:pt x="4529" y="5915"/>
                      <a:pt x="4276" y="5661"/>
                      <a:pt x="3962" y="5661"/>
                    </a:cubicBezTo>
                    <a:lnTo>
                      <a:pt x="565" y="5661"/>
                    </a:lnTo>
                    <a:cubicBezTo>
                      <a:pt x="251" y="5661"/>
                      <a:pt x="0" y="5915"/>
                      <a:pt x="0" y="6229"/>
                    </a:cubicBezTo>
                    <a:lnTo>
                      <a:pt x="0" y="15324"/>
                    </a:lnTo>
                    <a:cubicBezTo>
                      <a:pt x="0" y="15638"/>
                      <a:pt x="251" y="15891"/>
                      <a:pt x="565" y="15891"/>
                    </a:cubicBezTo>
                    <a:lnTo>
                      <a:pt x="3962" y="15891"/>
                    </a:lnTo>
                    <a:cubicBezTo>
                      <a:pt x="4276" y="15891"/>
                      <a:pt x="4529" y="15638"/>
                      <a:pt x="4529" y="15324"/>
                    </a:cubicBezTo>
                    <a:lnTo>
                      <a:pt x="4529" y="14976"/>
                    </a:lnTo>
                    <a:lnTo>
                      <a:pt x="5435" y="15278"/>
                    </a:lnTo>
                    <a:cubicBezTo>
                      <a:pt x="6649" y="15683"/>
                      <a:pt x="7917" y="15888"/>
                      <a:pt x="9197" y="15888"/>
                    </a:cubicBezTo>
                    <a:lnTo>
                      <a:pt x="13020" y="15888"/>
                    </a:lnTo>
                    <a:cubicBezTo>
                      <a:pt x="14219" y="15888"/>
                      <a:pt x="15040" y="14681"/>
                      <a:pt x="14599" y="13566"/>
                    </a:cubicBezTo>
                    <a:cubicBezTo>
                      <a:pt x="15577" y="13298"/>
                      <a:pt x="16106" y="12241"/>
                      <a:pt x="15731" y="11302"/>
                    </a:cubicBezTo>
                    <a:cubicBezTo>
                      <a:pt x="16468" y="11100"/>
                      <a:pt x="16981" y="10429"/>
                      <a:pt x="16984" y="9662"/>
                    </a:cubicBezTo>
                    <a:cubicBezTo>
                      <a:pt x="16981" y="9233"/>
                      <a:pt x="16824" y="8823"/>
                      <a:pt x="16541" y="8503"/>
                    </a:cubicBezTo>
                    <a:cubicBezTo>
                      <a:pt x="16994" y="8005"/>
                      <a:pt x="17108" y="7289"/>
                      <a:pt x="16837" y="6673"/>
                    </a:cubicBezTo>
                    <a:cubicBezTo>
                      <a:pt x="16565" y="6060"/>
                      <a:pt x="15958" y="5661"/>
                      <a:pt x="15285" y="5661"/>
                    </a:cubicBezTo>
                    <a:lnTo>
                      <a:pt x="10635" y="5661"/>
                    </a:lnTo>
                    <a:cubicBezTo>
                      <a:pt x="11109" y="4577"/>
                      <a:pt x="11323" y="3104"/>
                      <a:pt x="11323" y="2364"/>
                    </a:cubicBezTo>
                    <a:cubicBezTo>
                      <a:pt x="11320" y="1060"/>
                      <a:pt x="10263" y="3"/>
                      <a:pt x="89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4" name="Google Shape;9070;p76">
                <a:extLst>
                  <a:ext uri="{FF2B5EF4-FFF2-40B4-BE49-F238E27FC236}">
                    <a16:creationId xmlns:a16="http://schemas.microsoft.com/office/drawing/2014/main" id="{B61423C4-50A7-B7FC-BFDF-35EA18C18ABF}"/>
                  </a:ext>
                </a:extLst>
              </p:cNvPr>
              <p:cNvSpPr/>
              <p:nvPr/>
            </p:nvSpPr>
            <p:spPr>
              <a:xfrm>
                <a:off x="3467650" y="238575"/>
                <a:ext cx="4652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6" extrusionOk="0">
                    <a:moveTo>
                      <a:pt x="646" y="1"/>
                    </a:moveTo>
                    <a:cubicBezTo>
                      <a:pt x="561" y="1"/>
                      <a:pt x="475" y="20"/>
                      <a:pt x="393" y="61"/>
                    </a:cubicBezTo>
                    <a:cubicBezTo>
                      <a:pt x="112" y="199"/>
                      <a:pt x="0" y="541"/>
                      <a:pt x="139" y="821"/>
                    </a:cubicBezTo>
                    <a:lnTo>
                      <a:pt x="707" y="1954"/>
                    </a:lnTo>
                    <a:cubicBezTo>
                      <a:pt x="805" y="2150"/>
                      <a:pt x="1005" y="2265"/>
                      <a:pt x="1212" y="2265"/>
                    </a:cubicBezTo>
                    <a:cubicBezTo>
                      <a:pt x="1297" y="2265"/>
                      <a:pt x="1384" y="2246"/>
                      <a:pt x="1465" y="2204"/>
                    </a:cubicBezTo>
                    <a:cubicBezTo>
                      <a:pt x="1746" y="2065"/>
                      <a:pt x="1860" y="1727"/>
                      <a:pt x="1718" y="1446"/>
                    </a:cubicBezTo>
                    <a:lnTo>
                      <a:pt x="1154" y="314"/>
                    </a:lnTo>
                    <a:cubicBezTo>
                      <a:pt x="1053" y="115"/>
                      <a:pt x="854" y="1"/>
                      <a:pt x="6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5" name="Google Shape;9071;p76">
                <a:extLst>
                  <a:ext uri="{FF2B5EF4-FFF2-40B4-BE49-F238E27FC236}">
                    <a16:creationId xmlns:a16="http://schemas.microsoft.com/office/drawing/2014/main" id="{9A1B7CCE-3866-430D-CFE7-C628B4E85358}"/>
                  </a:ext>
                </a:extLst>
              </p:cNvPr>
              <p:cNvSpPr/>
              <p:nvPr/>
            </p:nvSpPr>
            <p:spPr>
              <a:xfrm>
                <a:off x="3566675" y="238575"/>
                <a:ext cx="465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7" extrusionOk="0">
                    <a:moveTo>
                      <a:pt x="1215" y="1"/>
                    </a:moveTo>
                    <a:cubicBezTo>
                      <a:pt x="1007" y="1"/>
                      <a:pt x="808" y="115"/>
                      <a:pt x="707" y="314"/>
                    </a:cubicBezTo>
                    <a:lnTo>
                      <a:pt x="143" y="1446"/>
                    </a:lnTo>
                    <a:cubicBezTo>
                      <a:pt x="1" y="1727"/>
                      <a:pt x="116" y="2065"/>
                      <a:pt x="396" y="2207"/>
                    </a:cubicBezTo>
                    <a:cubicBezTo>
                      <a:pt x="477" y="2247"/>
                      <a:pt x="562" y="2266"/>
                      <a:pt x="646" y="2266"/>
                    </a:cubicBezTo>
                    <a:cubicBezTo>
                      <a:pt x="854" y="2266"/>
                      <a:pt x="1055" y="2151"/>
                      <a:pt x="1154" y="1954"/>
                    </a:cubicBezTo>
                    <a:lnTo>
                      <a:pt x="1722" y="821"/>
                    </a:lnTo>
                    <a:cubicBezTo>
                      <a:pt x="1861" y="541"/>
                      <a:pt x="1749" y="199"/>
                      <a:pt x="1468" y="61"/>
                    </a:cubicBezTo>
                    <a:cubicBezTo>
                      <a:pt x="1387" y="20"/>
                      <a:pt x="1300" y="1"/>
                      <a:pt x="1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6" name="Google Shape;9072;p76">
                <a:extLst>
                  <a:ext uri="{FF2B5EF4-FFF2-40B4-BE49-F238E27FC236}">
                    <a16:creationId xmlns:a16="http://schemas.microsoft.com/office/drawing/2014/main" id="{80E14B1A-46AB-8AA8-8C5F-BFE3DD97335C}"/>
                  </a:ext>
                </a:extLst>
              </p:cNvPr>
              <p:cNvSpPr/>
              <p:nvPr/>
            </p:nvSpPr>
            <p:spPr>
              <a:xfrm>
                <a:off x="361122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37" name="Google Shape;9073;p76">
                <a:extLst>
                  <a:ext uri="{FF2B5EF4-FFF2-40B4-BE49-F238E27FC236}">
                    <a16:creationId xmlns:a16="http://schemas.microsoft.com/office/drawing/2014/main" id="{CFCEEEC3-1FDF-C8E9-C01A-B54AC4ACA157}"/>
                  </a:ext>
                </a:extLst>
              </p:cNvPr>
              <p:cNvSpPr/>
              <p:nvPr/>
            </p:nvSpPr>
            <p:spPr>
              <a:xfrm>
                <a:off x="341307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EB9525D-33ED-A439-7C8C-E7EB7FF33D08}"/>
                </a:ext>
              </a:extLst>
            </p:cNvPr>
            <p:cNvSpPr txBox="1"/>
            <p:nvPr/>
          </p:nvSpPr>
          <p:spPr>
            <a:xfrm>
              <a:off x="1160909" y="2990222"/>
              <a:ext cx="13623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468CBC-FB8B-88CD-74A8-F83D40903260}"/>
              </a:ext>
            </a:extLst>
          </p:cNvPr>
          <p:cNvGrpSpPr/>
          <p:nvPr/>
        </p:nvGrpSpPr>
        <p:grpSpPr>
          <a:xfrm>
            <a:off x="5364368" y="1504950"/>
            <a:ext cx="1362354" cy="1439758"/>
            <a:chOff x="5364368" y="1504950"/>
            <a:chExt cx="1362354" cy="143975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D0A43E3-AB07-EE4C-B395-BF47584CA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1202" y="1504950"/>
              <a:ext cx="1304121" cy="1439758"/>
            </a:xfrm>
            <a:custGeom>
              <a:avLst/>
              <a:gdLst>
                <a:gd name="T0" fmla="*/ 1298 w 1298"/>
                <a:gd name="T1" fmla="*/ 464 h 1433"/>
                <a:gd name="T2" fmla="*/ 1296 w 1298"/>
                <a:gd name="T3" fmla="*/ 451 h 1433"/>
                <a:gd name="T4" fmla="*/ 1292 w 1298"/>
                <a:gd name="T5" fmla="*/ 423 h 1433"/>
                <a:gd name="T6" fmla="*/ 1286 w 1298"/>
                <a:gd name="T7" fmla="*/ 395 h 1433"/>
                <a:gd name="T8" fmla="*/ 1275 w 1298"/>
                <a:gd name="T9" fmla="*/ 371 h 1433"/>
                <a:gd name="T10" fmla="*/ 1261 w 1298"/>
                <a:gd name="T11" fmla="*/ 347 h 1433"/>
                <a:gd name="T12" fmla="*/ 1245 w 1298"/>
                <a:gd name="T13" fmla="*/ 325 h 1433"/>
                <a:gd name="T14" fmla="*/ 1225 w 1298"/>
                <a:gd name="T15" fmla="*/ 305 h 1433"/>
                <a:gd name="T16" fmla="*/ 1203 w 1298"/>
                <a:gd name="T17" fmla="*/ 288 h 1433"/>
                <a:gd name="T18" fmla="*/ 755 w 1298"/>
                <a:gd name="T19" fmla="*/ 28 h 1433"/>
                <a:gd name="T20" fmla="*/ 743 w 1298"/>
                <a:gd name="T21" fmla="*/ 22 h 1433"/>
                <a:gd name="T22" fmla="*/ 717 w 1298"/>
                <a:gd name="T23" fmla="*/ 11 h 1433"/>
                <a:gd name="T24" fmla="*/ 690 w 1298"/>
                <a:gd name="T25" fmla="*/ 4 h 1433"/>
                <a:gd name="T26" fmla="*/ 663 w 1298"/>
                <a:gd name="T27" fmla="*/ 1 h 1433"/>
                <a:gd name="T28" fmla="*/ 634 w 1298"/>
                <a:gd name="T29" fmla="*/ 1 h 1433"/>
                <a:gd name="T30" fmla="*/ 607 w 1298"/>
                <a:gd name="T31" fmla="*/ 4 h 1433"/>
                <a:gd name="T32" fmla="*/ 580 w 1298"/>
                <a:gd name="T33" fmla="*/ 11 h 1433"/>
                <a:gd name="T34" fmla="*/ 554 w 1298"/>
                <a:gd name="T35" fmla="*/ 22 h 1433"/>
                <a:gd name="T36" fmla="*/ 106 w 1298"/>
                <a:gd name="T37" fmla="*/ 280 h 1433"/>
                <a:gd name="T38" fmla="*/ 94 w 1298"/>
                <a:gd name="T39" fmla="*/ 288 h 1433"/>
                <a:gd name="T40" fmla="*/ 72 w 1298"/>
                <a:gd name="T41" fmla="*/ 305 h 1433"/>
                <a:gd name="T42" fmla="*/ 53 w 1298"/>
                <a:gd name="T43" fmla="*/ 325 h 1433"/>
                <a:gd name="T44" fmla="*/ 36 w 1298"/>
                <a:gd name="T45" fmla="*/ 347 h 1433"/>
                <a:gd name="T46" fmla="*/ 22 w 1298"/>
                <a:gd name="T47" fmla="*/ 371 h 1433"/>
                <a:gd name="T48" fmla="*/ 11 w 1298"/>
                <a:gd name="T49" fmla="*/ 395 h 1433"/>
                <a:gd name="T50" fmla="*/ 5 w 1298"/>
                <a:gd name="T51" fmla="*/ 423 h 1433"/>
                <a:gd name="T52" fmla="*/ 0 w 1298"/>
                <a:gd name="T53" fmla="*/ 451 h 1433"/>
                <a:gd name="T54" fmla="*/ 0 w 1298"/>
                <a:gd name="T55" fmla="*/ 968 h 1433"/>
                <a:gd name="T56" fmla="*/ 0 w 1298"/>
                <a:gd name="T57" fmla="*/ 982 h 1433"/>
                <a:gd name="T58" fmla="*/ 5 w 1298"/>
                <a:gd name="T59" fmla="*/ 1010 h 1433"/>
                <a:gd name="T60" fmla="*/ 11 w 1298"/>
                <a:gd name="T61" fmla="*/ 1036 h 1433"/>
                <a:gd name="T62" fmla="*/ 22 w 1298"/>
                <a:gd name="T63" fmla="*/ 1062 h 1433"/>
                <a:gd name="T64" fmla="*/ 36 w 1298"/>
                <a:gd name="T65" fmla="*/ 1086 h 1433"/>
                <a:gd name="T66" fmla="*/ 53 w 1298"/>
                <a:gd name="T67" fmla="*/ 1108 h 1433"/>
                <a:gd name="T68" fmla="*/ 72 w 1298"/>
                <a:gd name="T69" fmla="*/ 1128 h 1433"/>
                <a:gd name="T70" fmla="*/ 94 w 1298"/>
                <a:gd name="T71" fmla="*/ 1144 h 1433"/>
                <a:gd name="T72" fmla="*/ 542 w 1298"/>
                <a:gd name="T73" fmla="*/ 1403 h 1433"/>
                <a:gd name="T74" fmla="*/ 554 w 1298"/>
                <a:gd name="T75" fmla="*/ 1410 h 1433"/>
                <a:gd name="T76" fmla="*/ 580 w 1298"/>
                <a:gd name="T77" fmla="*/ 1421 h 1433"/>
                <a:gd name="T78" fmla="*/ 607 w 1298"/>
                <a:gd name="T79" fmla="*/ 1429 h 1433"/>
                <a:gd name="T80" fmla="*/ 634 w 1298"/>
                <a:gd name="T81" fmla="*/ 1431 h 1433"/>
                <a:gd name="T82" fmla="*/ 663 w 1298"/>
                <a:gd name="T83" fmla="*/ 1431 h 1433"/>
                <a:gd name="T84" fmla="*/ 690 w 1298"/>
                <a:gd name="T85" fmla="*/ 1429 h 1433"/>
                <a:gd name="T86" fmla="*/ 717 w 1298"/>
                <a:gd name="T87" fmla="*/ 1421 h 1433"/>
                <a:gd name="T88" fmla="*/ 743 w 1298"/>
                <a:gd name="T89" fmla="*/ 1410 h 1433"/>
                <a:gd name="T90" fmla="*/ 1191 w 1298"/>
                <a:gd name="T91" fmla="*/ 1152 h 1433"/>
                <a:gd name="T92" fmla="*/ 1203 w 1298"/>
                <a:gd name="T93" fmla="*/ 1144 h 1433"/>
                <a:gd name="T94" fmla="*/ 1225 w 1298"/>
                <a:gd name="T95" fmla="*/ 1128 h 1433"/>
                <a:gd name="T96" fmla="*/ 1245 w 1298"/>
                <a:gd name="T97" fmla="*/ 1108 h 1433"/>
                <a:gd name="T98" fmla="*/ 1261 w 1298"/>
                <a:gd name="T99" fmla="*/ 1086 h 1433"/>
                <a:gd name="T100" fmla="*/ 1275 w 1298"/>
                <a:gd name="T101" fmla="*/ 1062 h 1433"/>
                <a:gd name="T102" fmla="*/ 1286 w 1298"/>
                <a:gd name="T103" fmla="*/ 1036 h 1433"/>
                <a:gd name="T104" fmla="*/ 1292 w 1298"/>
                <a:gd name="T105" fmla="*/ 1010 h 1433"/>
                <a:gd name="T106" fmla="*/ 1296 w 1298"/>
                <a:gd name="T107" fmla="*/ 982 h 1433"/>
                <a:gd name="T108" fmla="*/ 1298 w 1298"/>
                <a:gd name="T109" fmla="*/ 968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8" h="1433">
                  <a:moveTo>
                    <a:pt x="1298" y="968"/>
                  </a:moveTo>
                  <a:lnTo>
                    <a:pt x="1298" y="464"/>
                  </a:lnTo>
                  <a:lnTo>
                    <a:pt x="1298" y="464"/>
                  </a:lnTo>
                  <a:lnTo>
                    <a:pt x="1296" y="451"/>
                  </a:lnTo>
                  <a:lnTo>
                    <a:pt x="1295" y="436"/>
                  </a:lnTo>
                  <a:lnTo>
                    <a:pt x="1292" y="423"/>
                  </a:lnTo>
                  <a:lnTo>
                    <a:pt x="1290" y="409"/>
                  </a:lnTo>
                  <a:lnTo>
                    <a:pt x="1286" y="395"/>
                  </a:lnTo>
                  <a:lnTo>
                    <a:pt x="1280" y="383"/>
                  </a:lnTo>
                  <a:lnTo>
                    <a:pt x="1275" y="371"/>
                  </a:lnTo>
                  <a:lnTo>
                    <a:pt x="1268" y="359"/>
                  </a:lnTo>
                  <a:lnTo>
                    <a:pt x="1261" y="347"/>
                  </a:lnTo>
                  <a:lnTo>
                    <a:pt x="1253" y="336"/>
                  </a:lnTo>
                  <a:lnTo>
                    <a:pt x="1245" y="325"/>
                  </a:lnTo>
                  <a:lnTo>
                    <a:pt x="1235" y="314"/>
                  </a:lnTo>
                  <a:lnTo>
                    <a:pt x="1225" y="305"/>
                  </a:lnTo>
                  <a:lnTo>
                    <a:pt x="1214" y="297"/>
                  </a:lnTo>
                  <a:lnTo>
                    <a:pt x="1203" y="288"/>
                  </a:lnTo>
                  <a:lnTo>
                    <a:pt x="1191" y="280"/>
                  </a:lnTo>
                  <a:lnTo>
                    <a:pt x="755" y="28"/>
                  </a:lnTo>
                  <a:lnTo>
                    <a:pt x="755" y="28"/>
                  </a:lnTo>
                  <a:lnTo>
                    <a:pt x="743" y="22"/>
                  </a:lnTo>
                  <a:lnTo>
                    <a:pt x="729" y="16"/>
                  </a:lnTo>
                  <a:lnTo>
                    <a:pt x="717" y="11"/>
                  </a:lnTo>
                  <a:lnTo>
                    <a:pt x="703" y="7"/>
                  </a:lnTo>
                  <a:lnTo>
                    <a:pt x="690" y="4"/>
                  </a:lnTo>
                  <a:lnTo>
                    <a:pt x="676" y="3"/>
                  </a:lnTo>
                  <a:lnTo>
                    <a:pt x="663" y="1"/>
                  </a:lnTo>
                  <a:lnTo>
                    <a:pt x="649" y="0"/>
                  </a:lnTo>
                  <a:lnTo>
                    <a:pt x="634" y="1"/>
                  </a:lnTo>
                  <a:lnTo>
                    <a:pt x="621" y="3"/>
                  </a:lnTo>
                  <a:lnTo>
                    <a:pt x="607" y="4"/>
                  </a:lnTo>
                  <a:lnTo>
                    <a:pt x="594" y="7"/>
                  </a:lnTo>
                  <a:lnTo>
                    <a:pt x="580" y="11"/>
                  </a:lnTo>
                  <a:lnTo>
                    <a:pt x="568" y="16"/>
                  </a:lnTo>
                  <a:lnTo>
                    <a:pt x="554" y="22"/>
                  </a:lnTo>
                  <a:lnTo>
                    <a:pt x="542" y="28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94" y="288"/>
                  </a:lnTo>
                  <a:lnTo>
                    <a:pt x="83" y="297"/>
                  </a:lnTo>
                  <a:lnTo>
                    <a:pt x="72" y="305"/>
                  </a:lnTo>
                  <a:lnTo>
                    <a:pt x="63" y="314"/>
                  </a:lnTo>
                  <a:lnTo>
                    <a:pt x="53" y="325"/>
                  </a:lnTo>
                  <a:lnTo>
                    <a:pt x="44" y="336"/>
                  </a:lnTo>
                  <a:lnTo>
                    <a:pt x="36" y="347"/>
                  </a:lnTo>
                  <a:lnTo>
                    <a:pt x="29" y="359"/>
                  </a:lnTo>
                  <a:lnTo>
                    <a:pt x="22" y="371"/>
                  </a:lnTo>
                  <a:lnTo>
                    <a:pt x="17" y="383"/>
                  </a:lnTo>
                  <a:lnTo>
                    <a:pt x="11" y="395"/>
                  </a:lnTo>
                  <a:lnTo>
                    <a:pt x="7" y="409"/>
                  </a:lnTo>
                  <a:lnTo>
                    <a:pt x="5" y="423"/>
                  </a:lnTo>
                  <a:lnTo>
                    <a:pt x="2" y="436"/>
                  </a:lnTo>
                  <a:lnTo>
                    <a:pt x="0" y="451"/>
                  </a:lnTo>
                  <a:lnTo>
                    <a:pt x="0" y="464"/>
                  </a:lnTo>
                  <a:lnTo>
                    <a:pt x="0" y="968"/>
                  </a:lnTo>
                  <a:lnTo>
                    <a:pt x="0" y="968"/>
                  </a:lnTo>
                  <a:lnTo>
                    <a:pt x="0" y="982"/>
                  </a:lnTo>
                  <a:lnTo>
                    <a:pt x="2" y="995"/>
                  </a:lnTo>
                  <a:lnTo>
                    <a:pt x="5" y="1010"/>
                  </a:lnTo>
                  <a:lnTo>
                    <a:pt x="7" y="1024"/>
                  </a:lnTo>
                  <a:lnTo>
                    <a:pt x="11" y="1036"/>
                  </a:lnTo>
                  <a:lnTo>
                    <a:pt x="17" y="1050"/>
                  </a:lnTo>
                  <a:lnTo>
                    <a:pt x="22" y="1062"/>
                  </a:lnTo>
                  <a:lnTo>
                    <a:pt x="29" y="1074"/>
                  </a:lnTo>
                  <a:lnTo>
                    <a:pt x="36" y="1086"/>
                  </a:lnTo>
                  <a:lnTo>
                    <a:pt x="44" y="1097"/>
                  </a:lnTo>
                  <a:lnTo>
                    <a:pt x="53" y="1108"/>
                  </a:lnTo>
                  <a:lnTo>
                    <a:pt x="63" y="1117"/>
                  </a:lnTo>
                  <a:lnTo>
                    <a:pt x="72" y="1128"/>
                  </a:lnTo>
                  <a:lnTo>
                    <a:pt x="83" y="1136"/>
                  </a:lnTo>
                  <a:lnTo>
                    <a:pt x="94" y="1144"/>
                  </a:lnTo>
                  <a:lnTo>
                    <a:pt x="106" y="1152"/>
                  </a:lnTo>
                  <a:lnTo>
                    <a:pt x="542" y="1403"/>
                  </a:lnTo>
                  <a:lnTo>
                    <a:pt x="542" y="1403"/>
                  </a:lnTo>
                  <a:lnTo>
                    <a:pt x="554" y="1410"/>
                  </a:lnTo>
                  <a:lnTo>
                    <a:pt x="568" y="1417"/>
                  </a:lnTo>
                  <a:lnTo>
                    <a:pt x="580" y="1421"/>
                  </a:lnTo>
                  <a:lnTo>
                    <a:pt x="594" y="1425"/>
                  </a:lnTo>
                  <a:lnTo>
                    <a:pt x="607" y="1429"/>
                  </a:lnTo>
                  <a:lnTo>
                    <a:pt x="621" y="1430"/>
                  </a:lnTo>
                  <a:lnTo>
                    <a:pt x="634" y="1431"/>
                  </a:lnTo>
                  <a:lnTo>
                    <a:pt x="649" y="1433"/>
                  </a:lnTo>
                  <a:lnTo>
                    <a:pt x="663" y="1431"/>
                  </a:lnTo>
                  <a:lnTo>
                    <a:pt x="676" y="1430"/>
                  </a:lnTo>
                  <a:lnTo>
                    <a:pt x="690" y="1429"/>
                  </a:lnTo>
                  <a:lnTo>
                    <a:pt x="703" y="1425"/>
                  </a:lnTo>
                  <a:lnTo>
                    <a:pt x="717" y="1421"/>
                  </a:lnTo>
                  <a:lnTo>
                    <a:pt x="729" y="1417"/>
                  </a:lnTo>
                  <a:lnTo>
                    <a:pt x="743" y="1410"/>
                  </a:lnTo>
                  <a:lnTo>
                    <a:pt x="755" y="1403"/>
                  </a:lnTo>
                  <a:lnTo>
                    <a:pt x="1191" y="1152"/>
                  </a:lnTo>
                  <a:lnTo>
                    <a:pt x="1191" y="1152"/>
                  </a:lnTo>
                  <a:lnTo>
                    <a:pt x="1203" y="1144"/>
                  </a:lnTo>
                  <a:lnTo>
                    <a:pt x="1214" y="1136"/>
                  </a:lnTo>
                  <a:lnTo>
                    <a:pt x="1225" y="1128"/>
                  </a:lnTo>
                  <a:lnTo>
                    <a:pt x="1235" y="1117"/>
                  </a:lnTo>
                  <a:lnTo>
                    <a:pt x="1245" y="1108"/>
                  </a:lnTo>
                  <a:lnTo>
                    <a:pt x="1253" y="1097"/>
                  </a:lnTo>
                  <a:lnTo>
                    <a:pt x="1261" y="1086"/>
                  </a:lnTo>
                  <a:lnTo>
                    <a:pt x="1268" y="1074"/>
                  </a:lnTo>
                  <a:lnTo>
                    <a:pt x="1275" y="1062"/>
                  </a:lnTo>
                  <a:lnTo>
                    <a:pt x="1280" y="1050"/>
                  </a:lnTo>
                  <a:lnTo>
                    <a:pt x="1286" y="1036"/>
                  </a:lnTo>
                  <a:lnTo>
                    <a:pt x="1290" y="1024"/>
                  </a:lnTo>
                  <a:lnTo>
                    <a:pt x="1292" y="1010"/>
                  </a:lnTo>
                  <a:lnTo>
                    <a:pt x="1295" y="995"/>
                  </a:lnTo>
                  <a:lnTo>
                    <a:pt x="1296" y="982"/>
                  </a:lnTo>
                  <a:lnTo>
                    <a:pt x="1298" y="968"/>
                  </a:lnTo>
                  <a:lnTo>
                    <a:pt x="1298" y="968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1" name="Google Shape;9130;p76">
              <a:extLst>
                <a:ext uri="{FF2B5EF4-FFF2-40B4-BE49-F238E27FC236}">
                  <a16:creationId xmlns:a16="http://schemas.microsoft.com/office/drawing/2014/main" id="{89C6C9A8-4AC1-07D0-21B9-B740E11705DB}"/>
                </a:ext>
              </a:extLst>
            </p:cNvPr>
            <p:cNvSpPr/>
            <p:nvPr/>
          </p:nvSpPr>
          <p:spPr>
            <a:xfrm>
              <a:off x="5936617" y="1664348"/>
              <a:ext cx="224497" cy="191121"/>
            </a:xfrm>
            <a:custGeom>
              <a:avLst/>
              <a:gdLst/>
              <a:ahLst/>
              <a:cxnLst/>
              <a:rect l="l" t="t" r="r" b="b"/>
              <a:pathLst>
                <a:path w="19412" h="16526" extrusionOk="0">
                  <a:moveTo>
                    <a:pt x="8421" y="4128"/>
                  </a:moveTo>
                  <a:lnTo>
                    <a:pt x="8421" y="6791"/>
                  </a:lnTo>
                  <a:lnTo>
                    <a:pt x="5302" y="6791"/>
                  </a:lnTo>
                  <a:lnTo>
                    <a:pt x="4511" y="4128"/>
                  </a:lnTo>
                  <a:close/>
                  <a:moveTo>
                    <a:pt x="12661" y="4131"/>
                  </a:moveTo>
                  <a:lnTo>
                    <a:pt x="12661" y="6791"/>
                  </a:lnTo>
                  <a:lnTo>
                    <a:pt x="9554" y="6791"/>
                  </a:lnTo>
                  <a:lnTo>
                    <a:pt x="9554" y="4131"/>
                  </a:lnTo>
                  <a:close/>
                  <a:moveTo>
                    <a:pt x="17999" y="4131"/>
                  </a:moveTo>
                  <a:lnTo>
                    <a:pt x="17208" y="6791"/>
                  </a:lnTo>
                  <a:lnTo>
                    <a:pt x="13793" y="6791"/>
                  </a:lnTo>
                  <a:lnTo>
                    <a:pt x="13793" y="4131"/>
                  </a:lnTo>
                  <a:close/>
                  <a:moveTo>
                    <a:pt x="8421" y="7923"/>
                  </a:moveTo>
                  <a:lnTo>
                    <a:pt x="8421" y="10583"/>
                  </a:lnTo>
                  <a:lnTo>
                    <a:pt x="6432" y="10583"/>
                  </a:lnTo>
                  <a:lnTo>
                    <a:pt x="5640" y="7923"/>
                  </a:lnTo>
                  <a:close/>
                  <a:moveTo>
                    <a:pt x="12661" y="7923"/>
                  </a:moveTo>
                  <a:lnTo>
                    <a:pt x="12661" y="10583"/>
                  </a:lnTo>
                  <a:lnTo>
                    <a:pt x="9554" y="10583"/>
                  </a:lnTo>
                  <a:lnTo>
                    <a:pt x="9554" y="7923"/>
                  </a:lnTo>
                  <a:close/>
                  <a:moveTo>
                    <a:pt x="16873" y="7923"/>
                  </a:moveTo>
                  <a:lnTo>
                    <a:pt x="16076" y="10583"/>
                  </a:lnTo>
                  <a:lnTo>
                    <a:pt x="13793" y="10583"/>
                  </a:lnTo>
                  <a:lnTo>
                    <a:pt x="13793" y="7923"/>
                  </a:lnTo>
                  <a:close/>
                  <a:moveTo>
                    <a:pt x="7935" y="13570"/>
                  </a:moveTo>
                  <a:cubicBezTo>
                    <a:pt x="8744" y="13570"/>
                    <a:pt x="9152" y="14551"/>
                    <a:pt x="8578" y="15125"/>
                  </a:cubicBezTo>
                  <a:cubicBezTo>
                    <a:pt x="8393" y="15310"/>
                    <a:pt x="8165" y="15393"/>
                    <a:pt x="7941" y="15393"/>
                  </a:cubicBezTo>
                  <a:cubicBezTo>
                    <a:pt x="7473" y="15393"/>
                    <a:pt x="7023" y="15029"/>
                    <a:pt x="7023" y="14482"/>
                  </a:cubicBezTo>
                  <a:cubicBezTo>
                    <a:pt x="7023" y="13977"/>
                    <a:pt x="7431" y="13573"/>
                    <a:pt x="7932" y="13570"/>
                  </a:cubicBezTo>
                  <a:close/>
                  <a:moveTo>
                    <a:pt x="14910" y="13570"/>
                  </a:moveTo>
                  <a:cubicBezTo>
                    <a:pt x="15719" y="13570"/>
                    <a:pt x="16127" y="14551"/>
                    <a:pt x="15553" y="15125"/>
                  </a:cubicBezTo>
                  <a:cubicBezTo>
                    <a:pt x="15368" y="15310"/>
                    <a:pt x="15140" y="15393"/>
                    <a:pt x="14916" y="15393"/>
                  </a:cubicBezTo>
                  <a:cubicBezTo>
                    <a:pt x="14448" y="15393"/>
                    <a:pt x="13998" y="15029"/>
                    <a:pt x="13998" y="14482"/>
                  </a:cubicBezTo>
                  <a:cubicBezTo>
                    <a:pt x="13998" y="13977"/>
                    <a:pt x="14406" y="13570"/>
                    <a:pt x="14910" y="13570"/>
                  </a:cubicBezTo>
                  <a:close/>
                  <a:moveTo>
                    <a:pt x="568" y="0"/>
                  </a:moveTo>
                  <a:cubicBezTo>
                    <a:pt x="254" y="0"/>
                    <a:pt x="0" y="254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lnTo>
                    <a:pt x="2437" y="1133"/>
                  </a:lnTo>
                  <a:lnTo>
                    <a:pt x="3204" y="3714"/>
                  </a:lnTo>
                  <a:cubicBezTo>
                    <a:pt x="3207" y="3720"/>
                    <a:pt x="3210" y="3729"/>
                    <a:pt x="3213" y="3738"/>
                  </a:cubicBezTo>
                  <a:lnTo>
                    <a:pt x="5251" y="10589"/>
                  </a:lnTo>
                  <a:cubicBezTo>
                    <a:pt x="4052" y="10671"/>
                    <a:pt x="3131" y="11685"/>
                    <a:pt x="3171" y="12887"/>
                  </a:cubicBezTo>
                  <a:cubicBezTo>
                    <a:pt x="3210" y="14089"/>
                    <a:pt x="4194" y="15043"/>
                    <a:pt x="5396" y="15046"/>
                  </a:cubicBezTo>
                  <a:lnTo>
                    <a:pt x="5970" y="15046"/>
                  </a:lnTo>
                  <a:cubicBezTo>
                    <a:pt x="6220" y="15922"/>
                    <a:pt x="7020" y="16526"/>
                    <a:pt x="7932" y="16526"/>
                  </a:cubicBezTo>
                  <a:cubicBezTo>
                    <a:pt x="8841" y="16526"/>
                    <a:pt x="9641" y="15922"/>
                    <a:pt x="9895" y="15046"/>
                  </a:cubicBezTo>
                  <a:lnTo>
                    <a:pt x="12947" y="15046"/>
                  </a:lnTo>
                  <a:cubicBezTo>
                    <a:pt x="13198" y="15922"/>
                    <a:pt x="13998" y="16523"/>
                    <a:pt x="14910" y="16523"/>
                  </a:cubicBezTo>
                  <a:cubicBezTo>
                    <a:pt x="15819" y="16523"/>
                    <a:pt x="16619" y="15922"/>
                    <a:pt x="16873" y="15046"/>
                  </a:cubicBezTo>
                  <a:lnTo>
                    <a:pt x="17616" y="15046"/>
                  </a:lnTo>
                  <a:cubicBezTo>
                    <a:pt x="17927" y="15046"/>
                    <a:pt x="18180" y="14793"/>
                    <a:pt x="18180" y="14482"/>
                  </a:cubicBezTo>
                  <a:cubicBezTo>
                    <a:pt x="18180" y="14167"/>
                    <a:pt x="17927" y="13914"/>
                    <a:pt x="17616" y="13914"/>
                  </a:cubicBezTo>
                  <a:lnTo>
                    <a:pt x="16873" y="13914"/>
                  </a:lnTo>
                  <a:cubicBezTo>
                    <a:pt x="16619" y="13041"/>
                    <a:pt x="15819" y="12437"/>
                    <a:pt x="14910" y="12437"/>
                  </a:cubicBezTo>
                  <a:cubicBezTo>
                    <a:pt x="13998" y="12437"/>
                    <a:pt x="13198" y="13041"/>
                    <a:pt x="12947" y="13914"/>
                  </a:cubicBezTo>
                  <a:lnTo>
                    <a:pt x="9895" y="13914"/>
                  </a:lnTo>
                  <a:cubicBezTo>
                    <a:pt x="9644" y="13038"/>
                    <a:pt x="8844" y="12437"/>
                    <a:pt x="7932" y="12437"/>
                  </a:cubicBezTo>
                  <a:cubicBezTo>
                    <a:pt x="7023" y="12437"/>
                    <a:pt x="6223" y="13038"/>
                    <a:pt x="5970" y="13914"/>
                  </a:cubicBezTo>
                  <a:lnTo>
                    <a:pt x="5399" y="13914"/>
                  </a:lnTo>
                  <a:cubicBezTo>
                    <a:pt x="4798" y="13905"/>
                    <a:pt x="4318" y="13416"/>
                    <a:pt x="4318" y="12815"/>
                  </a:cubicBezTo>
                  <a:cubicBezTo>
                    <a:pt x="4318" y="12217"/>
                    <a:pt x="4798" y="11728"/>
                    <a:pt x="5399" y="11716"/>
                  </a:cubicBezTo>
                  <a:lnTo>
                    <a:pt x="16501" y="11716"/>
                  </a:lnTo>
                  <a:cubicBezTo>
                    <a:pt x="16752" y="11716"/>
                    <a:pt x="16972" y="11553"/>
                    <a:pt x="17045" y="11311"/>
                  </a:cubicBezTo>
                  <a:lnTo>
                    <a:pt x="19303" y="3726"/>
                  </a:lnTo>
                  <a:cubicBezTo>
                    <a:pt x="19412" y="3362"/>
                    <a:pt x="19140" y="2999"/>
                    <a:pt x="18765" y="2999"/>
                  </a:cubicBezTo>
                  <a:cubicBezTo>
                    <a:pt x="18763" y="2999"/>
                    <a:pt x="18761" y="2999"/>
                    <a:pt x="18760" y="2999"/>
                  </a:cubicBezTo>
                  <a:lnTo>
                    <a:pt x="4173" y="2999"/>
                  </a:lnTo>
                  <a:lnTo>
                    <a:pt x="3400" y="405"/>
                  </a:lnTo>
                  <a:cubicBezTo>
                    <a:pt x="3328" y="163"/>
                    <a:pt x="3107" y="0"/>
                    <a:pt x="28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0FB5707-AEBA-5285-AE37-9B1BBB9F1C38}"/>
                </a:ext>
              </a:extLst>
            </p:cNvPr>
            <p:cNvSpPr txBox="1"/>
            <p:nvPr/>
          </p:nvSpPr>
          <p:spPr>
            <a:xfrm>
              <a:off x="5364368" y="1788959"/>
              <a:ext cx="13623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323CBEB-2854-A561-CC71-22544550E8D1}"/>
              </a:ext>
            </a:extLst>
          </p:cNvPr>
          <p:cNvGrpSpPr/>
          <p:nvPr/>
        </p:nvGrpSpPr>
        <p:grpSpPr>
          <a:xfrm>
            <a:off x="3980622" y="2759840"/>
            <a:ext cx="1362354" cy="1437748"/>
            <a:chOff x="3980622" y="2759840"/>
            <a:chExt cx="1362354" cy="1437748"/>
          </a:xfrm>
        </p:grpSpPr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E459274D-600E-727E-BF70-FAEB7126E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661" y="2759840"/>
              <a:ext cx="1303116" cy="1437748"/>
            </a:xfrm>
            <a:custGeom>
              <a:avLst/>
              <a:gdLst>
                <a:gd name="T0" fmla="*/ 1297 w 1297"/>
                <a:gd name="T1" fmla="*/ 464 h 1431"/>
                <a:gd name="T2" fmla="*/ 1297 w 1297"/>
                <a:gd name="T3" fmla="*/ 449 h 1431"/>
                <a:gd name="T4" fmla="*/ 1293 w 1297"/>
                <a:gd name="T5" fmla="*/ 422 h 1431"/>
                <a:gd name="T6" fmla="*/ 1285 w 1297"/>
                <a:gd name="T7" fmla="*/ 395 h 1431"/>
                <a:gd name="T8" fmla="*/ 1275 w 1297"/>
                <a:gd name="T9" fmla="*/ 369 h 1431"/>
                <a:gd name="T10" fmla="*/ 1260 w 1297"/>
                <a:gd name="T11" fmla="*/ 345 h 1431"/>
                <a:gd name="T12" fmla="*/ 1244 w 1297"/>
                <a:gd name="T13" fmla="*/ 323 h 1431"/>
                <a:gd name="T14" fmla="*/ 1225 w 1297"/>
                <a:gd name="T15" fmla="*/ 304 h 1431"/>
                <a:gd name="T16" fmla="*/ 1202 w 1297"/>
                <a:gd name="T17" fmla="*/ 287 h 1431"/>
                <a:gd name="T18" fmla="*/ 755 w 1297"/>
                <a:gd name="T19" fmla="*/ 28 h 1431"/>
                <a:gd name="T20" fmla="*/ 742 w 1297"/>
                <a:gd name="T21" fmla="*/ 21 h 1431"/>
                <a:gd name="T22" fmla="*/ 716 w 1297"/>
                <a:gd name="T23" fmla="*/ 10 h 1431"/>
                <a:gd name="T24" fmla="*/ 689 w 1297"/>
                <a:gd name="T25" fmla="*/ 4 h 1431"/>
                <a:gd name="T26" fmla="*/ 662 w 1297"/>
                <a:gd name="T27" fmla="*/ 0 h 1431"/>
                <a:gd name="T28" fmla="*/ 635 w 1297"/>
                <a:gd name="T29" fmla="*/ 0 h 1431"/>
                <a:gd name="T30" fmla="*/ 608 w 1297"/>
                <a:gd name="T31" fmla="*/ 4 h 1431"/>
                <a:gd name="T32" fmla="*/ 580 w 1297"/>
                <a:gd name="T33" fmla="*/ 10 h 1431"/>
                <a:gd name="T34" fmla="*/ 555 w 1297"/>
                <a:gd name="T35" fmla="*/ 21 h 1431"/>
                <a:gd name="T36" fmla="*/ 107 w 1297"/>
                <a:gd name="T37" fmla="*/ 280 h 1431"/>
                <a:gd name="T38" fmla="*/ 94 w 1297"/>
                <a:gd name="T39" fmla="*/ 287 h 1431"/>
                <a:gd name="T40" fmla="*/ 71 w 1297"/>
                <a:gd name="T41" fmla="*/ 304 h 1431"/>
                <a:gd name="T42" fmla="*/ 52 w 1297"/>
                <a:gd name="T43" fmla="*/ 323 h 1431"/>
                <a:gd name="T44" fmla="*/ 36 w 1297"/>
                <a:gd name="T45" fmla="*/ 345 h 1431"/>
                <a:gd name="T46" fmla="*/ 21 w 1297"/>
                <a:gd name="T47" fmla="*/ 369 h 1431"/>
                <a:gd name="T48" fmla="*/ 12 w 1297"/>
                <a:gd name="T49" fmla="*/ 395 h 1431"/>
                <a:gd name="T50" fmla="*/ 4 w 1297"/>
                <a:gd name="T51" fmla="*/ 422 h 1431"/>
                <a:gd name="T52" fmla="*/ 1 w 1297"/>
                <a:gd name="T53" fmla="*/ 449 h 1431"/>
                <a:gd name="T54" fmla="*/ 0 w 1297"/>
                <a:gd name="T55" fmla="*/ 967 h 1431"/>
                <a:gd name="T56" fmla="*/ 1 w 1297"/>
                <a:gd name="T57" fmla="*/ 981 h 1431"/>
                <a:gd name="T58" fmla="*/ 4 w 1297"/>
                <a:gd name="T59" fmla="*/ 1008 h 1431"/>
                <a:gd name="T60" fmla="*/ 12 w 1297"/>
                <a:gd name="T61" fmla="*/ 1036 h 1431"/>
                <a:gd name="T62" fmla="*/ 21 w 1297"/>
                <a:gd name="T63" fmla="*/ 1061 h 1431"/>
                <a:gd name="T64" fmla="*/ 36 w 1297"/>
                <a:gd name="T65" fmla="*/ 1084 h 1431"/>
                <a:gd name="T66" fmla="*/ 52 w 1297"/>
                <a:gd name="T67" fmla="*/ 1107 h 1431"/>
                <a:gd name="T68" fmla="*/ 71 w 1297"/>
                <a:gd name="T69" fmla="*/ 1126 h 1431"/>
                <a:gd name="T70" fmla="*/ 94 w 1297"/>
                <a:gd name="T71" fmla="*/ 1144 h 1431"/>
                <a:gd name="T72" fmla="*/ 541 w 1297"/>
                <a:gd name="T73" fmla="*/ 1403 h 1431"/>
                <a:gd name="T74" fmla="*/ 555 w 1297"/>
                <a:gd name="T75" fmla="*/ 1409 h 1431"/>
                <a:gd name="T76" fmla="*/ 580 w 1297"/>
                <a:gd name="T77" fmla="*/ 1420 h 1431"/>
                <a:gd name="T78" fmla="*/ 608 w 1297"/>
                <a:gd name="T79" fmla="*/ 1427 h 1431"/>
                <a:gd name="T80" fmla="*/ 635 w 1297"/>
                <a:gd name="T81" fmla="*/ 1431 h 1431"/>
                <a:gd name="T82" fmla="*/ 662 w 1297"/>
                <a:gd name="T83" fmla="*/ 1431 h 1431"/>
                <a:gd name="T84" fmla="*/ 689 w 1297"/>
                <a:gd name="T85" fmla="*/ 1427 h 1431"/>
                <a:gd name="T86" fmla="*/ 716 w 1297"/>
                <a:gd name="T87" fmla="*/ 1420 h 1431"/>
                <a:gd name="T88" fmla="*/ 742 w 1297"/>
                <a:gd name="T89" fmla="*/ 1409 h 1431"/>
                <a:gd name="T90" fmla="*/ 1190 w 1297"/>
                <a:gd name="T91" fmla="*/ 1151 h 1431"/>
                <a:gd name="T92" fmla="*/ 1202 w 1297"/>
                <a:gd name="T93" fmla="*/ 1144 h 1431"/>
                <a:gd name="T94" fmla="*/ 1225 w 1297"/>
                <a:gd name="T95" fmla="*/ 1126 h 1431"/>
                <a:gd name="T96" fmla="*/ 1244 w 1297"/>
                <a:gd name="T97" fmla="*/ 1107 h 1431"/>
                <a:gd name="T98" fmla="*/ 1260 w 1297"/>
                <a:gd name="T99" fmla="*/ 1084 h 1431"/>
                <a:gd name="T100" fmla="*/ 1275 w 1297"/>
                <a:gd name="T101" fmla="*/ 1061 h 1431"/>
                <a:gd name="T102" fmla="*/ 1285 w 1297"/>
                <a:gd name="T103" fmla="*/ 1036 h 1431"/>
                <a:gd name="T104" fmla="*/ 1293 w 1297"/>
                <a:gd name="T105" fmla="*/ 1008 h 1431"/>
                <a:gd name="T106" fmla="*/ 1297 w 1297"/>
                <a:gd name="T107" fmla="*/ 981 h 1431"/>
                <a:gd name="T108" fmla="*/ 1297 w 1297"/>
                <a:gd name="T109" fmla="*/ 967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7" h="1431">
                  <a:moveTo>
                    <a:pt x="1297" y="967"/>
                  </a:moveTo>
                  <a:lnTo>
                    <a:pt x="1297" y="464"/>
                  </a:lnTo>
                  <a:lnTo>
                    <a:pt x="1297" y="464"/>
                  </a:lnTo>
                  <a:lnTo>
                    <a:pt x="1297" y="449"/>
                  </a:lnTo>
                  <a:lnTo>
                    <a:pt x="1295" y="436"/>
                  </a:lnTo>
                  <a:lnTo>
                    <a:pt x="1293" y="422"/>
                  </a:lnTo>
                  <a:lnTo>
                    <a:pt x="1289" y="409"/>
                  </a:lnTo>
                  <a:lnTo>
                    <a:pt x="1285" y="395"/>
                  </a:lnTo>
                  <a:lnTo>
                    <a:pt x="1281" y="381"/>
                  </a:lnTo>
                  <a:lnTo>
                    <a:pt x="1275" y="369"/>
                  </a:lnTo>
                  <a:lnTo>
                    <a:pt x="1268" y="357"/>
                  </a:lnTo>
                  <a:lnTo>
                    <a:pt x="1260" y="345"/>
                  </a:lnTo>
                  <a:lnTo>
                    <a:pt x="1253" y="334"/>
                  </a:lnTo>
                  <a:lnTo>
                    <a:pt x="1244" y="323"/>
                  </a:lnTo>
                  <a:lnTo>
                    <a:pt x="1234" y="314"/>
                  </a:lnTo>
                  <a:lnTo>
                    <a:pt x="1225" y="304"/>
                  </a:lnTo>
                  <a:lnTo>
                    <a:pt x="1214" y="295"/>
                  </a:lnTo>
                  <a:lnTo>
                    <a:pt x="1202" y="287"/>
                  </a:lnTo>
                  <a:lnTo>
                    <a:pt x="1190" y="280"/>
                  </a:lnTo>
                  <a:lnTo>
                    <a:pt x="755" y="28"/>
                  </a:lnTo>
                  <a:lnTo>
                    <a:pt x="755" y="28"/>
                  </a:lnTo>
                  <a:lnTo>
                    <a:pt x="742" y="21"/>
                  </a:lnTo>
                  <a:lnTo>
                    <a:pt x="729" y="16"/>
                  </a:lnTo>
                  <a:lnTo>
                    <a:pt x="716" y="10"/>
                  </a:lnTo>
                  <a:lnTo>
                    <a:pt x="702" y="6"/>
                  </a:lnTo>
                  <a:lnTo>
                    <a:pt x="689" y="4"/>
                  </a:lnTo>
                  <a:lnTo>
                    <a:pt x="675" y="1"/>
                  </a:lnTo>
                  <a:lnTo>
                    <a:pt x="662" y="0"/>
                  </a:lnTo>
                  <a:lnTo>
                    <a:pt x="648" y="0"/>
                  </a:lnTo>
                  <a:lnTo>
                    <a:pt x="635" y="0"/>
                  </a:lnTo>
                  <a:lnTo>
                    <a:pt x="621" y="1"/>
                  </a:lnTo>
                  <a:lnTo>
                    <a:pt x="608" y="4"/>
                  </a:lnTo>
                  <a:lnTo>
                    <a:pt x="594" y="6"/>
                  </a:lnTo>
                  <a:lnTo>
                    <a:pt x="580" y="10"/>
                  </a:lnTo>
                  <a:lnTo>
                    <a:pt x="567" y="16"/>
                  </a:lnTo>
                  <a:lnTo>
                    <a:pt x="555" y="21"/>
                  </a:lnTo>
                  <a:lnTo>
                    <a:pt x="541" y="28"/>
                  </a:lnTo>
                  <a:lnTo>
                    <a:pt x="107" y="280"/>
                  </a:lnTo>
                  <a:lnTo>
                    <a:pt x="107" y="280"/>
                  </a:lnTo>
                  <a:lnTo>
                    <a:pt x="94" y="287"/>
                  </a:lnTo>
                  <a:lnTo>
                    <a:pt x="82" y="295"/>
                  </a:lnTo>
                  <a:lnTo>
                    <a:pt x="71" y="304"/>
                  </a:lnTo>
                  <a:lnTo>
                    <a:pt x="62" y="314"/>
                  </a:lnTo>
                  <a:lnTo>
                    <a:pt x="52" y="323"/>
                  </a:lnTo>
                  <a:lnTo>
                    <a:pt x="44" y="334"/>
                  </a:lnTo>
                  <a:lnTo>
                    <a:pt x="36" y="345"/>
                  </a:lnTo>
                  <a:lnTo>
                    <a:pt x="28" y="357"/>
                  </a:lnTo>
                  <a:lnTo>
                    <a:pt x="21" y="369"/>
                  </a:lnTo>
                  <a:lnTo>
                    <a:pt x="16" y="381"/>
                  </a:lnTo>
                  <a:lnTo>
                    <a:pt x="12" y="395"/>
                  </a:lnTo>
                  <a:lnTo>
                    <a:pt x="8" y="409"/>
                  </a:lnTo>
                  <a:lnTo>
                    <a:pt x="4" y="422"/>
                  </a:lnTo>
                  <a:lnTo>
                    <a:pt x="2" y="436"/>
                  </a:lnTo>
                  <a:lnTo>
                    <a:pt x="1" y="449"/>
                  </a:lnTo>
                  <a:lnTo>
                    <a:pt x="0" y="464"/>
                  </a:lnTo>
                  <a:lnTo>
                    <a:pt x="0" y="967"/>
                  </a:lnTo>
                  <a:lnTo>
                    <a:pt x="0" y="967"/>
                  </a:lnTo>
                  <a:lnTo>
                    <a:pt x="1" y="981"/>
                  </a:lnTo>
                  <a:lnTo>
                    <a:pt x="2" y="995"/>
                  </a:lnTo>
                  <a:lnTo>
                    <a:pt x="4" y="1008"/>
                  </a:lnTo>
                  <a:lnTo>
                    <a:pt x="8" y="1022"/>
                  </a:lnTo>
                  <a:lnTo>
                    <a:pt x="12" y="1036"/>
                  </a:lnTo>
                  <a:lnTo>
                    <a:pt x="16" y="1048"/>
                  </a:lnTo>
                  <a:lnTo>
                    <a:pt x="21" y="1061"/>
                  </a:lnTo>
                  <a:lnTo>
                    <a:pt x="28" y="1073"/>
                  </a:lnTo>
                  <a:lnTo>
                    <a:pt x="36" y="1084"/>
                  </a:lnTo>
                  <a:lnTo>
                    <a:pt x="44" y="1097"/>
                  </a:lnTo>
                  <a:lnTo>
                    <a:pt x="52" y="1107"/>
                  </a:lnTo>
                  <a:lnTo>
                    <a:pt x="62" y="1117"/>
                  </a:lnTo>
                  <a:lnTo>
                    <a:pt x="71" y="1126"/>
                  </a:lnTo>
                  <a:lnTo>
                    <a:pt x="82" y="1136"/>
                  </a:lnTo>
                  <a:lnTo>
                    <a:pt x="94" y="1144"/>
                  </a:lnTo>
                  <a:lnTo>
                    <a:pt x="107" y="1151"/>
                  </a:lnTo>
                  <a:lnTo>
                    <a:pt x="541" y="1403"/>
                  </a:lnTo>
                  <a:lnTo>
                    <a:pt x="541" y="1403"/>
                  </a:lnTo>
                  <a:lnTo>
                    <a:pt x="555" y="1409"/>
                  </a:lnTo>
                  <a:lnTo>
                    <a:pt x="567" y="1415"/>
                  </a:lnTo>
                  <a:lnTo>
                    <a:pt x="580" y="1420"/>
                  </a:lnTo>
                  <a:lnTo>
                    <a:pt x="594" y="1424"/>
                  </a:lnTo>
                  <a:lnTo>
                    <a:pt x="608" y="1427"/>
                  </a:lnTo>
                  <a:lnTo>
                    <a:pt x="621" y="1430"/>
                  </a:lnTo>
                  <a:lnTo>
                    <a:pt x="635" y="1431"/>
                  </a:lnTo>
                  <a:lnTo>
                    <a:pt x="648" y="1431"/>
                  </a:lnTo>
                  <a:lnTo>
                    <a:pt x="662" y="1431"/>
                  </a:lnTo>
                  <a:lnTo>
                    <a:pt x="675" y="1430"/>
                  </a:lnTo>
                  <a:lnTo>
                    <a:pt x="689" y="1427"/>
                  </a:lnTo>
                  <a:lnTo>
                    <a:pt x="702" y="1424"/>
                  </a:lnTo>
                  <a:lnTo>
                    <a:pt x="716" y="1420"/>
                  </a:lnTo>
                  <a:lnTo>
                    <a:pt x="729" y="1415"/>
                  </a:lnTo>
                  <a:lnTo>
                    <a:pt x="742" y="1409"/>
                  </a:lnTo>
                  <a:lnTo>
                    <a:pt x="755" y="1403"/>
                  </a:lnTo>
                  <a:lnTo>
                    <a:pt x="1190" y="1151"/>
                  </a:lnTo>
                  <a:lnTo>
                    <a:pt x="1190" y="1151"/>
                  </a:lnTo>
                  <a:lnTo>
                    <a:pt x="1202" y="1144"/>
                  </a:lnTo>
                  <a:lnTo>
                    <a:pt x="1214" y="1136"/>
                  </a:lnTo>
                  <a:lnTo>
                    <a:pt x="1225" y="1126"/>
                  </a:lnTo>
                  <a:lnTo>
                    <a:pt x="1234" y="1117"/>
                  </a:lnTo>
                  <a:lnTo>
                    <a:pt x="1244" y="1107"/>
                  </a:lnTo>
                  <a:lnTo>
                    <a:pt x="1253" y="1097"/>
                  </a:lnTo>
                  <a:lnTo>
                    <a:pt x="1260" y="1084"/>
                  </a:lnTo>
                  <a:lnTo>
                    <a:pt x="1268" y="1073"/>
                  </a:lnTo>
                  <a:lnTo>
                    <a:pt x="1275" y="1061"/>
                  </a:lnTo>
                  <a:lnTo>
                    <a:pt x="1281" y="1048"/>
                  </a:lnTo>
                  <a:lnTo>
                    <a:pt x="1285" y="1036"/>
                  </a:lnTo>
                  <a:lnTo>
                    <a:pt x="1289" y="1022"/>
                  </a:lnTo>
                  <a:lnTo>
                    <a:pt x="1293" y="1008"/>
                  </a:lnTo>
                  <a:lnTo>
                    <a:pt x="1295" y="995"/>
                  </a:lnTo>
                  <a:lnTo>
                    <a:pt x="1297" y="981"/>
                  </a:lnTo>
                  <a:lnTo>
                    <a:pt x="1297" y="967"/>
                  </a:lnTo>
                  <a:lnTo>
                    <a:pt x="1297" y="967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2" name="Google Shape;9153;p76">
              <a:extLst>
                <a:ext uri="{FF2B5EF4-FFF2-40B4-BE49-F238E27FC236}">
                  <a16:creationId xmlns:a16="http://schemas.microsoft.com/office/drawing/2014/main" id="{544AA2E6-1288-38A0-EBAF-A169DF00D0E6}"/>
                </a:ext>
              </a:extLst>
            </p:cNvPr>
            <p:cNvSpPr/>
            <p:nvPr/>
          </p:nvSpPr>
          <p:spPr>
            <a:xfrm>
              <a:off x="4539202" y="2899101"/>
              <a:ext cx="223538" cy="223491"/>
            </a:xfrm>
            <a:custGeom>
              <a:avLst/>
              <a:gdLst/>
              <a:ahLst/>
              <a:cxnLst/>
              <a:rect l="l" t="t" r="r" b="b"/>
              <a:pathLst>
                <a:path w="19329" h="19325" extrusionOk="0">
                  <a:moveTo>
                    <a:pt x="9062" y="1229"/>
                  </a:moveTo>
                  <a:lnTo>
                    <a:pt x="9062" y="4539"/>
                  </a:lnTo>
                  <a:cubicBezTo>
                    <a:pt x="8470" y="4557"/>
                    <a:pt x="7885" y="4602"/>
                    <a:pt x="7311" y="4674"/>
                  </a:cubicBezTo>
                  <a:cubicBezTo>
                    <a:pt x="7223" y="4339"/>
                    <a:pt x="7036" y="4037"/>
                    <a:pt x="6773" y="3811"/>
                  </a:cubicBezTo>
                  <a:cubicBezTo>
                    <a:pt x="7392" y="2428"/>
                    <a:pt x="8211" y="1513"/>
                    <a:pt x="9062" y="1229"/>
                  </a:cubicBezTo>
                  <a:close/>
                  <a:moveTo>
                    <a:pt x="10194" y="1226"/>
                  </a:moveTo>
                  <a:cubicBezTo>
                    <a:pt x="11278" y="1586"/>
                    <a:pt x="12272" y="2944"/>
                    <a:pt x="12912" y="4835"/>
                  </a:cubicBezTo>
                  <a:cubicBezTo>
                    <a:pt x="12015" y="4662"/>
                    <a:pt x="11106" y="4566"/>
                    <a:pt x="10194" y="4539"/>
                  </a:cubicBezTo>
                  <a:lnTo>
                    <a:pt x="10194" y="1226"/>
                  </a:lnTo>
                  <a:close/>
                  <a:moveTo>
                    <a:pt x="5665" y="4530"/>
                  </a:moveTo>
                  <a:cubicBezTo>
                    <a:pt x="6170" y="4530"/>
                    <a:pt x="6423" y="5139"/>
                    <a:pt x="6067" y="5496"/>
                  </a:cubicBezTo>
                  <a:cubicBezTo>
                    <a:pt x="5950" y="5611"/>
                    <a:pt x="5808" y="5663"/>
                    <a:pt x="5669" y="5663"/>
                  </a:cubicBezTo>
                  <a:cubicBezTo>
                    <a:pt x="5378" y="5663"/>
                    <a:pt x="5101" y="5438"/>
                    <a:pt x="5101" y="5097"/>
                  </a:cubicBezTo>
                  <a:cubicBezTo>
                    <a:pt x="5101" y="4783"/>
                    <a:pt x="5351" y="4530"/>
                    <a:pt x="5665" y="4530"/>
                  </a:cubicBezTo>
                  <a:close/>
                  <a:moveTo>
                    <a:pt x="6743" y="1643"/>
                  </a:moveTo>
                  <a:cubicBezTo>
                    <a:pt x="6363" y="2129"/>
                    <a:pt x="6019" y="2718"/>
                    <a:pt x="5717" y="3397"/>
                  </a:cubicBezTo>
                  <a:lnTo>
                    <a:pt x="5665" y="3397"/>
                  </a:lnTo>
                  <a:cubicBezTo>
                    <a:pt x="4578" y="3397"/>
                    <a:pt x="3769" y="4406"/>
                    <a:pt x="4008" y="5469"/>
                  </a:cubicBezTo>
                  <a:cubicBezTo>
                    <a:pt x="3075" y="5822"/>
                    <a:pt x="2277" y="6266"/>
                    <a:pt x="1646" y="6773"/>
                  </a:cubicBezTo>
                  <a:cubicBezTo>
                    <a:pt x="2507" y="4394"/>
                    <a:pt x="4373" y="2516"/>
                    <a:pt x="6743" y="1643"/>
                  </a:cubicBezTo>
                  <a:close/>
                  <a:moveTo>
                    <a:pt x="12510" y="1631"/>
                  </a:moveTo>
                  <a:lnTo>
                    <a:pt x="12510" y="1631"/>
                  </a:lnTo>
                  <a:cubicBezTo>
                    <a:pt x="14926" y="2500"/>
                    <a:pt x="16828" y="4403"/>
                    <a:pt x="17698" y="6818"/>
                  </a:cubicBezTo>
                  <a:cubicBezTo>
                    <a:pt x="17269" y="6483"/>
                    <a:pt x="16810" y="6196"/>
                    <a:pt x="16327" y="5955"/>
                  </a:cubicBezTo>
                  <a:cubicBezTo>
                    <a:pt x="15645" y="5614"/>
                    <a:pt x="14932" y="5342"/>
                    <a:pt x="14195" y="5136"/>
                  </a:cubicBezTo>
                  <a:cubicBezTo>
                    <a:pt x="13933" y="4203"/>
                    <a:pt x="13585" y="3349"/>
                    <a:pt x="13169" y="2612"/>
                  </a:cubicBezTo>
                  <a:cubicBezTo>
                    <a:pt x="12975" y="2268"/>
                    <a:pt x="12755" y="1942"/>
                    <a:pt x="12510" y="1631"/>
                  </a:cubicBezTo>
                  <a:close/>
                  <a:moveTo>
                    <a:pt x="4636" y="6444"/>
                  </a:moveTo>
                  <a:cubicBezTo>
                    <a:pt x="4684" y="6483"/>
                    <a:pt x="4738" y="6519"/>
                    <a:pt x="4793" y="6553"/>
                  </a:cubicBezTo>
                  <a:cubicBezTo>
                    <a:pt x="4651" y="7407"/>
                    <a:pt x="4566" y="8268"/>
                    <a:pt x="4542" y="9134"/>
                  </a:cubicBezTo>
                  <a:lnTo>
                    <a:pt x="1230" y="9134"/>
                  </a:lnTo>
                  <a:cubicBezTo>
                    <a:pt x="1568" y="8083"/>
                    <a:pt x="2821" y="7081"/>
                    <a:pt x="4636" y="6444"/>
                  </a:cubicBezTo>
                  <a:close/>
                  <a:moveTo>
                    <a:pt x="9062" y="5674"/>
                  </a:moveTo>
                  <a:lnTo>
                    <a:pt x="9062" y="9134"/>
                  </a:lnTo>
                  <a:lnTo>
                    <a:pt x="5674" y="9134"/>
                  </a:lnTo>
                  <a:cubicBezTo>
                    <a:pt x="5698" y="8343"/>
                    <a:pt x="5774" y="7558"/>
                    <a:pt x="5904" y="6776"/>
                  </a:cubicBezTo>
                  <a:lnTo>
                    <a:pt x="5904" y="6779"/>
                  </a:lnTo>
                  <a:cubicBezTo>
                    <a:pt x="6462" y="6698"/>
                    <a:pt x="6949" y="6344"/>
                    <a:pt x="7196" y="5834"/>
                  </a:cubicBezTo>
                  <a:cubicBezTo>
                    <a:pt x="7815" y="5746"/>
                    <a:pt x="8437" y="5692"/>
                    <a:pt x="9062" y="5674"/>
                  </a:cubicBezTo>
                  <a:close/>
                  <a:moveTo>
                    <a:pt x="10194" y="5671"/>
                  </a:moveTo>
                  <a:cubicBezTo>
                    <a:pt x="11227" y="5701"/>
                    <a:pt x="12257" y="5834"/>
                    <a:pt x="13265" y="6063"/>
                  </a:cubicBezTo>
                  <a:cubicBezTo>
                    <a:pt x="13422" y="6743"/>
                    <a:pt x="13534" y="7431"/>
                    <a:pt x="13597" y="8126"/>
                  </a:cubicBezTo>
                  <a:cubicBezTo>
                    <a:pt x="13144" y="8310"/>
                    <a:pt x="12794" y="8675"/>
                    <a:pt x="12631" y="9134"/>
                  </a:cubicBezTo>
                  <a:lnTo>
                    <a:pt x="10194" y="9134"/>
                  </a:lnTo>
                  <a:lnTo>
                    <a:pt x="10194" y="5671"/>
                  </a:lnTo>
                  <a:close/>
                  <a:moveTo>
                    <a:pt x="14497" y="6417"/>
                  </a:moveTo>
                  <a:cubicBezTo>
                    <a:pt x="14950" y="6571"/>
                    <a:pt x="15391" y="6752"/>
                    <a:pt x="15817" y="6966"/>
                  </a:cubicBezTo>
                  <a:cubicBezTo>
                    <a:pt x="17037" y="7585"/>
                    <a:pt x="17837" y="8352"/>
                    <a:pt x="18099" y="9137"/>
                  </a:cubicBezTo>
                  <a:lnTo>
                    <a:pt x="15835" y="9134"/>
                  </a:lnTo>
                  <a:cubicBezTo>
                    <a:pt x="15654" y="8627"/>
                    <a:pt x="15243" y="8234"/>
                    <a:pt x="14730" y="8077"/>
                  </a:cubicBezTo>
                  <a:cubicBezTo>
                    <a:pt x="14678" y="7519"/>
                    <a:pt x="14603" y="6966"/>
                    <a:pt x="14497" y="6417"/>
                  </a:cubicBezTo>
                  <a:close/>
                  <a:moveTo>
                    <a:pt x="14241" y="9137"/>
                  </a:moveTo>
                  <a:cubicBezTo>
                    <a:pt x="14555" y="9137"/>
                    <a:pt x="14808" y="9391"/>
                    <a:pt x="14808" y="9702"/>
                  </a:cubicBezTo>
                  <a:cubicBezTo>
                    <a:pt x="14808" y="10016"/>
                    <a:pt x="14555" y="10270"/>
                    <a:pt x="14241" y="10270"/>
                  </a:cubicBezTo>
                  <a:lnTo>
                    <a:pt x="14241" y="10267"/>
                  </a:lnTo>
                  <a:lnTo>
                    <a:pt x="14204" y="10267"/>
                  </a:lnTo>
                  <a:cubicBezTo>
                    <a:pt x="13902" y="10251"/>
                    <a:pt x="13667" y="10004"/>
                    <a:pt x="13667" y="9702"/>
                  </a:cubicBezTo>
                  <a:cubicBezTo>
                    <a:pt x="13667" y="9403"/>
                    <a:pt x="13899" y="9155"/>
                    <a:pt x="14195" y="9137"/>
                  </a:cubicBezTo>
                  <a:close/>
                  <a:moveTo>
                    <a:pt x="18099" y="10270"/>
                  </a:moveTo>
                  <a:cubicBezTo>
                    <a:pt x="17861" y="10967"/>
                    <a:pt x="17194" y="11643"/>
                    <a:pt x="16161" y="12217"/>
                  </a:cubicBezTo>
                  <a:cubicBezTo>
                    <a:pt x="15632" y="12504"/>
                    <a:pt x="15080" y="12742"/>
                    <a:pt x="14506" y="12930"/>
                  </a:cubicBezTo>
                  <a:cubicBezTo>
                    <a:pt x="14606" y="12407"/>
                    <a:pt x="14678" y="11873"/>
                    <a:pt x="14730" y="11323"/>
                  </a:cubicBezTo>
                  <a:lnTo>
                    <a:pt x="14730" y="11326"/>
                  </a:lnTo>
                  <a:cubicBezTo>
                    <a:pt x="15243" y="11166"/>
                    <a:pt x="15654" y="10774"/>
                    <a:pt x="15835" y="10270"/>
                  </a:cubicBezTo>
                  <a:close/>
                  <a:moveTo>
                    <a:pt x="4542" y="10267"/>
                  </a:moveTo>
                  <a:cubicBezTo>
                    <a:pt x="4566" y="11163"/>
                    <a:pt x="4660" y="12060"/>
                    <a:pt x="4820" y="12945"/>
                  </a:cubicBezTo>
                  <a:cubicBezTo>
                    <a:pt x="2927" y="12320"/>
                    <a:pt x="1583" y="11351"/>
                    <a:pt x="1230" y="10267"/>
                  </a:cubicBezTo>
                  <a:close/>
                  <a:moveTo>
                    <a:pt x="9062" y="10267"/>
                  </a:moveTo>
                  <a:lnTo>
                    <a:pt x="9062" y="12628"/>
                  </a:lnTo>
                  <a:cubicBezTo>
                    <a:pt x="8603" y="12791"/>
                    <a:pt x="8238" y="13141"/>
                    <a:pt x="8054" y="13594"/>
                  </a:cubicBezTo>
                  <a:cubicBezTo>
                    <a:pt x="7377" y="13534"/>
                    <a:pt x="6707" y="13428"/>
                    <a:pt x="6046" y="13280"/>
                  </a:cubicBezTo>
                  <a:cubicBezTo>
                    <a:pt x="5828" y="12290"/>
                    <a:pt x="5702" y="11281"/>
                    <a:pt x="5674" y="10267"/>
                  </a:cubicBezTo>
                  <a:close/>
                  <a:moveTo>
                    <a:pt x="12631" y="10267"/>
                  </a:moveTo>
                  <a:cubicBezTo>
                    <a:pt x="12794" y="10725"/>
                    <a:pt x="13144" y="11091"/>
                    <a:pt x="13597" y="11275"/>
                  </a:cubicBezTo>
                  <a:cubicBezTo>
                    <a:pt x="13534" y="11945"/>
                    <a:pt x="13431" y="12613"/>
                    <a:pt x="13280" y="13268"/>
                  </a:cubicBezTo>
                  <a:cubicBezTo>
                    <a:pt x="12595" y="13422"/>
                    <a:pt x="11900" y="13531"/>
                    <a:pt x="11203" y="13594"/>
                  </a:cubicBezTo>
                  <a:cubicBezTo>
                    <a:pt x="11019" y="13141"/>
                    <a:pt x="10653" y="12791"/>
                    <a:pt x="10194" y="12628"/>
                  </a:cubicBezTo>
                  <a:lnTo>
                    <a:pt x="10194" y="10267"/>
                  </a:lnTo>
                  <a:close/>
                  <a:moveTo>
                    <a:pt x="9627" y="13678"/>
                  </a:moveTo>
                  <a:cubicBezTo>
                    <a:pt x="9923" y="13678"/>
                    <a:pt x="10170" y="13905"/>
                    <a:pt x="10191" y="14201"/>
                  </a:cubicBezTo>
                  <a:lnTo>
                    <a:pt x="10191" y="14231"/>
                  </a:lnTo>
                  <a:cubicBezTo>
                    <a:pt x="10191" y="14231"/>
                    <a:pt x="10191" y="14234"/>
                    <a:pt x="10191" y="14237"/>
                  </a:cubicBezTo>
                  <a:cubicBezTo>
                    <a:pt x="10188" y="14545"/>
                    <a:pt x="9938" y="14793"/>
                    <a:pt x="9630" y="14796"/>
                  </a:cubicBezTo>
                  <a:cubicBezTo>
                    <a:pt x="9319" y="14796"/>
                    <a:pt x="9065" y="14545"/>
                    <a:pt x="9062" y="14237"/>
                  </a:cubicBezTo>
                  <a:lnTo>
                    <a:pt x="9062" y="14231"/>
                  </a:lnTo>
                  <a:lnTo>
                    <a:pt x="9062" y="14201"/>
                  </a:lnTo>
                  <a:cubicBezTo>
                    <a:pt x="9083" y="13905"/>
                    <a:pt x="9331" y="13678"/>
                    <a:pt x="9627" y="13678"/>
                  </a:cubicBezTo>
                  <a:close/>
                  <a:moveTo>
                    <a:pt x="1640" y="12579"/>
                  </a:moveTo>
                  <a:lnTo>
                    <a:pt x="1640" y="12579"/>
                  </a:lnTo>
                  <a:cubicBezTo>
                    <a:pt x="1936" y="12812"/>
                    <a:pt x="2250" y="13020"/>
                    <a:pt x="2579" y="13204"/>
                  </a:cubicBezTo>
                  <a:cubicBezTo>
                    <a:pt x="3313" y="13615"/>
                    <a:pt x="4168" y="13953"/>
                    <a:pt x="5110" y="14213"/>
                  </a:cubicBezTo>
                  <a:cubicBezTo>
                    <a:pt x="5496" y="15620"/>
                    <a:pt x="6061" y="16813"/>
                    <a:pt x="6752" y="17691"/>
                  </a:cubicBezTo>
                  <a:cubicBezTo>
                    <a:pt x="4373" y="16828"/>
                    <a:pt x="2501" y="14956"/>
                    <a:pt x="1640" y="12579"/>
                  </a:cubicBezTo>
                  <a:close/>
                  <a:moveTo>
                    <a:pt x="17698" y="12555"/>
                  </a:moveTo>
                  <a:cubicBezTo>
                    <a:pt x="16837" y="14938"/>
                    <a:pt x="14932" y="16831"/>
                    <a:pt x="12535" y="17691"/>
                  </a:cubicBezTo>
                  <a:cubicBezTo>
                    <a:pt x="12770" y="17395"/>
                    <a:pt x="12981" y="17081"/>
                    <a:pt x="13169" y="16752"/>
                  </a:cubicBezTo>
                  <a:cubicBezTo>
                    <a:pt x="13594" y="16013"/>
                    <a:pt x="13945" y="15149"/>
                    <a:pt x="14213" y="14201"/>
                  </a:cubicBezTo>
                  <a:cubicBezTo>
                    <a:pt x="15140" y="13944"/>
                    <a:pt x="15986" y="13609"/>
                    <a:pt x="16713" y="13204"/>
                  </a:cubicBezTo>
                  <a:cubicBezTo>
                    <a:pt x="17058" y="13014"/>
                    <a:pt x="17387" y="12797"/>
                    <a:pt x="17698" y="12555"/>
                  </a:cubicBezTo>
                  <a:close/>
                  <a:moveTo>
                    <a:pt x="6381" y="14503"/>
                  </a:moveTo>
                  <a:cubicBezTo>
                    <a:pt x="6906" y="14602"/>
                    <a:pt x="7450" y="14678"/>
                    <a:pt x="8005" y="14726"/>
                  </a:cubicBezTo>
                  <a:cubicBezTo>
                    <a:pt x="8162" y="15240"/>
                    <a:pt x="8555" y="15650"/>
                    <a:pt x="9062" y="15831"/>
                  </a:cubicBezTo>
                  <a:lnTo>
                    <a:pt x="9062" y="18096"/>
                  </a:lnTo>
                  <a:cubicBezTo>
                    <a:pt x="8286" y="17833"/>
                    <a:pt x="7531" y="17048"/>
                    <a:pt x="6933" y="15853"/>
                  </a:cubicBezTo>
                  <a:cubicBezTo>
                    <a:pt x="6716" y="15415"/>
                    <a:pt x="6532" y="14965"/>
                    <a:pt x="6381" y="14503"/>
                  </a:cubicBezTo>
                  <a:close/>
                  <a:moveTo>
                    <a:pt x="12933" y="14497"/>
                  </a:moveTo>
                  <a:cubicBezTo>
                    <a:pt x="12740" y="15083"/>
                    <a:pt x="12486" y="15650"/>
                    <a:pt x="12184" y="16188"/>
                  </a:cubicBezTo>
                  <a:cubicBezTo>
                    <a:pt x="11595" y="17211"/>
                    <a:pt x="10904" y="17869"/>
                    <a:pt x="10194" y="18099"/>
                  </a:cubicBezTo>
                  <a:lnTo>
                    <a:pt x="10194" y="15831"/>
                  </a:lnTo>
                  <a:cubicBezTo>
                    <a:pt x="10702" y="15650"/>
                    <a:pt x="11094" y="15240"/>
                    <a:pt x="11251" y="14726"/>
                  </a:cubicBezTo>
                  <a:cubicBezTo>
                    <a:pt x="11828" y="14675"/>
                    <a:pt x="12390" y="14596"/>
                    <a:pt x="12933" y="14497"/>
                  </a:cubicBezTo>
                  <a:close/>
                  <a:moveTo>
                    <a:pt x="9630" y="0"/>
                  </a:moveTo>
                  <a:cubicBezTo>
                    <a:pt x="7063" y="0"/>
                    <a:pt x="4645" y="1015"/>
                    <a:pt x="2821" y="2860"/>
                  </a:cubicBezTo>
                  <a:cubicBezTo>
                    <a:pt x="1012" y="4678"/>
                    <a:pt x="1" y="7138"/>
                    <a:pt x="4" y="9702"/>
                  </a:cubicBezTo>
                  <a:cubicBezTo>
                    <a:pt x="4" y="15016"/>
                    <a:pt x="4313" y="19325"/>
                    <a:pt x="9630" y="19325"/>
                  </a:cubicBezTo>
                  <a:cubicBezTo>
                    <a:pt x="9634" y="19325"/>
                    <a:pt x="9637" y="19325"/>
                    <a:pt x="9641" y="19325"/>
                  </a:cubicBezTo>
                  <a:cubicBezTo>
                    <a:pt x="12198" y="19325"/>
                    <a:pt x="14654" y="18314"/>
                    <a:pt x="16469" y="16508"/>
                  </a:cubicBezTo>
                  <a:cubicBezTo>
                    <a:pt x="18314" y="14687"/>
                    <a:pt x="19328" y="12268"/>
                    <a:pt x="19328" y="9702"/>
                  </a:cubicBezTo>
                  <a:cubicBezTo>
                    <a:pt x="19328" y="8407"/>
                    <a:pt x="19069" y="7129"/>
                    <a:pt x="18558" y="5940"/>
                  </a:cubicBezTo>
                  <a:cubicBezTo>
                    <a:pt x="18066" y="4789"/>
                    <a:pt x="17360" y="3741"/>
                    <a:pt x="16472" y="2857"/>
                  </a:cubicBezTo>
                  <a:cubicBezTo>
                    <a:pt x="15587" y="1969"/>
                    <a:pt x="14539" y="1263"/>
                    <a:pt x="13389" y="770"/>
                  </a:cubicBezTo>
                  <a:cubicBezTo>
                    <a:pt x="12199" y="260"/>
                    <a:pt x="10922" y="0"/>
                    <a:pt x="96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>
                <a:solidFill>
                  <a:srgbClr val="435D74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D600B99-7287-41DE-A3A8-E389879A92C6}"/>
                </a:ext>
              </a:extLst>
            </p:cNvPr>
            <p:cNvSpPr txBox="1"/>
            <p:nvPr/>
          </p:nvSpPr>
          <p:spPr>
            <a:xfrm>
              <a:off x="3980622" y="2997365"/>
              <a:ext cx="13623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593B6A1-0E62-07C6-CC86-96DDB446D664}"/>
              </a:ext>
            </a:extLst>
          </p:cNvPr>
          <p:cNvGrpSpPr/>
          <p:nvPr/>
        </p:nvGrpSpPr>
        <p:grpSpPr>
          <a:xfrm>
            <a:off x="6784743" y="2759840"/>
            <a:ext cx="1368657" cy="1437748"/>
            <a:chOff x="6784743" y="2759840"/>
            <a:chExt cx="1368657" cy="1437748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D0D5A90F-184D-1A39-530A-2634E65AE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743" y="2759840"/>
              <a:ext cx="1303116" cy="1437748"/>
            </a:xfrm>
            <a:custGeom>
              <a:avLst/>
              <a:gdLst>
                <a:gd name="T0" fmla="*/ 1297 w 1297"/>
                <a:gd name="T1" fmla="*/ 464 h 1431"/>
                <a:gd name="T2" fmla="*/ 1297 w 1297"/>
                <a:gd name="T3" fmla="*/ 449 h 1431"/>
                <a:gd name="T4" fmla="*/ 1293 w 1297"/>
                <a:gd name="T5" fmla="*/ 422 h 1431"/>
                <a:gd name="T6" fmla="*/ 1286 w 1297"/>
                <a:gd name="T7" fmla="*/ 395 h 1431"/>
                <a:gd name="T8" fmla="*/ 1276 w 1297"/>
                <a:gd name="T9" fmla="*/ 369 h 1431"/>
                <a:gd name="T10" fmla="*/ 1262 w 1297"/>
                <a:gd name="T11" fmla="*/ 345 h 1431"/>
                <a:gd name="T12" fmla="*/ 1245 w 1297"/>
                <a:gd name="T13" fmla="*/ 323 h 1431"/>
                <a:gd name="T14" fmla="*/ 1226 w 1297"/>
                <a:gd name="T15" fmla="*/ 304 h 1431"/>
                <a:gd name="T16" fmla="*/ 1203 w 1297"/>
                <a:gd name="T17" fmla="*/ 287 h 1431"/>
                <a:gd name="T18" fmla="*/ 756 w 1297"/>
                <a:gd name="T19" fmla="*/ 28 h 1431"/>
                <a:gd name="T20" fmla="*/ 743 w 1297"/>
                <a:gd name="T21" fmla="*/ 21 h 1431"/>
                <a:gd name="T22" fmla="*/ 716 w 1297"/>
                <a:gd name="T23" fmla="*/ 10 h 1431"/>
                <a:gd name="T24" fmla="*/ 691 w 1297"/>
                <a:gd name="T25" fmla="*/ 4 h 1431"/>
                <a:gd name="T26" fmla="*/ 662 w 1297"/>
                <a:gd name="T27" fmla="*/ 0 h 1431"/>
                <a:gd name="T28" fmla="*/ 635 w 1297"/>
                <a:gd name="T29" fmla="*/ 0 h 1431"/>
                <a:gd name="T30" fmla="*/ 608 w 1297"/>
                <a:gd name="T31" fmla="*/ 4 h 1431"/>
                <a:gd name="T32" fmla="*/ 581 w 1297"/>
                <a:gd name="T33" fmla="*/ 10 h 1431"/>
                <a:gd name="T34" fmla="*/ 555 w 1297"/>
                <a:gd name="T35" fmla="*/ 21 h 1431"/>
                <a:gd name="T36" fmla="*/ 107 w 1297"/>
                <a:gd name="T37" fmla="*/ 280 h 1431"/>
                <a:gd name="T38" fmla="*/ 95 w 1297"/>
                <a:gd name="T39" fmla="*/ 287 h 1431"/>
                <a:gd name="T40" fmla="*/ 73 w 1297"/>
                <a:gd name="T41" fmla="*/ 304 h 1431"/>
                <a:gd name="T42" fmla="*/ 53 w 1297"/>
                <a:gd name="T43" fmla="*/ 323 h 1431"/>
                <a:gd name="T44" fmla="*/ 37 w 1297"/>
                <a:gd name="T45" fmla="*/ 345 h 1431"/>
                <a:gd name="T46" fmla="*/ 23 w 1297"/>
                <a:gd name="T47" fmla="*/ 369 h 1431"/>
                <a:gd name="T48" fmla="*/ 12 w 1297"/>
                <a:gd name="T49" fmla="*/ 395 h 1431"/>
                <a:gd name="T50" fmla="*/ 4 w 1297"/>
                <a:gd name="T51" fmla="*/ 422 h 1431"/>
                <a:gd name="T52" fmla="*/ 1 w 1297"/>
                <a:gd name="T53" fmla="*/ 449 h 1431"/>
                <a:gd name="T54" fmla="*/ 0 w 1297"/>
                <a:gd name="T55" fmla="*/ 967 h 1431"/>
                <a:gd name="T56" fmla="*/ 1 w 1297"/>
                <a:gd name="T57" fmla="*/ 981 h 1431"/>
                <a:gd name="T58" fmla="*/ 4 w 1297"/>
                <a:gd name="T59" fmla="*/ 1008 h 1431"/>
                <a:gd name="T60" fmla="*/ 12 w 1297"/>
                <a:gd name="T61" fmla="*/ 1036 h 1431"/>
                <a:gd name="T62" fmla="*/ 23 w 1297"/>
                <a:gd name="T63" fmla="*/ 1061 h 1431"/>
                <a:gd name="T64" fmla="*/ 37 w 1297"/>
                <a:gd name="T65" fmla="*/ 1084 h 1431"/>
                <a:gd name="T66" fmla="*/ 53 w 1297"/>
                <a:gd name="T67" fmla="*/ 1107 h 1431"/>
                <a:gd name="T68" fmla="*/ 73 w 1297"/>
                <a:gd name="T69" fmla="*/ 1126 h 1431"/>
                <a:gd name="T70" fmla="*/ 95 w 1297"/>
                <a:gd name="T71" fmla="*/ 1144 h 1431"/>
                <a:gd name="T72" fmla="*/ 543 w 1297"/>
                <a:gd name="T73" fmla="*/ 1403 h 1431"/>
                <a:gd name="T74" fmla="*/ 555 w 1297"/>
                <a:gd name="T75" fmla="*/ 1409 h 1431"/>
                <a:gd name="T76" fmla="*/ 581 w 1297"/>
                <a:gd name="T77" fmla="*/ 1420 h 1431"/>
                <a:gd name="T78" fmla="*/ 608 w 1297"/>
                <a:gd name="T79" fmla="*/ 1427 h 1431"/>
                <a:gd name="T80" fmla="*/ 635 w 1297"/>
                <a:gd name="T81" fmla="*/ 1431 h 1431"/>
                <a:gd name="T82" fmla="*/ 662 w 1297"/>
                <a:gd name="T83" fmla="*/ 1431 h 1431"/>
                <a:gd name="T84" fmla="*/ 691 w 1297"/>
                <a:gd name="T85" fmla="*/ 1427 h 1431"/>
                <a:gd name="T86" fmla="*/ 716 w 1297"/>
                <a:gd name="T87" fmla="*/ 1420 h 1431"/>
                <a:gd name="T88" fmla="*/ 743 w 1297"/>
                <a:gd name="T89" fmla="*/ 1409 h 1431"/>
                <a:gd name="T90" fmla="*/ 1192 w 1297"/>
                <a:gd name="T91" fmla="*/ 1151 h 1431"/>
                <a:gd name="T92" fmla="*/ 1203 w 1297"/>
                <a:gd name="T93" fmla="*/ 1144 h 1431"/>
                <a:gd name="T94" fmla="*/ 1226 w 1297"/>
                <a:gd name="T95" fmla="*/ 1126 h 1431"/>
                <a:gd name="T96" fmla="*/ 1245 w 1297"/>
                <a:gd name="T97" fmla="*/ 1107 h 1431"/>
                <a:gd name="T98" fmla="*/ 1262 w 1297"/>
                <a:gd name="T99" fmla="*/ 1084 h 1431"/>
                <a:gd name="T100" fmla="*/ 1276 w 1297"/>
                <a:gd name="T101" fmla="*/ 1061 h 1431"/>
                <a:gd name="T102" fmla="*/ 1286 w 1297"/>
                <a:gd name="T103" fmla="*/ 1036 h 1431"/>
                <a:gd name="T104" fmla="*/ 1293 w 1297"/>
                <a:gd name="T105" fmla="*/ 1008 h 1431"/>
                <a:gd name="T106" fmla="*/ 1297 w 1297"/>
                <a:gd name="T107" fmla="*/ 981 h 1431"/>
                <a:gd name="T108" fmla="*/ 1297 w 1297"/>
                <a:gd name="T109" fmla="*/ 967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7" h="1431">
                  <a:moveTo>
                    <a:pt x="1297" y="967"/>
                  </a:moveTo>
                  <a:lnTo>
                    <a:pt x="1297" y="464"/>
                  </a:lnTo>
                  <a:lnTo>
                    <a:pt x="1297" y="464"/>
                  </a:lnTo>
                  <a:lnTo>
                    <a:pt x="1297" y="449"/>
                  </a:lnTo>
                  <a:lnTo>
                    <a:pt x="1296" y="436"/>
                  </a:lnTo>
                  <a:lnTo>
                    <a:pt x="1293" y="422"/>
                  </a:lnTo>
                  <a:lnTo>
                    <a:pt x="1291" y="409"/>
                  </a:lnTo>
                  <a:lnTo>
                    <a:pt x="1286" y="395"/>
                  </a:lnTo>
                  <a:lnTo>
                    <a:pt x="1281" y="381"/>
                  </a:lnTo>
                  <a:lnTo>
                    <a:pt x="1276" y="369"/>
                  </a:lnTo>
                  <a:lnTo>
                    <a:pt x="1269" y="357"/>
                  </a:lnTo>
                  <a:lnTo>
                    <a:pt x="1262" y="345"/>
                  </a:lnTo>
                  <a:lnTo>
                    <a:pt x="1254" y="334"/>
                  </a:lnTo>
                  <a:lnTo>
                    <a:pt x="1245" y="323"/>
                  </a:lnTo>
                  <a:lnTo>
                    <a:pt x="1235" y="314"/>
                  </a:lnTo>
                  <a:lnTo>
                    <a:pt x="1226" y="304"/>
                  </a:lnTo>
                  <a:lnTo>
                    <a:pt x="1215" y="295"/>
                  </a:lnTo>
                  <a:lnTo>
                    <a:pt x="1203" y="287"/>
                  </a:lnTo>
                  <a:lnTo>
                    <a:pt x="1192" y="280"/>
                  </a:lnTo>
                  <a:lnTo>
                    <a:pt x="756" y="28"/>
                  </a:lnTo>
                  <a:lnTo>
                    <a:pt x="756" y="28"/>
                  </a:lnTo>
                  <a:lnTo>
                    <a:pt x="743" y="21"/>
                  </a:lnTo>
                  <a:lnTo>
                    <a:pt x="730" y="16"/>
                  </a:lnTo>
                  <a:lnTo>
                    <a:pt x="716" y="10"/>
                  </a:lnTo>
                  <a:lnTo>
                    <a:pt x="704" y="6"/>
                  </a:lnTo>
                  <a:lnTo>
                    <a:pt x="691" y="4"/>
                  </a:lnTo>
                  <a:lnTo>
                    <a:pt x="677" y="1"/>
                  </a:lnTo>
                  <a:lnTo>
                    <a:pt x="662" y="0"/>
                  </a:lnTo>
                  <a:lnTo>
                    <a:pt x="649" y="0"/>
                  </a:lnTo>
                  <a:lnTo>
                    <a:pt x="635" y="0"/>
                  </a:lnTo>
                  <a:lnTo>
                    <a:pt x="622" y="1"/>
                  </a:lnTo>
                  <a:lnTo>
                    <a:pt x="608" y="4"/>
                  </a:lnTo>
                  <a:lnTo>
                    <a:pt x="595" y="6"/>
                  </a:lnTo>
                  <a:lnTo>
                    <a:pt x="581" y="10"/>
                  </a:lnTo>
                  <a:lnTo>
                    <a:pt x="567" y="16"/>
                  </a:lnTo>
                  <a:lnTo>
                    <a:pt x="555" y="21"/>
                  </a:lnTo>
                  <a:lnTo>
                    <a:pt x="543" y="28"/>
                  </a:lnTo>
                  <a:lnTo>
                    <a:pt x="107" y="280"/>
                  </a:lnTo>
                  <a:lnTo>
                    <a:pt x="107" y="280"/>
                  </a:lnTo>
                  <a:lnTo>
                    <a:pt x="95" y="287"/>
                  </a:lnTo>
                  <a:lnTo>
                    <a:pt x="84" y="295"/>
                  </a:lnTo>
                  <a:lnTo>
                    <a:pt x="73" y="304"/>
                  </a:lnTo>
                  <a:lnTo>
                    <a:pt x="62" y="314"/>
                  </a:lnTo>
                  <a:lnTo>
                    <a:pt x="53" y="323"/>
                  </a:lnTo>
                  <a:lnTo>
                    <a:pt x="45" y="334"/>
                  </a:lnTo>
                  <a:lnTo>
                    <a:pt x="37" y="345"/>
                  </a:lnTo>
                  <a:lnTo>
                    <a:pt x="29" y="357"/>
                  </a:lnTo>
                  <a:lnTo>
                    <a:pt x="23" y="369"/>
                  </a:lnTo>
                  <a:lnTo>
                    <a:pt x="16" y="381"/>
                  </a:lnTo>
                  <a:lnTo>
                    <a:pt x="12" y="395"/>
                  </a:lnTo>
                  <a:lnTo>
                    <a:pt x="8" y="409"/>
                  </a:lnTo>
                  <a:lnTo>
                    <a:pt x="4" y="422"/>
                  </a:lnTo>
                  <a:lnTo>
                    <a:pt x="3" y="436"/>
                  </a:lnTo>
                  <a:lnTo>
                    <a:pt x="1" y="449"/>
                  </a:lnTo>
                  <a:lnTo>
                    <a:pt x="0" y="464"/>
                  </a:lnTo>
                  <a:lnTo>
                    <a:pt x="0" y="967"/>
                  </a:lnTo>
                  <a:lnTo>
                    <a:pt x="0" y="967"/>
                  </a:lnTo>
                  <a:lnTo>
                    <a:pt x="1" y="981"/>
                  </a:lnTo>
                  <a:lnTo>
                    <a:pt x="3" y="995"/>
                  </a:lnTo>
                  <a:lnTo>
                    <a:pt x="4" y="1008"/>
                  </a:lnTo>
                  <a:lnTo>
                    <a:pt x="8" y="1022"/>
                  </a:lnTo>
                  <a:lnTo>
                    <a:pt x="12" y="1036"/>
                  </a:lnTo>
                  <a:lnTo>
                    <a:pt x="16" y="1048"/>
                  </a:lnTo>
                  <a:lnTo>
                    <a:pt x="23" y="1061"/>
                  </a:lnTo>
                  <a:lnTo>
                    <a:pt x="29" y="1073"/>
                  </a:lnTo>
                  <a:lnTo>
                    <a:pt x="37" y="1084"/>
                  </a:lnTo>
                  <a:lnTo>
                    <a:pt x="45" y="1097"/>
                  </a:lnTo>
                  <a:lnTo>
                    <a:pt x="53" y="1107"/>
                  </a:lnTo>
                  <a:lnTo>
                    <a:pt x="62" y="1117"/>
                  </a:lnTo>
                  <a:lnTo>
                    <a:pt x="73" y="1126"/>
                  </a:lnTo>
                  <a:lnTo>
                    <a:pt x="84" y="1136"/>
                  </a:lnTo>
                  <a:lnTo>
                    <a:pt x="95" y="1144"/>
                  </a:lnTo>
                  <a:lnTo>
                    <a:pt x="107" y="1151"/>
                  </a:lnTo>
                  <a:lnTo>
                    <a:pt x="543" y="1403"/>
                  </a:lnTo>
                  <a:lnTo>
                    <a:pt x="543" y="1403"/>
                  </a:lnTo>
                  <a:lnTo>
                    <a:pt x="555" y="1409"/>
                  </a:lnTo>
                  <a:lnTo>
                    <a:pt x="567" y="1415"/>
                  </a:lnTo>
                  <a:lnTo>
                    <a:pt x="581" y="1420"/>
                  </a:lnTo>
                  <a:lnTo>
                    <a:pt x="595" y="1424"/>
                  </a:lnTo>
                  <a:lnTo>
                    <a:pt x="608" y="1427"/>
                  </a:lnTo>
                  <a:lnTo>
                    <a:pt x="622" y="1430"/>
                  </a:lnTo>
                  <a:lnTo>
                    <a:pt x="635" y="1431"/>
                  </a:lnTo>
                  <a:lnTo>
                    <a:pt x="649" y="1431"/>
                  </a:lnTo>
                  <a:lnTo>
                    <a:pt x="662" y="1431"/>
                  </a:lnTo>
                  <a:lnTo>
                    <a:pt x="677" y="1430"/>
                  </a:lnTo>
                  <a:lnTo>
                    <a:pt x="691" y="1427"/>
                  </a:lnTo>
                  <a:lnTo>
                    <a:pt x="704" y="1424"/>
                  </a:lnTo>
                  <a:lnTo>
                    <a:pt x="716" y="1420"/>
                  </a:lnTo>
                  <a:lnTo>
                    <a:pt x="730" y="1415"/>
                  </a:lnTo>
                  <a:lnTo>
                    <a:pt x="743" y="1409"/>
                  </a:lnTo>
                  <a:lnTo>
                    <a:pt x="756" y="1403"/>
                  </a:lnTo>
                  <a:lnTo>
                    <a:pt x="1192" y="1151"/>
                  </a:lnTo>
                  <a:lnTo>
                    <a:pt x="1192" y="1151"/>
                  </a:lnTo>
                  <a:lnTo>
                    <a:pt x="1203" y="1144"/>
                  </a:lnTo>
                  <a:lnTo>
                    <a:pt x="1215" y="1136"/>
                  </a:lnTo>
                  <a:lnTo>
                    <a:pt x="1226" y="1126"/>
                  </a:lnTo>
                  <a:lnTo>
                    <a:pt x="1235" y="1117"/>
                  </a:lnTo>
                  <a:lnTo>
                    <a:pt x="1245" y="1107"/>
                  </a:lnTo>
                  <a:lnTo>
                    <a:pt x="1254" y="1097"/>
                  </a:lnTo>
                  <a:lnTo>
                    <a:pt x="1262" y="1084"/>
                  </a:lnTo>
                  <a:lnTo>
                    <a:pt x="1269" y="1073"/>
                  </a:lnTo>
                  <a:lnTo>
                    <a:pt x="1276" y="1061"/>
                  </a:lnTo>
                  <a:lnTo>
                    <a:pt x="1281" y="1048"/>
                  </a:lnTo>
                  <a:lnTo>
                    <a:pt x="1286" y="1036"/>
                  </a:lnTo>
                  <a:lnTo>
                    <a:pt x="1291" y="1022"/>
                  </a:lnTo>
                  <a:lnTo>
                    <a:pt x="1293" y="1008"/>
                  </a:lnTo>
                  <a:lnTo>
                    <a:pt x="1296" y="995"/>
                  </a:lnTo>
                  <a:lnTo>
                    <a:pt x="1297" y="981"/>
                  </a:lnTo>
                  <a:lnTo>
                    <a:pt x="1297" y="967"/>
                  </a:lnTo>
                  <a:lnTo>
                    <a:pt x="1297" y="967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3" name="Google Shape;9155;p76">
              <a:extLst>
                <a:ext uri="{FF2B5EF4-FFF2-40B4-BE49-F238E27FC236}">
                  <a16:creationId xmlns:a16="http://schemas.microsoft.com/office/drawing/2014/main" id="{7C96DB7A-1E62-00EA-42CB-12A341FAE4D8}"/>
                </a:ext>
              </a:extLst>
            </p:cNvPr>
            <p:cNvGrpSpPr/>
            <p:nvPr/>
          </p:nvGrpSpPr>
          <p:grpSpPr>
            <a:xfrm>
              <a:off x="7335087" y="2924111"/>
              <a:ext cx="223526" cy="223491"/>
              <a:chOff x="5648375" y="1427025"/>
              <a:chExt cx="483200" cy="483125"/>
            </a:xfrm>
            <a:solidFill>
              <a:schemeClr val="bg1"/>
            </a:solidFill>
          </p:grpSpPr>
          <p:sp>
            <p:nvSpPr>
              <p:cNvPr id="28" name="Google Shape;9156;p76">
                <a:extLst>
                  <a:ext uri="{FF2B5EF4-FFF2-40B4-BE49-F238E27FC236}">
                    <a16:creationId xmlns:a16="http://schemas.microsoft.com/office/drawing/2014/main" id="{B3B4F04B-3826-F323-DD4C-672243BD9F6C}"/>
                  </a:ext>
                </a:extLst>
              </p:cNvPr>
              <p:cNvSpPr/>
              <p:nvPr/>
            </p:nvSpPr>
            <p:spPr>
              <a:xfrm>
                <a:off x="5801075" y="1484625"/>
                <a:ext cx="177725" cy="162475"/>
              </a:xfrm>
              <a:custGeom>
                <a:avLst/>
                <a:gdLst/>
                <a:ahLst/>
                <a:cxnLst/>
                <a:rect l="l" t="t" r="r" b="b"/>
                <a:pathLst>
                  <a:path w="7109" h="6499" extrusionOk="0">
                    <a:moveTo>
                      <a:pt x="3554" y="1845"/>
                    </a:moveTo>
                    <a:lnTo>
                      <a:pt x="3920" y="2582"/>
                    </a:lnTo>
                    <a:cubicBezTo>
                      <a:pt x="4001" y="2751"/>
                      <a:pt x="4161" y="2866"/>
                      <a:pt x="4345" y="2893"/>
                    </a:cubicBezTo>
                    <a:lnTo>
                      <a:pt x="5158" y="3011"/>
                    </a:lnTo>
                    <a:lnTo>
                      <a:pt x="4569" y="3584"/>
                    </a:lnTo>
                    <a:cubicBezTo>
                      <a:pt x="4436" y="3714"/>
                      <a:pt x="4376" y="3901"/>
                      <a:pt x="4406" y="4086"/>
                    </a:cubicBezTo>
                    <a:lnTo>
                      <a:pt x="4545" y="4898"/>
                    </a:lnTo>
                    <a:lnTo>
                      <a:pt x="3820" y="4514"/>
                    </a:lnTo>
                    <a:cubicBezTo>
                      <a:pt x="3737" y="4469"/>
                      <a:pt x="3646" y="4446"/>
                      <a:pt x="3555" y="4446"/>
                    </a:cubicBezTo>
                    <a:cubicBezTo>
                      <a:pt x="3464" y="4446"/>
                      <a:pt x="3373" y="4469"/>
                      <a:pt x="3292" y="4514"/>
                    </a:cubicBezTo>
                    <a:lnTo>
                      <a:pt x="2561" y="4895"/>
                    </a:lnTo>
                    <a:lnTo>
                      <a:pt x="2703" y="4086"/>
                    </a:lnTo>
                    <a:cubicBezTo>
                      <a:pt x="2733" y="3901"/>
                      <a:pt x="2673" y="3714"/>
                      <a:pt x="2540" y="3584"/>
                    </a:cubicBezTo>
                    <a:lnTo>
                      <a:pt x="1951" y="3011"/>
                    </a:lnTo>
                    <a:lnTo>
                      <a:pt x="2763" y="2893"/>
                    </a:lnTo>
                    <a:cubicBezTo>
                      <a:pt x="2947" y="2866"/>
                      <a:pt x="3107" y="2751"/>
                      <a:pt x="3192" y="2582"/>
                    </a:cubicBezTo>
                    <a:lnTo>
                      <a:pt x="3554" y="1845"/>
                    </a:lnTo>
                    <a:close/>
                    <a:moveTo>
                      <a:pt x="3554" y="0"/>
                    </a:moveTo>
                    <a:cubicBezTo>
                      <a:pt x="3353" y="0"/>
                      <a:pt x="3151" y="106"/>
                      <a:pt x="3047" y="317"/>
                    </a:cubicBezTo>
                    <a:lnTo>
                      <a:pt x="2307" y="1815"/>
                    </a:lnTo>
                    <a:lnTo>
                      <a:pt x="653" y="2056"/>
                    </a:lnTo>
                    <a:cubicBezTo>
                      <a:pt x="188" y="2123"/>
                      <a:pt x="0" y="2694"/>
                      <a:pt x="339" y="3023"/>
                    </a:cubicBezTo>
                    <a:lnTo>
                      <a:pt x="1537" y="4188"/>
                    </a:lnTo>
                    <a:lnTo>
                      <a:pt x="1253" y="5837"/>
                    </a:lnTo>
                    <a:cubicBezTo>
                      <a:pt x="1191" y="6202"/>
                      <a:pt x="1480" y="6499"/>
                      <a:pt x="1809" y="6499"/>
                    </a:cubicBezTo>
                    <a:cubicBezTo>
                      <a:pt x="1897" y="6499"/>
                      <a:pt x="1987" y="6478"/>
                      <a:pt x="2075" y="6432"/>
                    </a:cubicBezTo>
                    <a:lnTo>
                      <a:pt x="3554" y="5656"/>
                    </a:lnTo>
                    <a:lnTo>
                      <a:pt x="5034" y="6432"/>
                    </a:lnTo>
                    <a:cubicBezTo>
                      <a:pt x="5121" y="6478"/>
                      <a:pt x="5212" y="6499"/>
                      <a:pt x="5299" y="6499"/>
                    </a:cubicBezTo>
                    <a:cubicBezTo>
                      <a:pt x="5629" y="6499"/>
                      <a:pt x="5917" y="6202"/>
                      <a:pt x="5855" y="5837"/>
                    </a:cubicBezTo>
                    <a:lnTo>
                      <a:pt x="5574" y="4188"/>
                    </a:lnTo>
                    <a:lnTo>
                      <a:pt x="6770" y="3023"/>
                    </a:lnTo>
                    <a:cubicBezTo>
                      <a:pt x="7108" y="2694"/>
                      <a:pt x="6921" y="2123"/>
                      <a:pt x="6456" y="2056"/>
                    </a:cubicBezTo>
                    <a:lnTo>
                      <a:pt x="4801" y="1815"/>
                    </a:lnTo>
                    <a:lnTo>
                      <a:pt x="4062" y="317"/>
                    </a:lnTo>
                    <a:cubicBezTo>
                      <a:pt x="3957" y="106"/>
                      <a:pt x="3756" y="0"/>
                      <a:pt x="35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9157;p76">
                <a:extLst>
                  <a:ext uri="{FF2B5EF4-FFF2-40B4-BE49-F238E27FC236}">
                    <a16:creationId xmlns:a16="http://schemas.microsoft.com/office/drawing/2014/main" id="{A086641B-15D9-E527-B4BE-8CEBBD6A6B06}"/>
                  </a:ext>
                </a:extLst>
              </p:cNvPr>
              <p:cNvSpPr/>
              <p:nvPr/>
            </p:nvSpPr>
            <p:spPr>
              <a:xfrm>
                <a:off x="5648375" y="1427025"/>
                <a:ext cx="4832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8" h="19325" extrusionOk="0">
                    <a:moveTo>
                      <a:pt x="2265" y="2304"/>
                    </a:moveTo>
                    <a:cubicBezTo>
                      <a:pt x="2890" y="2304"/>
                      <a:pt x="3397" y="2808"/>
                      <a:pt x="3397" y="3437"/>
                    </a:cubicBezTo>
                    <a:lnTo>
                      <a:pt x="3397" y="7398"/>
                    </a:lnTo>
                    <a:lnTo>
                      <a:pt x="3397" y="7474"/>
                    </a:lnTo>
                    <a:lnTo>
                      <a:pt x="1637" y="6299"/>
                    </a:lnTo>
                    <a:cubicBezTo>
                      <a:pt x="1320" y="6088"/>
                      <a:pt x="1129" y="5734"/>
                      <a:pt x="1132" y="5357"/>
                    </a:cubicBezTo>
                    <a:lnTo>
                      <a:pt x="1132" y="3437"/>
                    </a:lnTo>
                    <a:cubicBezTo>
                      <a:pt x="1132" y="2808"/>
                      <a:pt x="1640" y="2304"/>
                      <a:pt x="2265" y="2304"/>
                    </a:cubicBezTo>
                    <a:close/>
                    <a:moveTo>
                      <a:pt x="17060" y="2304"/>
                    </a:moveTo>
                    <a:cubicBezTo>
                      <a:pt x="17685" y="2304"/>
                      <a:pt x="18192" y="2808"/>
                      <a:pt x="18192" y="3437"/>
                    </a:cubicBezTo>
                    <a:lnTo>
                      <a:pt x="18192" y="5357"/>
                    </a:lnTo>
                    <a:cubicBezTo>
                      <a:pt x="18192" y="5737"/>
                      <a:pt x="18005" y="6091"/>
                      <a:pt x="17688" y="6302"/>
                    </a:cubicBezTo>
                    <a:lnTo>
                      <a:pt x="15928" y="7474"/>
                    </a:lnTo>
                    <a:lnTo>
                      <a:pt x="15928" y="7398"/>
                    </a:lnTo>
                    <a:lnTo>
                      <a:pt x="15928" y="3437"/>
                    </a:lnTo>
                    <a:cubicBezTo>
                      <a:pt x="15928" y="2808"/>
                      <a:pt x="16435" y="2304"/>
                      <a:pt x="17060" y="2304"/>
                    </a:cubicBezTo>
                    <a:close/>
                    <a:moveTo>
                      <a:pt x="14795" y="1133"/>
                    </a:moveTo>
                    <a:lnTo>
                      <a:pt x="14795" y="7398"/>
                    </a:lnTo>
                    <a:cubicBezTo>
                      <a:pt x="14795" y="8763"/>
                      <a:pt x="14095" y="9641"/>
                      <a:pt x="12120" y="10759"/>
                    </a:cubicBezTo>
                    <a:cubicBezTo>
                      <a:pt x="11069" y="11354"/>
                      <a:pt x="10372" y="12422"/>
                      <a:pt x="10248" y="13627"/>
                    </a:cubicBezTo>
                    <a:lnTo>
                      <a:pt x="9058" y="13627"/>
                    </a:lnTo>
                    <a:cubicBezTo>
                      <a:pt x="8877" y="12368"/>
                      <a:pt x="8041" y="11269"/>
                      <a:pt x="6791" y="10686"/>
                    </a:cubicBezTo>
                    <a:cubicBezTo>
                      <a:pt x="5332" y="10007"/>
                      <a:pt x="4529" y="8835"/>
                      <a:pt x="4529" y="7398"/>
                    </a:cubicBezTo>
                    <a:lnTo>
                      <a:pt x="4529" y="1133"/>
                    </a:lnTo>
                    <a:close/>
                    <a:moveTo>
                      <a:pt x="11927" y="14759"/>
                    </a:moveTo>
                    <a:cubicBezTo>
                      <a:pt x="12241" y="14759"/>
                      <a:pt x="12495" y="15010"/>
                      <a:pt x="12495" y="15324"/>
                    </a:cubicBezTo>
                    <a:lnTo>
                      <a:pt x="12495" y="15892"/>
                    </a:lnTo>
                    <a:lnTo>
                      <a:pt x="10795" y="15892"/>
                    </a:lnTo>
                    <a:cubicBezTo>
                      <a:pt x="10481" y="15892"/>
                      <a:pt x="10230" y="16142"/>
                      <a:pt x="10230" y="16456"/>
                    </a:cubicBezTo>
                    <a:cubicBezTo>
                      <a:pt x="10230" y="16770"/>
                      <a:pt x="10481" y="17024"/>
                      <a:pt x="10795" y="17024"/>
                    </a:cubicBezTo>
                    <a:lnTo>
                      <a:pt x="13059" y="17024"/>
                    </a:lnTo>
                    <a:cubicBezTo>
                      <a:pt x="13373" y="17024"/>
                      <a:pt x="13627" y="17275"/>
                      <a:pt x="13627" y="17589"/>
                    </a:cubicBezTo>
                    <a:lnTo>
                      <a:pt x="13627" y="18193"/>
                    </a:lnTo>
                    <a:lnTo>
                      <a:pt x="5701" y="18193"/>
                    </a:lnTo>
                    <a:lnTo>
                      <a:pt x="5701" y="17589"/>
                    </a:lnTo>
                    <a:cubicBezTo>
                      <a:pt x="5701" y="17275"/>
                      <a:pt x="5951" y="17024"/>
                      <a:pt x="6265" y="17024"/>
                    </a:cubicBezTo>
                    <a:lnTo>
                      <a:pt x="8530" y="17024"/>
                    </a:lnTo>
                    <a:cubicBezTo>
                      <a:pt x="8844" y="17024"/>
                      <a:pt x="9095" y="16770"/>
                      <a:pt x="9095" y="16456"/>
                    </a:cubicBezTo>
                    <a:cubicBezTo>
                      <a:pt x="9095" y="16142"/>
                      <a:pt x="8844" y="15892"/>
                      <a:pt x="8530" y="15892"/>
                    </a:cubicBezTo>
                    <a:lnTo>
                      <a:pt x="6833" y="15892"/>
                    </a:lnTo>
                    <a:lnTo>
                      <a:pt x="6833" y="15324"/>
                    </a:lnTo>
                    <a:cubicBezTo>
                      <a:pt x="6833" y="15010"/>
                      <a:pt x="7084" y="14759"/>
                      <a:pt x="7398" y="14759"/>
                    </a:cubicBezTo>
                    <a:close/>
                    <a:moveTo>
                      <a:pt x="3965" y="0"/>
                    </a:moveTo>
                    <a:cubicBezTo>
                      <a:pt x="3651" y="0"/>
                      <a:pt x="3397" y="254"/>
                      <a:pt x="3397" y="568"/>
                    </a:cubicBezTo>
                    <a:lnTo>
                      <a:pt x="3397" y="1474"/>
                    </a:lnTo>
                    <a:cubicBezTo>
                      <a:pt x="3032" y="1264"/>
                      <a:pt x="2645" y="1168"/>
                      <a:pt x="2269" y="1168"/>
                    </a:cubicBezTo>
                    <a:cubicBezTo>
                      <a:pt x="1086" y="1168"/>
                      <a:pt x="0" y="2113"/>
                      <a:pt x="0" y="3437"/>
                    </a:cubicBezTo>
                    <a:lnTo>
                      <a:pt x="0" y="5357"/>
                    </a:lnTo>
                    <a:cubicBezTo>
                      <a:pt x="0" y="6115"/>
                      <a:pt x="378" y="6821"/>
                      <a:pt x="1009" y="7241"/>
                    </a:cubicBezTo>
                    <a:lnTo>
                      <a:pt x="3651" y="9001"/>
                    </a:lnTo>
                    <a:cubicBezTo>
                      <a:pt x="3663" y="9010"/>
                      <a:pt x="3678" y="9019"/>
                      <a:pt x="3690" y="9026"/>
                    </a:cubicBezTo>
                    <a:cubicBezTo>
                      <a:pt x="4125" y="10170"/>
                      <a:pt x="5027" y="11112"/>
                      <a:pt x="6314" y="11710"/>
                    </a:cubicBezTo>
                    <a:cubicBezTo>
                      <a:pt x="7156" y="12105"/>
                      <a:pt x="7736" y="12812"/>
                      <a:pt x="7911" y="13627"/>
                    </a:cubicBezTo>
                    <a:lnTo>
                      <a:pt x="7398" y="13627"/>
                    </a:lnTo>
                    <a:cubicBezTo>
                      <a:pt x="6459" y="13627"/>
                      <a:pt x="5701" y="14385"/>
                      <a:pt x="5701" y="15324"/>
                    </a:cubicBezTo>
                    <a:lnTo>
                      <a:pt x="5701" y="15988"/>
                    </a:lnTo>
                    <a:cubicBezTo>
                      <a:pt x="5021" y="16227"/>
                      <a:pt x="4569" y="16870"/>
                      <a:pt x="4569" y="17589"/>
                    </a:cubicBezTo>
                    <a:lnTo>
                      <a:pt x="4569" y="18760"/>
                    </a:lnTo>
                    <a:cubicBezTo>
                      <a:pt x="4569" y="19071"/>
                      <a:pt x="4819" y="19325"/>
                      <a:pt x="5133" y="19325"/>
                    </a:cubicBezTo>
                    <a:lnTo>
                      <a:pt x="14191" y="19325"/>
                    </a:lnTo>
                    <a:cubicBezTo>
                      <a:pt x="14506" y="19325"/>
                      <a:pt x="14759" y="19071"/>
                      <a:pt x="14759" y="18760"/>
                    </a:cubicBezTo>
                    <a:lnTo>
                      <a:pt x="14759" y="17589"/>
                    </a:lnTo>
                    <a:cubicBezTo>
                      <a:pt x="14756" y="16870"/>
                      <a:pt x="14303" y="16227"/>
                      <a:pt x="13627" y="15988"/>
                    </a:cubicBezTo>
                    <a:lnTo>
                      <a:pt x="13627" y="15324"/>
                    </a:lnTo>
                    <a:cubicBezTo>
                      <a:pt x="13624" y="14385"/>
                      <a:pt x="12866" y="13627"/>
                      <a:pt x="11927" y="13627"/>
                    </a:cubicBezTo>
                    <a:lnTo>
                      <a:pt x="11389" y="13627"/>
                    </a:lnTo>
                    <a:cubicBezTo>
                      <a:pt x="11507" y="12833"/>
                      <a:pt x="11981" y="12139"/>
                      <a:pt x="12679" y="11743"/>
                    </a:cubicBezTo>
                    <a:cubicBezTo>
                      <a:pt x="14044" y="10973"/>
                      <a:pt x="15088" y="10170"/>
                      <a:pt x="15593" y="9047"/>
                    </a:cubicBezTo>
                    <a:cubicBezTo>
                      <a:pt x="15623" y="9035"/>
                      <a:pt x="15650" y="9019"/>
                      <a:pt x="15677" y="9001"/>
                    </a:cubicBezTo>
                    <a:lnTo>
                      <a:pt x="18319" y="7241"/>
                    </a:lnTo>
                    <a:cubicBezTo>
                      <a:pt x="18947" y="6821"/>
                      <a:pt x="19328" y="6115"/>
                      <a:pt x="19328" y="5357"/>
                    </a:cubicBezTo>
                    <a:lnTo>
                      <a:pt x="19328" y="3437"/>
                    </a:lnTo>
                    <a:cubicBezTo>
                      <a:pt x="19325" y="2113"/>
                      <a:pt x="18239" y="1168"/>
                      <a:pt x="17057" y="1168"/>
                    </a:cubicBezTo>
                    <a:cubicBezTo>
                      <a:pt x="16681" y="1168"/>
                      <a:pt x="16295" y="1264"/>
                      <a:pt x="15931" y="1474"/>
                    </a:cubicBezTo>
                    <a:lnTo>
                      <a:pt x="15931" y="568"/>
                    </a:lnTo>
                    <a:cubicBezTo>
                      <a:pt x="15931" y="254"/>
                      <a:pt x="15677" y="0"/>
                      <a:pt x="153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351"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B6CB370-332A-AB79-3808-358E29892CC7}"/>
                </a:ext>
              </a:extLst>
            </p:cNvPr>
            <p:cNvSpPr txBox="1"/>
            <p:nvPr/>
          </p:nvSpPr>
          <p:spPr>
            <a:xfrm>
              <a:off x="6791046" y="3060249"/>
              <a:ext cx="13623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853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میزان آب رسانی در پایان سال جاری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344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504950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56533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C6C569-FF05-B0A4-70C0-7AE7D1CEAEAC}"/>
              </a:ext>
            </a:extLst>
          </p:cNvPr>
          <p:cNvGrpSpPr/>
          <p:nvPr/>
        </p:nvGrpSpPr>
        <p:grpSpPr>
          <a:xfrm>
            <a:off x="7376932" y="1249065"/>
            <a:ext cx="515434" cy="508685"/>
            <a:chOff x="7376932" y="1249065"/>
            <a:chExt cx="515434" cy="508685"/>
          </a:xfrm>
        </p:grpSpPr>
        <p:sp>
          <p:nvSpPr>
            <p:cNvPr id="8" name="Rounded Rectangle 33">
              <a:extLst>
                <a:ext uri="{FF2B5EF4-FFF2-40B4-BE49-F238E27FC236}">
                  <a16:creationId xmlns:a16="http://schemas.microsoft.com/office/drawing/2014/main" id="{DCEE8C7B-629C-8BE1-C2AA-632E4AEA14B6}"/>
                </a:ext>
              </a:extLst>
            </p:cNvPr>
            <p:cNvSpPr/>
            <p:nvPr/>
          </p:nvSpPr>
          <p:spPr>
            <a:xfrm>
              <a:off x="7376932" y="1249065"/>
              <a:ext cx="515434" cy="508685"/>
            </a:xfrm>
            <a:prstGeom prst="roundRect">
              <a:avLst>
                <a:gd name="adj" fmla="val 27999"/>
              </a:avLst>
            </a:prstGeom>
            <a:solidFill>
              <a:srgbClr val="3059A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oogle Shape;1043;p44">
              <a:extLst>
                <a:ext uri="{FF2B5EF4-FFF2-40B4-BE49-F238E27FC236}">
                  <a16:creationId xmlns:a16="http://schemas.microsoft.com/office/drawing/2014/main" id="{867BE0CE-7B30-1A2A-7C98-1FB2AB4C900D}"/>
                </a:ext>
              </a:extLst>
            </p:cNvPr>
            <p:cNvGrpSpPr/>
            <p:nvPr/>
          </p:nvGrpSpPr>
          <p:grpSpPr>
            <a:xfrm>
              <a:off x="7516323" y="1358337"/>
              <a:ext cx="287405" cy="285833"/>
              <a:chOff x="-2571737" y="2764550"/>
              <a:chExt cx="292225" cy="290650"/>
            </a:xfrm>
            <a:solidFill>
              <a:schemeClr val="bg1"/>
            </a:solidFill>
          </p:grpSpPr>
          <p:sp>
            <p:nvSpPr>
              <p:cNvPr id="11" name="Google Shape;1044;p44">
                <a:extLst>
                  <a:ext uri="{FF2B5EF4-FFF2-40B4-BE49-F238E27FC236}">
                    <a16:creationId xmlns:a16="http://schemas.microsoft.com/office/drawing/2014/main" id="{A83F48EA-88B2-FBCC-F5D4-ABF585CB9D30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045;p44">
                <a:extLst>
                  <a:ext uri="{FF2B5EF4-FFF2-40B4-BE49-F238E27FC236}">
                    <a16:creationId xmlns:a16="http://schemas.microsoft.com/office/drawing/2014/main" id="{7F9D1EB5-FE24-2A68-93CC-498EFDB8614A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046;p44">
                <a:extLst>
                  <a:ext uri="{FF2B5EF4-FFF2-40B4-BE49-F238E27FC236}">
                    <a16:creationId xmlns:a16="http://schemas.microsoft.com/office/drawing/2014/main" id="{E1C9D099-1A48-1B58-94FA-A7E1CE8EF701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3C46C9-4CA6-AF44-F8DA-98EF1638114F}"/>
              </a:ext>
            </a:extLst>
          </p:cNvPr>
          <p:cNvGrpSpPr/>
          <p:nvPr/>
        </p:nvGrpSpPr>
        <p:grpSpPr>
          <a:xfrm>
            <a:off x="1325707" y="1150375"/>
            <a:ext cx="515434" cy="508685"/>
            <a:chOff x="1145244" y="2243429"/>
            <a:chExt cx="581275" cy="573663"/>
          </a:xfrm>
        </p:grpSpPr>
        <p:sp>
          <p:nvSpPr>
            <p:cNvPr id="15" name="Rounded Rectangle 15">
              <a:extLst>
                <a:ext uri="{FF2B5EF4-FFF2-40B4-BE49-F238E27FC236}">
                  <a16:creationId xmlns:a16="http://schemas.microsoft.com/office/drawing/2014/main" id="{ADD6741C-F0AB-A145-0F42-989B50FBC328}"/>
                </a:ext>
              </a:extLst>
            </p:cNvPr>
            <p:cNvSpPr/>
            <p:nvPr/>
          </p:nvSpPr>
          <p:spPr>
            <a:xfrm>
              <a:off x="1145244" y="2243429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3059A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oogle Shape;1047;p44">
              <a:extLst>
                <a:ext uri="{FF2B5EF4-FFF2-40B4-BE49-F238E27FC236}">
                  <a16:creationId xmlns:a16="http://schemas.microsoft.com/office/drawing/2014/main" id="{9A119BA6-7935-BF23-6312-12AEEE5489E2}"/>
                </a:ext>
              </a:extLst>
            </p:cNvPr>
            <p:cNvGrpSpPr/>
            <p:nvPr/>
          </p:nvGrpSpPr>
          <p:grpSpPr>
            <a:xfrm>
              <a:off x="1291777" y="2357674"/>
              <a:ext cx="323258" cy="324951"/>
              <a:chOff x="-3852025" y="2764950"/>
              <a:chExt cx="291450" cy="293000"/>
            </a:xfrm>
            <a:solidFill>
              <a:schemeClr val="bg1"/>
            </a:solidFill>
          </p:grpSpPr>
          <p:sp>
            <p:nvSpPr>
              <p:cNvPr id="17" name="Google Shape;1048;p44">
                <a:extLst>
                  <a:ext uri="{FF2B5EF4-FFF2-40B4-BE49-F238E27FC236}">
                    <a16:creationId xmlns:a16="http://schemas.microsoft.com/office/drawing/2014/main" id="{88B91166-968B-A2C4-96FA-CD4B148628DE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049;p44">
                <a:extLst>
                  <a:ext uri="{FF2B5EF4-FFF2-40B4-BE49-F238E27FC236}">
                    <a16:creationId xmlns:a16="http://schemas.microsoft.com/office/drawing/2014/main" id="{17607E39-9946-0C5C-3681-15192EAB5544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AC86CB7-9E9A-D0AA-7F0B-2562D8906D76}"/>
              </a:ext>
            </a:extLst>
          </p:cNvPr>
          <p:cNvGrpSpPr/>
          <p:nvPr/>
        </p:nvGrpSpPr>
        <p:grpSpPr>
          <a:xfrm>
            <a:off x="4259005" y="1227812"/>
            <a:ext cx="515434" cy="508685"/>
            <a:chOff x="4453237" y="2330758"/>
            <a:chExt cx="581275" cy="573663"/>
          </a:xfrm>
        </p:grpSpPr>
        <p:sp>
          <p:nvSpPr>
            <p:cNvPr id="20" name="Rounded Rectangle 11">
              <a:extLst>
                <a:ext uri="{FF2B5EF4-FFF2-40B4-BE49-F238E27FC236}">
                  <a16:creationId xmlns:a16="http://schemas.microsoft.com/office/drawing/2014/main" id="{E9D3991A-625D-4274-EB9E-477022A5DC11}"/>
                </a:ext>
              </a:extLst>
            </p:cNvPr>
            <p:cNvSpPr/>
            <p:nvPr/>
          </p:nvSpPr>
          <p:spPr>
            <a:xfrm>
              <a:off x="4453237" y="233075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70CAE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Google Shape;1051;p44">
              <a:extLst>
                <a:ext uri="{FF2B5EF4-FFF2-40B4-BE49-F238E27FC236}">
                  <a16:creationId xmlns:a16="http://schemas.microsoft.com/office/drawing/2014/main" id="{A8D9243E-77D7-7DAA-DE63-5DAFBD0A7CD8}"/>
                </a:ext>
              </a:extLst>
            </p:cNvPr>
            <p:cNvSpPr/>
            <p:nvPr/>
          </p:nvSpPr>
          <p:spPr>
            <a:xfrm>
              <a:off x="4568681" y="2477952"/>
              <a:ext cx="350385" cy="32235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78DB8F-CB82-202D-E47B-DF0781B55C98}"/>
              </a:ext>
            </a:extLst>
          </p:cNvPr>
          <p:cNvGrpSpPr/>
          <p:nvPr/>
        </p:nvGrpSpPr>
        <p:grpSpPr>
          <a:xfrm>
            <a:off x="4225960" y="3142196"/>
            <a:ext cx="515434" cy="508685"/>
            <a:chOff x="4415971" y="4489682"/>
            <a:chExt cx="581275" cy="573663"/>
          </a:xfrm>
        </p:grpSpPr>
        <p:sp>
          <p:nvSpPr>
            <p:cNvPr id="23" name="Rounded Rectangle 11">
              <a:extLst>
                <a:ext uri="{FF2B5EF4-FFF2-40B4-BE49-F238E27FC236}">
                  <a16:creationId xmlns:a16="http://schemas.microsoft.com/office/drawing/2014/main" id="{9EC0AC81-026A-2B0B-4C58-78E48A09B917}"/>
                </a:ext>
              </a:extLst>
            </p:cNvPr>
            <p:cNvSpPr/>
            <p:nvPr/>
          </p:nvSpPr>
          <p:spPr>
            <a:xfrm>
              <a:off x="4415971" y="4489682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3059A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oogle Shape;1797;p57">
              <a:extLst>
                <a:ext uri="{FF2B5EF4-FFF2-40B4-BE49-F238E27FC236}">
                  <a16:creationId xmlns:a16="http://schemas.microsoft.com/office/drawing/2014/main" id="{10001D1D-399B-C6B0-490B-77624E0AEB42}"/>
                </a:ext>
              </a:extLst>
            </p:cNvPr>
            <p:cNvGrpSpPr/>
            <p:nvPr/>
          </p:nvGrpSpPr>
          <p:grpSpPr>
            <a:xfrm>
              <a:off x="4559030" y="4649912"/>
              <a:ext cx="295156" cy="301134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25" name="Google Shape;1798;p57">
                <a:extLst>
                  <a:ext uri="{FF2B5EF4-FFF2-40B4-BE49-F238E27FC236}">
                    <a16:creationId xmlns:a16="http://schemas.microsoft.com/office/drawing/2014/main" id="{D126D122-4988-C8FE-CD02-7A138561D18F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799;p57">
                <a:extLst>
                  <a:ext uri="{FF2B5EF4-FFF2-40B4-BE49-F238E27FC236}">
                    <a16:creationId xmlns:a16="http://schemas.microsoft.com/office/drawing/2014/main" id="{C1887CCC-3696-230C-82CB-85CF4286F500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72AFE79-1600-6BAA-848C-0C7379DB6D3A}"/>
              </a:ext>
            </a:extLst>
          </p:cNvPr>
          <p:cNvGrpSpPr/>
          <p:nvPr/>
        </p:nvGrpSpPr>
        <p:grpSpPr>
          <a:xfrm>
            <a:off x="1292662" y="3064759"/>
            <a:ext cx="515434" cy="508685"/>
            <a:chOff x="1107978" y="4402353"/>
            <a:chExt cx="581275" cy="573663"/>
          </a:xfrm>
        </p:grpSpPr>
        <p:sp>
          <p:nvSpPr>
            <p:cNvPr id="28" name="Rounded Rectangle 15">
              <a:extLst>
                <a:ext uri="{FF2B5EF4-FFF2-40B4-BE49-F238E27FC236}">
                  <a16:creationId xmlns:a16="http://schemas.microsoft.com/office/drawing/2014/main" id="{E3E738E8-3D08-D3D7-F149-DE7D9B5D8934}"/>
                </a:ext>
              </a:extLst>
            </p:cNvPr>
            <p:cNvSpPr/>
            <p:nvPr/>
          </p:nvSpPr>
          <p:spPr>
            <a:xfrm>
              <a:off x="1107978" y="4402353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70CAE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9" name="Google Shape;1805;p57">
              <a:extLst>
                <a:ext uri="{FF2B5EF4-FFF2-40B4-BE49-F238E27FC236}">
                  <a16:creationId xmlns:a16="http://schemas.microsoft.com/office/drawing/2014/main" id="{C00755A3-DCDD-F110-C9BF-E38A8F5B5043}"/>
                </a:ext>
              </a:extLst>
            </p:cNvPr>
            <p:cNvGrpSpPr/>
            <p:nvPr/>
          </p:nvGrpSpPr>
          <p:grpSpPr>
            <a:xfrm>
              <a:off x="1256307" y="4540537"/>
              <a:ext cx="300398" cy="295180"/>
              <a:chOff x="-60988625" y="2310475"/>
              <a:chExt cx="316650" cy="311150"/>
            </a:xfrm>
            <a:solidFill>
              <a:schemeClr val="bg1"/>
            </a:solidFill>
          </p:grpSpPr>
          <p:sp>
            <p:nvSpPr>
              <p:cNvPr id="30" name="Google Shape;1806;p57">
                <a:extLst>
                  <a:ext uri="{FF2B5EF4-FFF2-40B4-BE49-F238E27FC236}">
                    <a16:creationId xmlns:a16="http://schemas.microsoft.com/office/drawing/2014/main" id="{29B7F119-8516-7837-7B7C-41D9DC6AA505}"/>
                  </a:ext>
                </a:extLst>
              </p:cNvPr>
              <p:cNvSpPr/>
              <p:nvPr/>
            </p:nvSpPr>
            <p:spPr>
              <a:xfrm>
                <a:off x="-60988625" y="2310475"/>
                <a:ext cx="311125" cy="311150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6" extrusionOk="0">
                    <a:moveTo>
                      <a:pt x="7877" y="883"/>
                    </a:moveTo>
                    <a:cubicBezTo>
                      <a:pt x="8097" y="883"/>
                      <a:pt x="8318" y="1072"/>
                      <a:pt x="8318" y="1324"/>
                    </a:cubicBezTo>
                    <a:lnTo>
                      <a:pt x="8318" y="10398"/>
                    </a:lnTo>
                    <a:cubicBezTo>
                      <a:pt x="8318" y="10870"/>
                      <a:pt x="8444" y="11311"/>
                      <a:pt x="8727" y="11626"/>
                    </a:cubicBezTo>
                    <a:lnTo>
                      <a:pt x="2111" y="11626"/>
                    </a:lnTo>
                    <a:cubicBezTo>
                      <a:pt x="1450" y="11626"/>
                      <a:pt x="851" y="11091"/>
                      <a:pt x="851" y="10398"/>
                    </a:cubicBezTo>
                    <a:lnTo>
                      <a:pt x="851" y="1324"/>
                    </a:lnTo>
                    <a:lnTo>
                      <a:pt x="820" y="1324"/>
                    </a:lnTo>
                    <a:cubicBezTo>
                      <a:pt x="820" y="1072"/>
                      <a:pt x="1009" y="883"/>
                      <a:pt x="1261" y="883"/>
                    </a:cubicBezTo>
                    <a:close/>
                    <a:moveTo>
                      <a:pt x="11500" y="10807"/>
                    </a:moveTo>
                    <a:cubicBezTo>
                      <a:pt x="11342" y="11280"/>
                      <a:pt x="10870" y="11626"/>
                      <a:pt x="10303" y="11626"/>
                    </a:cubicBezTo>
                    <a:cubicBezTo>
                      <a:pt x="9767" y="11626"/>
                      <a:pt x="9326" y="11280"/>
                      <a:pt x="9137" y="10807"/>
                    </a:cubicBezTo>
                    <a:close/>
                    <a:moveTo>
                      <a:pt x="1261" y="1"/>
                    </a:moveTo>
                    <a:cubicBezTo>
                      <a:pt x="568" y="1"/>
                      <a:pt x="32" y="568"/>
                      <a:pt x="32" y="1230"/>
                    </a:cubicBezTo>
                    <a:lnTo>
                      <a:pt x="32" y="10334"/>
                    </a:lnTo>
                    <a:cubicBezTo>
                      <a:pt x="0" y="11563"/>
                      <a:pt x="946" y="12445"/>
                      <a:pt x="2080" y="12445"/>
                    </a:cubicBezTo>
                    <a:lnTo>
                      <a:pt x="10334" y="12445"/>
                    </a:lnTo>
                    <a:cubicBezTo>
                      <a:pt x="11500" y="12445"/>
                      <a:pt x="12445" y="11500"/>
                      <a:pt x="12445" y="10366"/>
                    </a:cubicBezTo>
                    <a:cubicBezTo>
                      <a:pt x="12445" y="10145"/>
                      <a:pt x="12224" y="9925"/>
                      <a:pt x="12004" y="9925"/>
                    </a:cubicBezTo>
                    <a:lnTo>
                      <a:pt x="9074" y="9925"/>
                    </a:lnTo>
                    <a:lnTo>
                      <a:pt x="9074" y="1230"/>
                    </a:lnTo>
                    <a:cubicBezTo>
                      <a:pt x="9074" y="568"/>
                      <a:pt x="8538" y="1"/>
                      <a:pt x="78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807;p57">
                <a:extLst>
                  <a:ext uri="{FF2B5EF4-FFF2-40B4-BE49-F238E27FC236}">
                    <a16:creationId xmlns:a16="http://schemas.microsoft.com/office/drawing/2014/main" id="{68F4CE6C-2F90-F8CD-EB4B-469A7B17F31E}"/>
                  </a:ext>
                </a:extLst>
              </p:cNvPr>
              <p:cNvSpPr/>
              <p:nvPr/>
            </p:nvSpPr>
            <p:spPr>
              <a:xfrm>
                <a:off x="-60947675" y="2353025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441"/>
                    </a:cubicBezTo>
                    <a:cubicBezTo>
                      <a:pt x="5829" y="189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808;p57">
                <a:extLst>
                  <a:ext uri="{FF2B5EF4-FFF2-40B4-BE49-F238E27FC236}">
                    <a16:creationId xmlns:a16="http://schemas.microsoft.com/office/drawing/2014/main" id="{F438C610-0FA0-3677-1A56-B67172998244}"/>
                  </a:ext>
                </a:extLst>
              </p:cNvPr>
              <p:cNvSpPr/>
              <p:nvPr/>
            </p:nvSpPr>
            <p:spPr>
              <a:xfrm>
                <a:off x="-60947675" y="2415250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378"/>
                    </a:cubicBezTo>
                    <a:cubicBezTo>
                      <a:pt x="5829" y="158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809;p57">
                <a:extLst>
                  <a:ext uri="{FF2B5EF4-FFF2-40B4-BE49-F238E27FC236}">
                    <a16:creationId xmlns:a16="http://schemas.microsoft.com/office/drawing/2014/main" id="{AC35929B-C62C-1235-69F2-913469E34F60}"/>
                  </a:ext>
                </a:extLst>
              </p:cNvPr>
              <p:cNvSpPr/>
              <p:nvPr/>
            </p:nvSpPr>
            <p:spPr>
              <a:xfrm>
                <a:off x="-60947675" y="2475875"/>
                <a:ext cx="14572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4" extrusionOk="0">
                    <a:moveTo>
                      <a:pt x="442" y="1"/>
                    </a:moveTo>
                    <a:cubicBezTo>
                      <a:pt x="190" y="1"/>
                      <a:pt x="1" y="221"/>
                      <a:pt x="1" y="442"/>
                    </a:cubicBezTo>
                    <a:cubicBezTo>
                      <a:pt x="1" y="694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94"/>
                      <a:pt x="5829" y="442"/>
                    </a:cubicBezTo>
                    <a:cubicBezTo>
                      <a:pt x="5829" y="221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810;p57">
                <a:extLst>
                  <a:ext uri="{FF2B5EF4-FFF2-40B4-BE49-F238E27FC236}">
                    <a16:creationId xmlns:a16="http://schemas.microsoft.com/office/drawing/2014/main" id="{FA102BA7-3CB0-8E25-0741-5E3A04D9CB31}"/>
                  </a:ext>
                </a:extLst>
              </p:cNvPr>
              <p:cNvSpPr/>
              <p:nvPr/>
            </p:nvSpPr>
            <p:spPr>
              <a:xfrm>
                <a:off x="-60947675" y="2538100"/>
                <a:ext cx="145725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3" extrusionOk="0">
                    <a:moveTo>
                      <a:pt x="442" y="1"/>
                    </a:moveTo>
                    <a:cubicBezTo>
                      <a:pt x="190" y="1"/>
                      <a:pt x="1" y="190"/>
                      <a:pt x="1" y="442"/>
                    </a:cubicBezTo>
                    <a:cubicBezTo>
                      <a:pt x="1" y="662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62"/>
                      <a:pt x="5829" y="442"/>
                    </a:cubicBezTo>
                    <a:cubicBezTo>
                      <a:pt x="5829" y="190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811;p57">
                <a:extLst>
                  <a:ext uri="{FF2B5EF4-FFF2-40B4-BE49-F238E27FC236}">
                    <a16:creationId xmlns:a16="http://schemas.microsoft.com/office/drawing/2014/main" id="{83765090-DBBF-80FF-6DE5-BC2A6BBFD7C4}"/>
                  </a:ext>
                </a:extLst>
              </p:cNvPr>
              <p:cNvSpPr/>
              <p:nvPr/>
            </p:nvSpPr>
            <p:spPr>
              <a:xfrm>
                <a:off x="-60740525" y="2312050"/>
                <a:ext cx="68550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9358" extrusionOk="0">
                    <a:moveTo>
                      <a:pt x="1796" y="789"/>
                    </a:moveTo>
                    <a:cubicBezTo>
                      <a:pt x="1891" y="789"/>
                      <a:pt x="1922" y="852"/>
                      <a:pt x="1922" y="946"/>
                    </a:cubicBezTo>
                    <a:lnTo>
                      <a:pt x="1922" y="1639"/>
                    </a:lnTo>
                    <a:lnTo>
                      <a:pt x="820" y="1639"/>
                    </a:lnTo>
                    <a:lnTo>
                      <a:pt x="820" y="946"/>
                    </a:lnTo>
                    <a:cubicBezTo>
                      <a:pt x="820" y="852"/>
                      <a:pt x="883" y="789"/>
                      <a:pt x="977" y="789"/>
                    </a:cubicBezTo>
                    <a:close/>
                    <a:moveTo>
                      <a:pt x="1922" y="2458"/>
                    </a:moveTo>
                    <a:lnTo>
                      <a:pt x="1922" y="6617"/>
                    </a:lnTo>
                    <a:lnTo>
                      <a:pt x="820" y="6617"/>
                    </a:lnTo>
                    <a:lnTo>
                      <a:pt x="820" y="2458"/>
                    </a:lnTo>
                    <a:close/>
                    <a:moveTo>
                      <a:pt x="1639" y="7436"/>
                    </a:moveTo>
                    <a:lnTo>
                      <a:pt x="1355" y="8035"/>
                    </a:lnTo>
                    <a:lnTo>
                      <a:pt x="1040" y="7436"/>
                    </a:lnTo>
                    <a:close/>
                    <a:moveTo>
                      <a:pt x="977" y="1"/>
                    </a:moveTo>
                    <a:cubicBezTo>
                      <a:pt x="410" y="1"/>
                      <a:pt x="1" y="410"/>
                      <a:pt x="1" y="946"/>
                    </a:cubicBezTo>
                    <a:lnTo>
                      <a:pt x="1" y="6995"/>
                    </a:lnTo>
                    <a:cubicBezTo>
                      <a:pt x="1" y="7090"/>
                      <a:pt x="1" y="7121"/>
                      <a:pt x="32" y="7184"/>
                    </a:cubicBezTo>
                    <a:lnTo>
                      <a:pt x="1009" y="9137"/>
                    </a:lnTo>
                    <a:cubicBezTo>
                      <a:pt x="1103" y="9295"/>
                      <a:pt x="1198" y="9358"/>
                      <a:pt x="1355" y="9358"/>
                    </a:cubicBezTo>
                    <a:cubicBezTo>
                      <a:pt x="1513" y="9358"/>
                      <a:pt x="1670" y="9295"/>
                      <a:pt x="1733" y="9137"/>
                    </a:cubicBezTo>
                    <a:lnTo>
                      <a:pt x="2678" y="7184"/>
                    </a:lnTo>
                    <a:cubicBezTo>
                      <a:pt x="2710" y="7153"/>
                      <a:pt x="2710" y="7090"/>
                      <a:pt x="2710" y="6995"/>
                    </a:cubicBezTo>
                    <a:lnTo>
                      <a:pt x="2710" y="946"/>
                    </a:lnTo>
                    <a:cubicBezTo>
                      <a:pt x="2741" y="410"/>
                      <a:pt x="2300" y="1"/>
                      <a:pt x="1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20C25DD-E6D6-D733-78F5-EA6883DF099B}"/>
              </a:ext>
            </a:extLst>
          </p:cNvPr>
          <p:cNvGrpSpPr/>
          <p:nvPr/>
        </p:nvGrpSpPr>
        <p:grpSpPr>
          <a:xfrm>
            <a:off x="7343887" y="3163448"/>
            <a:ext cx="515434" cy="508685"/>
            <a:chOff x="7932176" y="4513648"/>
            <a:chExt cx="581275" cy="573663"/>
          </a:xfrm>
        </p:grpSpPr>
        <p:sp>
          <p:nvSpPr>
            <p:cNvPr id="37" name="Rounded Rectangle 33">
              <a:extLst>
                <a:ext uri="{FF2B5EF4-FFF2-40B4-BE49-F238E27FC236}">
                  <a16:creationId xmlns:a16="http://schemas.microsoft.com/office/drawing/2014/main" id="{01E22305-F7B1-6156-1C25-748B73F15551}"/>
                </a:ext>
              </a:extLst>
            </p:cNvPr>
            <p:cNvSpPr/>
            <p:nvPr/>
          </p:nvSpPr>
          <p:spPr>
            <a:xfrm>
              <a:off x="7932176" y="451364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70CAE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8" name="Google Shape;1815;p57">
              <a:extLst>
                <a:ext uri="{FF2B5EF4-FFF2-40B4-BE49-F238E27FC236}">
                  <a16:creationId xmlns:a16="http://schemas.microsoft.com/office/drawing/2014/main" id="{2DBBCD56-5B4A-1D6A-40DC-C06DCC20AEF1}"/>
                </a:ext>
              </a:extLst>
            </p:cNvPr>
            <p:cNvGrpSpPr/>
            <p:nvPr/>
          </p:nvGrpSpPr>
          <p:grpSpPr>
            <a:xfrm>
              <a:off x="8082300" y="4644251"/>
              <a:ext cx="293662" cy="300375"/>
              <a:chOff x="-59475600" y="2658625"/>
              <a:chExt cx="309550" cy="316625"/>
            </a:xfrm>
            <a:solidFill>
              <a:schemeClr val="bg1"/>
            </a:solidFill>
          </p:grpSpPr>
          <p:sp>
            <p:nvSpPr>
              <p:cNvPr id="39" name="Google Shape;1816;p57">
                <a:extLst>
                  <a:ext uri="{FF2B5EF4-FFF2-40B4-BE49-F238E27FC236}">
                    <a16:creationId xmlns:a16="http://schemas.microsoft.com/office/drawing/2014/main" id="{5499B9F7-4074-2672-A506-39BA51C87A39}"/>
                  </a:ext>
                </a:extLst>
              </p:cNvPr>
              <p:cNvSpPr/>
              <p:nvPr/>
            </p:nvSpPr>
            <p:spPr>
              <a:xfrm>
                <a:off x="-59427550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410" y="0"/>
                    </a:moveTo>
                    <a:cubicBezTo>
                      <a:pt x="189" y="0"/>
                      <a:pt x="0" y="189"/>
                      <a:pt x="0" y="410"/>
                    </a:cubicBezTo>
                    <a:cubicBezTo>
                      <a:pt x="0" y="630"/>
                      <a:pt x="189" y="788"/>
                      <a:pt x="410" y="788"/>
                    </a:cubicBezTo>
                    <a:cubicBezTo>
                      <a:pt x="630" y="788"/>
                      <a:pt x="788" y="630"/>
                      <a:pt x="788" y="410"/>
                    </a:cubicBezTo>
                    <a:cubicBezTo>
                      <a:pt x="788" y="189"/>
                      <a:pt x="630" y="0"/>
                      <a:pt x="4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817;p57">
                <a:extLst>
                  <a:ext uri="{FF2B5EF4-FFF2-40B4-BE49-F238E27FC236}">
                    <a16:creationId xmlns:a16="http://schemas.microsoft.com/office/drawing/2014/main" id="{4738359B-42DF-D460-A536-3BD3463C5E1A}"/>
                  </a:ext>
                </a:extLst>
              </p:cNvPr>
              <p:cNvSpPr/>
              <p:nvPr/>
            </p:nvSpPr>
            <p:spPr>
              <a:xfrm>
                <a:off x="-59428350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lnTo>
                      <a:pt x="1" y="5671"/>
                    </a:lnTo>
                    <a:cubicBezTo>
                      <a:pt x="1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818;p57">
                <a:extLst>
                  <a:ext uri="{FF2B5EF4-FFF2-40B4-BE49-F238E27FC236}">
                    <a16:creationId xmlns:a16="http://schemas.microsoft.com/office/drawing/2014/main" id="{B50B8D1B-2A47-A9C0-229A-965C45192ACB}"/>
                  </a:ext>
                </a:extLst>
              </p:cNvPr>
              <p:cNvSpPr/>
              <p:nvPr/>
            </p:nvSpPr>
            <p:spPr>
              <a:xfrm>
                <a:off x="-59330675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10"/>
                    </a:cubicBezTo>
                    <a:cubicBezTo>
                      <a:pt x="0" y="630"/>
                      <a:pt x="158" y="788"/>
                      <a:pt x="378" y="788"/>
                    </a:cubicBezTo>
                    <a:cubicBezTo>
                      <a:pt x="599" y="788"/>
                      <a:pt x="788" y="630"/>
                      <a:pt x="788" y="410"/>
                    </a:cubicBezTo>
                    <a:cubicBezTo>
                      <a:pt x="788" y="189"/>
                      <a:pt x="599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819;p57">
                <a:extLst>
                  <a:ext uri="{FF2B5EF4-FFF2-40B4-BE49-F238E27FC236}">
                    <a16:creationId xmlns:a16="http://schemas.microsoft.com/office/drawing/2014/main" id="{D94A2B11-AE8D-C90D-ECFF-F951D5D6B1F7}"/>
                  </a:ext>
                </a:extLst>
              </p:cNvPr>
              <p:cNvSpPr/>
              <p:nvPr/>
            </p:nvSpPr>
            <p:spPr>
              <a:xfrm>
                <a:off x="-593306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89" y="6112"/>
                      <a:pt x="378" y="6112"/>
                    </a:cubicBezTo>
                    <a:cubicBezTo>
                      <a:pt x="630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788" y="158"/>
                      <a:pt x="567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820;p57">
                <a:extLst>
                  <a:ext uri="{FF2B5EF4-FFF2-40B4-BE49-F238E27FC236}">
                    <a16:creationId xmlns:a16="http://schemas.microsoft.com/office/drawing/2014/main" id="{6D9159FB-3953-CCAA-B526-C68A592E1054}"/>
                  </a:ext>
                </a:extLst>
              </p:cNvPr>
              <p:cNvSpPr/>
              <p:nvPr/>
            </p:nvSpPr>
            <p:spPr>
              <a:xfrm>
                <a:off x="-59475600" y="2658625"/>
                <a:ext cx="309550" cy="316625"/>
              </a:xfrm>
              <a:custGeom>
                <a:avLst/>
                <a:gdLst/>
                <a:ahLst/>
                <a:cxnLst/>
                <a:rect l="l" t="t" r="r" b="b"/>
                <a:pathLst>
                  <a:path w="12382" h="12665" extrusionOk="0">
                    <a:moveTo>
                      <a:pt x="3372" y="788"/>
                    </a:moveTo>
                    <a:cubicBezTo>
                      <a:pt x="3624" y="788"/>
                      <a:pt x="3813" y="977"/>
                      <a:pt x="3813" y="1197"/>
                    </a:cubicBezTo>
                    <a:lnTo>
                      <a:pt x="3813" y="8538"/>
                    </a:lnTo>
                    <a:lnTo>
                      <a:pt x="788" y="8538"/>
                    </a:lnTo>
                    <a:lnTo>
                      <a:pt x="788" y="1197"/>
                    </a:lnTo>
                    <a:cubicBezTo>
                      <a:pt x="788" y="977"/>
                      <a:pt x="977" y="788"/>
                      <a:pt x="1166" y="788"/>
                    </a:cubicBezTo>
                    <a:close/>
                    <a:moveTo>
                      <a:pt x="7278" y="788"/>
                    </a:moveTo>
                    <a:cubicBezTo>
                      <a:pt x="7530" y="788"/>
                      <a:pt x="7688" y="977"/>
                      <a:pt x="7688" y="1197"/>
                    </a:cubicBezTo>
                    <a:lnTo>
                      <a:pt x="7688" y="8538"/>
                    </a:lnTo>
                    <a:lnTo>
                      <a:pt x="4632" y="8538"/>
                    </a:lnTo>
                    <a:lnTo>
                      <a:pt x="4632" y="1197"/>
                    </a:lnTo>
                    <a:cubicBezTo>
                      <a:pt x="4632" y="977"/>
                      <a:pt x="4852" y="788"/>
                      <a:pt x="5073" y="788"/>
                    </a:cubicBezTo>
                    <a:close/>
                    <a:moveTo>
                      <a:pt x="11122" y="788"/>
                    </a:moveTo>
                    <a:cubicBezTo>
                      <a:pt x="11342" y="788"/>
                      <a:pt x="11500" y="977"/>
                      <a:pt x="11500" y="1197"/>
                    </a:cubicBezTo>
                    <a:lnTo>
                      <a:pt x="11500" y="8538"/>
                    </a:lnTo>
                    <a:lnTo>
                      <a:pt x="8507" y="8538"/>
                    </a:lnTo>
                    <a:lnTo>
                      <a:pt x="8507" y="1197"/>
                    </a:lnTo>
                    <a:cubicBezTo>
                      <a:pt x="8507" y="977"/>
                      <a:pt x="8696" y="788"/>
                      <a:pt x="8885" y="788"/>
                    </a:cubicBezTo>
                    <a:close/>
                    <a:moveTo>
                      <a:pt x="3813" y="9325"/>
                    </a:moveTo>
                    <a:lnTo>
                      <a:pt x="3813" y="11405"/>
                    </a:lnTo>
                    <a:cubicBezTo>
                      <a:pt x="3813" y="11657"/>
                      <a:pt x="3624" y="11846"/>
                      <a:pt x="3372" y="11846"/>
                    </a:cubicBezTo>
                    <a:lnTo>
                      <a:pt x="1166" y="11846"/>
                    </a:lnTo>
                    <a:cubicBezTo>
                      <a:pt x="946" y="11846"/>
                      <a:pt x="788" y="11657"/>
                      <a:pt x="788" y="11405"/>
                    </a:cubicBezTo>
                    <a:lnTo>
                      <a:pt x="788" y="9325"/>
                    </a:lnTo>
                    <a:close/>
                    <a:moveTo>
                      <a:pt x="7688" y="9325"/>
                    </a:moveTo>
                    <a:lnTo>
                      <a:pt x="7688" y="11405"/>
                    </a:lnTo>
                    <a:cubicBezTo>
                      <a:pt x="7688" y="11657"/>
                      <a:pt x="7467" y="11846"/>
                      <a:pt x="7278" y="11846"/>
                    </a:cubicBezTo>
                    <a:lnTo>
                      <a:pt x="5073" y="11846"/>
                    </a:lnTo>
                    <a:cubicBezTo>
                      <a:pt x="4852" y="11846"/>
                      <a:pt x="4632" y="11657"/>
                      <a:pt x="4632" y="11405"/>
                    </a:cubicBezTo>
                    <a:lnTo>
                      <a:pt x="4632" y="9325"/>
                    </a:lnTo>
                    <a:close/>
                    <a:moveTo>
                      <a:pt x="11563" y="9325"/>
                    </a:moveTo>
                    <a:lnTo>
                      <a:pt x="11563" y="11405"/>
                    </a:lnTo>
                    <a:lnTo>
                      <a:pt x="11531" y="11405"/>
                    </a:lnTo>
                    <a:cubicBezTo>
                      <a:pt x="11531" y="11657"/>
                      <a:pt x="11342" y="11846"/>
                      <a:pt x="11153" y="11846"/>
                    </a:cubicBezTo>
                    <a:lnTo>
                      <a:pt x="8948" y="11846"/>
                    </a:lnTo>
                    <a:cubicBezTo>
                      <a:pt x="8696" y="11846"/>
                      <a:pt x="8538" y="11657"/>
                      <a:pt x="8538" y="11405"/>
                    </a:cubicBezTo>
                    <a:lnTo>
                      <a:pt x="8538" y="9325"/>
                    </a:lnTo>
                    <a:close/>
                    <a:moveTo>
                      <a:pt x="1229" y="0"/>
                    </a:moveTo>
                    <a:cubicBezTo>
                      <a:pt x="536" y="0"/>
                      <a:pt x="0" y="536"/>
                      <a:pt x="0" y="1197"/>
                    </a:cubicBezTo>
                    <a:lnTo>
                      <a:pt x="0" y="11405"/>
                    </a:lnTo>
                    <a:cubicBezTo>
                      <a:pt x="0" y="12066"/>
                      <a:pt x="536" y="12665"/>
                      <a:pt x="1229" y="12665"/>
                    </a:cubicBezTo>
                    <a:lnTo>
                      <a:pt x="3435" y="12665"/>
                    </a:lnTo>
                    <a:cubicBezTo>
                      <a:pt x="3750" y="12665"/>
                      <a:pt x="4002" y="12539"/>
                      <a:pt x="4254" y="12350"/>
                    </a:cubicBezTo>
                    <a:cubicBezTo>
                      <a:pt x="4474" y="12539"/>
                      <a:pt x="4758" y="12665"/>
                      <a:pt x="5073" y="12665"/>
                    </a:cubicBezTo>
                    <a:lnTo>
                      <a:pt x="7278" y="12665"/>
                    </a:lnTo>
                    <a:cubicBezTo>
                      <a:pt x="7593" y="12665"/>
                      <a:pt x="7877" y="12539"/>
                      <a:pt x="8097" y="12350"/>
                    </a:cubicBezTo>
                    <a:cubicBezTo>
                      <a:pt x="8349" y="12539"/>
                      <a:pt x="8633" y="12665"/>
                      <a:pt x="8948" y="12665"/>
                    </a:cubicBezTo>
                    <a:lnTo>
                      <a:pt x="11153" y="12665"/>
                    </a:lnTo>
                    <a:cubicBezTo>
                      <a:pt x="11815" y="12665"/>
                      <a:pt x="12382" y="12129"/>
                      <a:pt x="12382" y="11405"/>
                    </a:cubicBezTo>
                    <a:lnTo>
                      <a:pt x="12382" y="1197"/>
                    </a:lnTo>
                    <a:cubicBezTo>
                      <a:pt x="12350" y="536"/>
                      <a:pt x="11815" y="0"/>
                      <a:pt x="11153" y="0"/>
                    </a:cubicBezTo>
                    <a:lnTo>
                      <a:pt x="8948" y="0"/>
                    </a:lnTo>
                    <a:cubicBezTo>
                      <a:pt x="8633" y="0"/>
                      <a:pt x="8349" y="95"/>
                      <a:pt x="8097" y="315"/>
                    </a:cubicBezTo>
                    <a:cubicBezTo>
                      <a:pt x="7877" y="95"/>
                      <a:pt x="7593" y="0"/>
                      <a:pt x="7278" y="0"/>
                    </a:cubicBezTo>
                    <a:lnTo>
                      <a:pt x="5073" y="0"/>
                    </a:lnTo>
                    <a:cubicBezTo>
                      <a:pt x="4758" y="0"/>
                      <a:pt x="4474" y="95"/>
                      <a:pt x="4254" y="315"/>
                    </a:cubicBezTo>
                    <a:cubicBezTo>
                      <a:pt x="4002" y="95"/>
                      <a:pt x="3750" y="0"/>
                      <a:pt x="34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821;p57">
                <a:extLst>
                  <a:ext uri="{FF2B5EF4-FFF2-40B4-BE49-F238E27FC236}">
                    <a16:creationId xmlns:a16="http://schemas.microsoft.com/office/drawing/2014/main" id="{AF738134-16CA-1F66-C32D-9530D86B39D3}"/>
                  </a:ext>
                </a:extLst>
              </p:cNvPr>
              <p:cNvSpPr/>
              <p:nvPr/>
            </p:nvSpPr>
            <p:spPr>
              <a:xfrm>
                <a:off x="-59234600" y="2913025"/>
                <a:ext cx="1972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8" extrusionOk="0">
                    <a:moveTo>
                      <a:pt x="411" y="0"/>
                    </a:moveTo>
                    <a:cubicBezTo>
                      <a:pt x="190" y="0"/>
                      <a:pt x="1" y="189"/>
                      <a:pt x="1" y="410"/>
                    </a:cubicBezTo>
                    <a:cubicBezTo>
                      <a:pt x="1" y="630"/>
                      <a:pt x="190" y="788"/>
                      <a:pt x="411" y="788"/>
                    </a:cubicBezTo>
                    <a:cubicBezTo>
                      <a:pt x="631" y="788"/>
                      <a:pt x="789" y="630"/>
                      <a:pt x="789" y="410"/>
                    </a:cubicBezTo>
                    <a:cubicBezTo>
                      <a:pt x="789" y="189"/>
                      <a:pt x="631" y="0"/>
                      <a:pt x="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822;p57">
                <a:extLst>
                  <a:ext uri="{FF2B5EF4-FFF2-40B4-BE49-F238E27FC236}">
                    <a16:creationId xmlns:a16="http://schemas.microsoft.com/office/drawing/2014/main" id="{50857111-C094-86FB-D11E-6A5128B4CA26}"/>
                  </a:ext>
                </a:extLst>
              </p:cNvPr>
              <p:cNvSpPr/>
              <p:nvPr/>
            </p:nvSpPr>
            <p:spPr>
              <a:xfrm>
                <a:off x="-592353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3A63699-219C-3031-9437-83ECE86389CB}"/>
              </a:ext>
            </a:extLst>
          </p:cNvPr>
          <p:cNvSpPr txBox="1"/>
          <p:nvPr/>
        </p:nvSpPr>
        <p:spPr>
          <a:xfrm>
            <a:off x="457201" y="1749720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574E52-2D5C-574D-0C65-592D72AC01E0}"/>
              </a:ext>
            </a:extLst>
          </p:cNvPr>
          <p:cNvSpPr txBox="1"/>
          <p:nvPr/>
        </p:nvSpPr>
        <p:spPr>
          <a:xfrm>
            <a:off x="457200" y="3643757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6491D9F-9856-E394-F09C-1F416B30D8B0}"/>
              </a:ext>
            </a:extLst>
          </p:cNvPr>
          <p:cNvSpPr txBox="1"/>
          <p:nvPr/>
        </p:nvSpPr>
        <p:spPr>
          <a:xfrm>
            <a:off x="3439497" y="1749720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4EB9129-E184-B6E8-7E9B-65BF0C21B92A}"/>
              </a:ext>
            </a:extLst>
          </p:cNvPr>
          <p:cNvSpPr txBox="1"/>
          <p:nvPr/>
        </p:nvSpPr>
        <p:spPr>
          <a:xfrm>
            <a:off x="3439496" y="3643757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C854CE9-F28B-BCC5-F86C-B0D52B6622E3}"/>
              </a:ext>
            </a:extLst>
          </p:cNvPr>
          <p:cNvSpPr txBox="1"/>
          <p:nvPr/>
        </p:nvSpPr>
        <p:spPr>
          <a:xfrm>
            <a:off x="6438753" y="1749720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B11A9E0-B2B2-7A46-B442-BDCCA3980273}"/>
              </a:ext>
            </a:extLst>
          </p:cNvPr>
          <p:cNvSpPr txBox="1"/>
          <p:nvPr/>
        </p:nvSpPr>
        <p:spPr>
          <a:xfrm>
            <a:off x="6438752" y="3643757"/>
            <a:ext cx="2250385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02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DC632A9-2548-E332-1A9E-B81004D8691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DDE967B-7BBA-C1CC-E909-1A2E46A29E60}"/>
              </a:ext>
            </a:extLst>
          </p:cNvPr>
          <p:cNvSpPr/>
          <p:nvPr/>
        </p:nvSpPr>
        <p:spPr>
          <a:xfrm>
            <a:off x="6411508" y="1823622"/>
            <a:ext cx="2312498" cy="3338928"/>
          </a:xfrm>
          <a:custGeom>
            <a:avLst/>
            <a:gdLst>
              <a:gd name="connsiteX0" fmla="*/ 2094985 w 4189970"/>
              <a:gd name="connsiteY0" fmla="*/ 0 h 6049737"/>
              <a:gd name="connsiteX1" fmla="*/ 4189970 w 4189970"/>
              <a:gd name="connsiteY1" fmla="*/ 2094985 h 6049737"/>
              <a:gd name="connsiteX2" fmla="*/ 4189970 w 4189970"/>
              <a:gd name="connsiteY2" fmla="*/ 6049737 h 6049737"/>
              <a:gd name="connsiteX3" fmla="*/ 0 w 4189970"/>
              <a:gd name="connsiteY3" fmla="*/ 6049737 h 6049737"/>
              <a:gd name="connsiteX4" fmla="*/ 0 w 4189970"/>
              <a:gd name="connsiteY4" fmla="*/ 2094985 h 6049737"/>
              <a:gd name="connsiteX5" fmla="*/ 2094985 w 4189970"/>
              <a:gd name="connsiteY5" fmla="*/ 0 h 6049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9970" h="6049737">
                <a:moveTo>
                  <a:pt x="2094985" y="0"/>
                </a:moveTo>
                <a:cubicBezTo>
                  <a:pt x="3252014" y="0"/>
                  <a:pt x="4189970" y="937956"/>
                  <a:pt x="4189970" y="2094985"/>
                </a:cubicBezTo>
                <a:lnTo>
                  <a:pt x="4189970" y="6049737"/>
                </a:lnTo>
                <a:lnTo>
                  <a:pt x="0" y="6049737"/>
                </a:lnTo>
                <a:lnTo>
                  <a:pt x="0" y="2094985"/>
                </a:lnTo>
                <a:cubicBezTo>
                  <a:pt x="0" y="937956"/>
                  <a:pt x="937956" y="0"/>
                  <a:pt x="2094985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3059A9"/>
                </a:gs>
                <a:gs pos="19000">
                  <a:schemeClr val="bg1">
                    <a:alpha val="0"/>
                  </a:schemeClr>
                </a:gs>
                <a:gs pos="7500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CC7DC0B-E6B3-7649-8F52-85047EFC41D9}"/>
              </a:ext>
            </a:extLst>
          </p:cNvPr>
          <p:cNvSpPr/>
          <p:nvPr/>
        </p:nvSpPr>
        <p:spPr>
          <a:xfrm>
            <a:off x="6536581" y="1885950"/>
            <a:ext cx="2106626" cy="850878"/>
          </a:xfrm>
          <a:custGeom>
            <a:avLst/>
            <a:gdLst>
              <a:gd name="connsiteX0" fmla="*/ 1214486 w 2428972"/>
              <a:gd name="connsiteY0" fmla="*/ 0 h 981075"/>
              <a:gd name="connsiteX1" fmla="*/ 2401202 w 2428972"/>
              <a:gd name="connsiteY1" fmla="*/ 873075 h 981075"/>
              <a:gd name="connsiteX2" fmla="*/ 2428972 w 2428972"/>
              <a:gd name="connsiteY2" fmla="*/ 981075 h 981075"/>
              <a:gd name="connsiteX3" fmla="*/ 2069504 w 2428972"/>
              <a:gd name="connsiteY3" fmla="*/ 981075 h 981075"/>
              <a:gd name="connsiteX4" fmla="*/ 2044191 w 2428972"/>
              <a:gd name="connsiteY4" fmla="*/ 911915 h 981075"/>
              <a:gd name="connsiteX5" fmla="*/ 1214486 w 2428972"/>
              <a:gd name="connsiteY5" fmla="*/ 361950 h 981075"/>
              <a:gd name="connsiteX6" fmla="*/ 384781 w 2428972"/>
              <a:gd name="connsiteY6" fmla="*/ 911915 h 981075"/>
              <a:gd name="connsiteX7" fmla="*/ 359468 w 2428972"/>
              <a:gd name="connsiteY7" fmla="*/ 981075 h 981075"/>
              <a:gd name="connsiteX8" fmla="*/ 0 w 2428972"/>
              <a:gd name="connsiteY8" fmla="*/ 981075 h 981075"/>
              <a:gd name="connsiteX9" fmla="*/ 27770 w 2428972"/>
              <a:gd name="connsiteY9" fmla="*/ 873075 h 981075"/>
              <a:gd name="connsiteX10" fmla="*/ 1214486 w 2428972"/>
              <a:gd name="connsiteY10" fmla="*/ 0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8972" h="981075">
                <a:moveTo>
                  <a:pt x="1214486" y="0"/>
                </a:moveTo>
                <a:cubicBezTo>
                  <a:pt x="1772071" y="0"/>
                  <a:pt x="2243877" y="367260"/>
                  <a:pt x="2401202" y="873075"/>
                </a:cubicBezTo>
                <a:lnTo>
                  <a:pt x="2428972" y="981075"/>
                </a:lnTo>
                <a:lnTo>
                  <a:pt x="2069504" y="981075"/>
                </a:lnTo>
                <a:lnTo>
                  <a:pt x="2044191" y="911915"/>
                </a:lnTo>
                <a:cubicBezTo>
                  <a:pt x="1907492" y="588724"/>
                  <a:pt x="1587472" y="361950"/>
                  <a:pt x="1214486" y="361950"/>
                </a:cubicBezTo>
                <a:cubicBezTo>
                  <a:pt x="841500" y="361950"/>
                  <a:pt x="521480" y="588724"/>
                  <a:pt x="384781" y="911915"/>
                </a:cubicBezTo>
                <a:lnTo>
                  <a:pt x="359468" y="981075"/>
                </a:lnTo>
                <a:lnTo>
                  <a:pt x="0" y="981075"/>
                </a:lnTo>
                <a:lnTo>
                  <a:pt x="27770" y="873075"/>
                </a:lnTo>
                <a:cubicBezTo>
                  <a:pt x="185095" y="367260"/>
                  <a:pt x="656901" y="0"/>
                  <a:pt x="1214486" y="0"/>
                </a:cubicBez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97A8C8-A8D9-EE89-FB49-A05901524641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64551A-2823-7A82-82AF-B29004B3A9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7A09D9-924A-D550-567B-0F1A06307CBB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56C63A-B65E-2C13-E8D6-7F89699BBE8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ounded Rectangle 27">
            <a:extLst>
              <a:ext uri="{FF2B5EF4-FFF2-40B4-BE49-F238E27FC236}">
                <a16:creationId xmlns:a16="http://schemas.microsoft.com/office/drawing/2014/main" id="{DB336856-6A90-0774-39B9-2148914201A2}"/>
              </a:ext>
            </a:extLst>
          </p:cNvPr>
          <p:cNvSpPr/>
          <p:nvPr/>
        </p:nvSpPr>
        <p:spPr>
          <a:xfrm>
            <a:off x="838200" y="3133965"/>
            <a:ext cx="4794529" cy="1521213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FE5D78CD-7CF3-AB9D-921E-7E1217BC8A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4145168"/>
              </p:ext>
            </p:extLst>
          </p:nvPr>
        </p:nvGraphicFramePr>
        <p:xfrm>
          <a:off x="950343" y="3412310"/>
          <a:ext cx="4588115" cy="1133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9869B7C1-7192-0025-4768-E2D87D75424B}"/>
              </a:ext>
            </a:extLst>
          </p:cNvPr>
          <p:cNvSpPr txBox="1"/>
          <p:nvPr/>
        </p:nvSpPr>
        <p:spPr>
          <a:xfrm>
            <a:off x="419994" y="1166520"/>
            <a:ext cx="5654783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3923385-68F1-9082-36D5-F1ADE35E2867}"/>
              </a:ext>
            </a:extLst>
          </p:cNvPr>
          <p:cNvGrpSpPr/>
          <p:nvPr/>
        </p:nvGrpSpPr>
        <p:grpSpPr>
          <a:xfrm>
            <a:off x="7780420" y="1350539"/>
            <a:ext cx="757125" cy="747212"/>
            <a:chOff x="4415971" y="4489682"/>
            <a:chExt cx="581275" cy="573663"/>
          </a:xfrm>
        </p:grpSpPr>
        <p:sp>
          <p:nvSpPr>
            <p:cNvPr id="18" name="Rounded Rectangle 11">
              <a:extLst>
                <a:ext uri="{FF2B5EF4-FFF2-40B4-BE49-F238E27FC236}">
                  <a16:creationId xmlns:a16="http://schemas.microsoft.com/office/drawing/2014/main" id="{98CF737E-5E83-81EE-A926-CCA27BBEE00B}"/>
                </a:ext>
              </a:extLst>
            </p:cNvPr>
            <p:cNvSpPr/>
            <p:nvPr/>
          </p:nvSpPr>
          <p:spPr>
            <a:xfrm>
              <a:off x="4415971" y="4489682"/>
              <a:ext cx="581275" cy="573663"/>
            </a:xfrm>
            <a:prstGeom prst="roundRect">
              <a:avLst>
                <a:gd name="adj" fmla="val 22357"/>
              </a:avLst>
            </a:prstGeom>
            <a:solidFill>
              <a:srgbClr val="70CAE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oogle Shape;1797;p57">
              <a:extLst>
                <a:ext uri="{FF2B5EF4-FFF2-40B4-BE49-F238E27FC236}">
                  <a16:creationId xmlns:a16="http://schemas.microsoft.com/office/drawing/2014/main" id="{FFD9F77E-2CFC-C058-36DE-0697C5C42288}"/>
                </a:ext>
              </a:extLst>
            </p:cNvPr>
            <p:cNvGrpSpPr/>
            <p:nvPr/>
          </p:nvGrpSpPr>
          <p:grpSpPr>
            <a:xfrm>
              <a:off x="4559030" y="4649912"/>
              <a:ext cx="295156" cy="301134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20" name="Google Shape;1798;p57">
                <a:extLst>
                  <a:ext uri="{FF2B5EF4-FFF2-40B4-BE49-F238E27FC236}">
                    <a16:creationId xmlns:a16="http://schemas.microsoft.com/office/drawing/2014/main" id="{AAE4B485-3FF8-B8AA-D27B-9C4852D234EC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799;p57">
                <a:extLst>
                  <a:ext uri="{FF2B5EF4-FFF2-40B4-BE49-F238E27FC236}">
                    <a16:creationId xmlns:a16="http://schemas.microsoft.com/office/drawing/2014/main" id="{2025AA05-D6CC-F0F7-4F8E-A8769939C2AF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310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75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Graphic spid="12" grpId="0">
        <p:bldSub>
          <a:bldChart bld="series"/>
        </p:bldSub>
      </p:bldGraphic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Группа 6">
            <a:extLst>
              <a:ext uri="{FF2B5EF4-FFF2-40B4-BE49-F238E27FC236}">
                <a16:creationId xmlns:a16="http://schemas.microsoft.com/office/drawing/2014/main" id="{79C1FE12-1CD3-916A-0EA3-EE8659FF75D4}"/>
              </a:ext>
            </a:extLst>
          </p:cNvPr>
          <p:cNvGrpSpPr/>
          <p:nvPr/>
        </p:nvGrpSpPr>
        <p:grpSpPr>
          <a:xfrm>
            <a:off x="3883371" y="1502672"/>
            <a:ext cx="1384493" cy="1396553"/>
            <a:chOff x="5180013" y="2112963"/>
            <a:chExt cx="1822450" cy="1838325"/>
          </a:xfrm>
        </p:grpSpPr>
        <p:sp>
          <p:nvSpPr>
            <p:cNvPr id="5" name="Oval 78">
              <a:extLst>
                <a:ext uri="{FF2B5EF4-FFF2-40B4-BE49-F238E27FC236}">
                  <a16:creationId xmlns:a16="http://schemas.microsoft.com/office/drawing/2014/main" id="{DD21DEEA-9CB5-15A1-D2A2-FC73F0CB3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0013" y="2112963"/>
              <a:ext cx="1822450" cy="1838325"/>
            </a:xfrm>
            <a:prstGeom prst="ellipse">
              <a:avLst/>
            </a:pr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7" name="Oval 79">
              <a:extLst>
                <a:ext uri="{FF2B5EF4-FFF2-40B4-BE49-F238E27FC236}">
                  <a16:creationId xmlns:a16="http://schemas.microsoft.com/office/drawing/2014/main" id="{9173279D-23ED-EAA7-5FDE-13373A366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2346325"/>
              <a:ext cx="1357312" cy="137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8" name="Freeform 82">
              <a:extLst>
                <a:ext uri="{FF2B5EF4-FFF2-40B4-BE49-F238E27FC236}">
                  <a16:creationId xmlns:a16="http://schemas.microsoft.com/office/drawing/2014/main" id="{AC5B858F-32E9-63EE-108E-18C6D2E48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550" y="2784475"/>
              <a:ext cx="127000" cy="125413"/>
            </a:xfrm>
            <a:custGeom>
              <a:avLst/>
              <a:gdLst>
                <a:gd name="T0" fmla="*/ 68385 w 13"/>
                <a:gd name="T1" fmla="*/ 0 h 13"/>
                <a:gd name="T2" fmla="*/ 0 w 13"/>
                <a:gd name="T3" fmla="*/ 57882 h 13"/>
                <a:gd name="T4" fmla="*/ 0 w 13"/>
                <a:gd name="T5" fmla="*/ 125412 h 13"/>
                <a:gd name="T6" fmla="*/ 127000 w 13"/>
                <a:gd name="T7" fmla="*/ 125412 h 13"/>
                <a:gd name="T8" fmla="*/ 127000 w 13"/>
                <a:gd name="T9" fmla="*/ 57882 h 13"/>
                <a:gd name="T10" fmla="*/ 68385 w 13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3">
              <a:extLst>
                <a:ext uri="{FF2B5EF4-FFF2-40B4-BE49-F238E27FC236}">
                  <a16:creationId xmlns:a16="http://schemas.microsoft.com/office/drawing/2014/main" id="{FBA348D4-BB73-5D2F-B7CC-754E038CF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8" y="2598738"/>
              <a:ext cx="784225" cy="857250"/>
            </a:xfrm>
            <a:custGeom>
              <a:avLst/>
              <a:gdLst>
                <a:gd name="T0" fmla="*/ 706771 w 81"/>
                <a:gd name="T1" fmla="*/ 58449 h 88"/>
                <a:gd name="T2" fmla="*/ 706771 w 81"/>
                <a:gd name="T3" fmla="*/ 48707 h 88"/>
                <a:gd name="T4" fmla="*/ 396953 w 81"/>
                <a:gd name="T5" fmla="*/ 0 h 88"/>
                <a:gd name="T6" fmla="*/ 87136 w 81"/>
                <a:gd name="T7" fmla="*/ 48707 h 88"/>
                <a:gd name="T8" fmla="*/ 87136 w 81"/>
                <a:gd name="T9" fmla="*/ 58449 h 88"/>
                <a:gd name="T10" fmla="*/ 0 w 81"/>
                <a:gd name="T11" fmla="*/ 155864 h 88"/>
                <a:gd name="T12" fmla="*/ 154909 w 81"/>
                <a:gd name="T13" fmla="*/ 633196 h 88"/>
                <a:gd name="T14" fmla="*/ 348544 w 81"/>
                <a:gd name="T15" fmla="*/ 837767 h 88"/>
                <a:gd name="T16" fmla="*/ 435681 w 81"/>
                <a:gd name="T17" fmla="*/ 837767 h 88"/>
                <a:gd name="T18" fmla="*/ 638998 w 81"/>
                <a:gd name="T19" fmla="*/ 633196 h 88"/>
                <a:gd name="T20" fmla="*/ 784225 w 81"/>
                <a:gd name="T21" fmla="*/ 155864 h 88"/>
                <a:gd name="T22" fmla="*/ 706771 w 81"/>
                <a:gd name="T23" fmla="*/ 58449 h 88"/>
                <a:gd name="T24" fmla="*/ 513135 w 81"/>
                <a:gd name="T25" fmla="*/ 496815 h 88"/>
                <a:gd name="T26" fmla="*/ 271090 w 81"/>
                <a:gd name="T27" fmla="*/ 496815 h 88"/>
                <a:gd name="T28" fmla="*/ 271090 w 81"/>
                <a:gd name="T29" fmla="*/ 311727 h 88"/>
                <a:gd name="T30" fmla="*/ 300135 w 81"/>
                <a:gd name="T31" fmla="*/ 311727 h 88"/>
                <a:gd name="T32" fmla="*/ 300135 w 81"/>
                <a:gd name="T33" fmla="*/ 243537 h 88"/>
                <a:gd name="T34" fmla="*/ 396953 w 81"/>
                <a:gd name="T35" fmla="*/ 155864 h 88"/>
                <a:gd name="T36" fmla="*/ 484090 w 81"/>
                <a:gd name="T37" fmla="*/ 243537 h 88"/>
                <a:gd name="T38" fmla="*/ 484090 w 81"/>
                <a:gd name="T39" fmla="*/ 311727 h 88"/>
                <a:gd name="T40" fmla="*/ 513135 w 81"/>
                <a:gd name="T41" fmla="*/ 311727 h 88"/>
                <a:gd name="T42" fmla="*/ 513135 w 81"/>
                <a:gd name="T43" fmla="*/ 496815 h 8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1" h="88">
                  <a:moveTo>
                    <a:pt x="73" y="6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1"/>
                    <a:pt x="5" y="15"/>
                    <a:pt x="0" y="16"/>
                  </a:cubicBezTo>
                  <a:cubicBezTo>
                    <a:pt x="1" y="33"/>
                    <a:pt x="7" y="50"/>
                    <a:pt x="16" y="65"/>
                  </a:cubicBezTo>
                  <a:cubicBezTo>
                    <a:pt x="21" y="74"/>
                    <a:pt x="28" y="81"/>
                    <a:pt x="36" y="86"/>
                  </a:cubicBezTo>
                  <a:cubicBezTo>
                    <a:pt x="39" y="88"/>
                    <a:pt x="43" y="88"/>
                    <a:pt x="45" y="86"/>
                  </a:cubicBezTo>
                  <a:cubicBezTo>
                    <a:pt x="54" y="81"/>
                    <a:pt x="61" y="74"/>
                    <a:pt x="66" y="65"/>
                  </a:cubicBezTo>
                  <a:cubicBezTo>
                    <a:pt x="75" y="50"/>
                    <a:pt x="80" y="33"/>
                    <a:pt x="81" y="16"/>
                  </a:cubicBezTo>
                  <a:cubicBezTo>
                    <a:pt x="77" y="15"/>
                    <a:pt x="73" y="11"/>
                    <a:pt x="73" y="6"/>
                  </a:cubicBezTo>
                  <a:close/>
                  <a:moveTo>
                    <a:pt x="53" y="51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0"/>
                    <a:pt x="35" y="16"/>
                    <a:pt x="41" y="16"/>
                  </a:cubicBezTo>
                  <a:cubicBezTo>
                    <a:pt x="46" y="16"/>
                    <a:pt x="50" y="20"/>
                    <a:pt x="50" y="25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3" y="32"/>
                    <a:pt x="53" y="32"/>
                    <a:pt x="53" y="32"/>
                  </a:cubicBezTo>
                  <a:lnTo>
                    <a:pt x="53" y="5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Oval 84">
              <a:extLst>
                <a:ext uri="{FF2B5EF4-FFF2-40B4-BE49-F238E27FC236}">
                  <a16:creationId xmlns:a16="http://schemas.microsoft.com/office/drawing/2014/main" id="{EC88780C-7E35-5BE1-CBDC-A0E0A94B1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2940050"/>
              <a:ext cx="6667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2" name="Rectangle 85">
              <a:extLst>
                <a:ext uri="{FF2B5EF4-FFF2-40B4-BE49-F238E27FC236}">
                  <a16:creationId xmlns:a16="http://schemas.microsoft.com/office/drawing/2014/main" id="{C0CC88D5-5635-E5DA-7047-0A7E951AB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763" y="2968625"/>
              <a:ext cx="28575" cy="58738"/>
            </a:xfrm>
            <a:prstGeom prst="rect">
              <a:avLst/>
            </a:pr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</p:grpSp>
      <p:grpSp>
        <p:nvGrpSpPr>
          <p:cNvPr id="13" name="Группа 5">
            <a:extLst>
              <a:ext uri="{FF2B5EF4-FFF2-40B4-BE49-F238E27FC236}">
                <a16:creationId xmlns:a16="http://schemas.microsoft.com/office/drawing/2014/main" id="{257BCC5C-DC1B-4F55-63AA-F02C3A46E381}"/>
              </a:ext>
            </a:extLst>
          </p:cNvPr>
          <p:cNvGrpSpPr/>
          <p:nvPr/>
        </p:nvGrpSpPr>
        <p:grpSpPr>
          <a:xfrm>
            <a:off x="3883371" y="3254996"/>
            <a:ext cx="1384493" cy="1396553"/>
            <a:chOff x="5180013" y="4419600"/>
            <a:chExt cx="1822450" cy="1838325"/>
          </a:xfrm>
        </p:grpSpPr>
        <p:sp>
          <p:nvSpPr>
            <p:cNvPr id="14" name="Oval 80">
              <a:extLst>
                <a:ext uri="{FF2B5EF4-FFF2-40B4-BE49-F238E27FC236}">
                  <a16:creationId xmlns:a16="http://schemas.microsoft.com/office/drawing/2014/main" id="{C6BBA668-06F1-8B17-3358-B55AC5B53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0013" y="4419600"/>
              <a:ext cx="1822450" cy="1838325"/>
            </a:xfrm>
            <a:prstGeom prst="ellipse">
              <a:avLst/>
            </a:pr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5" name="Oval 81">
              <a:extLst>
                <a:ext uri="{FF2B5EF4-FFF2-40B4-BE49-F238E27FC236}">
                  <a16:creationId xmlns:a16="http://schemas.microsoft.com/office/drawing/2014/main" id="{030B4D0D-40FF-CE65-667B-674B7CD3A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652963"/>
              <a:ext cx="1357312" cy="1371600"/>
            </a:xfrm>
            <a:prstGeom prst="ellipse">
              <a:avLst/>
            </a:prstGeom>
            <a:solidFill>
              <a:srgbClr val="70C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16" name="Freeform 86">
              <a:extLst>
                <a:ext uri="{FF2B5EF4-FFF2-40B4-BE49-F238E27FC236}">
                  <a16:creationId xmlns:a16="http://schemas.microsoft.com/office/drawing/2014/main" id="{78345AAB-8D35-4833-FFC7-2C811AAB7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713" y="5645150"/>
              <a:ext cx="261937" cy="49213"/>
            </a:xfrm>
            <a:custGeom>
              <a:avLst/>
              <a:gdLst>
                <a:gd name="T0" fmla="*/ 242535 w 27"/>
                <a:gd name="T1" fmla="*/ 49212 h 5"/>
                <a:gd name="T2" fmla="*/ 29104 w 27"/>
                <a:gd name="T3" fmla="*/ 49212 h 5"/>
                <a:gd name="T4" fmla="*/ 0 w 27"/>
                <a:gd name="T5" fmla="*/ 29527 h 5"/>
                <a:gd name="T6" fmla="*/ 29104 w 27"/>
                <a:gd name="T7" fmla="*/ 0 h 5"/>
                <a:gd name="T8" fmla="*/ 242535 w 27"/>
                <a:gd name="T9" fmla="*/ 0 h 5"/>
                <a:gd name="T10" fmla="*/ 261938 w 27"/>
                <a:gd name="T11" fmla="*/ 29527 h 5"/>
                <a:gd name="T12" fmla="*/ 242535 w 27"/>
                <a:gd name="T13" fmla="*/ 4921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5">
                  <a:moveTo>
                    <a:pt x="25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4"/>
                    <a:pt x="26" y="5"/>
                    <a:pt x="2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87">
              <a:extLst>
                <a:ext uri="{FF2B5EF4-FFF2-40B4-BE49-F238E27FC236}">
                  <a16:creationId xmlns:a16="http://schemas.microsoft.com/office/drawing/2014/main" id="{DCF93176-BD77-84F8-8EE5-FB4B4D826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4400" y="5722938"/>
              <a:ext cx="184150" cy="49212"/>
            </a:xfrm>
            <a:custGeom>
              <a:avLst/>
              <a:gdLst>
                <a:gd name="T0" fmla="*/ 164766 w 19"/>
                <a:gd name="T1" fmla="*/ 49212 h 5"/>
                <a:gd name="T2" fmla="*/ 29076 w 19"/>
                <a:gd name="T3" fmla="*/ 49212 h 5"/>
                <a:gd name="T4" fmla="*/ 0 w 19"/>
                <a:gd name="T5" fmla="*/ 29527 h 5"/>
                <a:gd name="T6" fmla="*/ 29076 w 19"/>
                <a:gd name="T7" fmla="*/ 0 h 5"/>
                <a:gd name="T8" fmla="*/ 164766 w 19"/>
                <a:gd name="T9" fmla="*/ 0 h 5"/>
                <a:gd name="T10" fmla="*/ 184150 w 19"/>
                <a:gd name="T11" fmla="*/ 29527 h 5"/>
                <a:gd name="T12" fmla="*/ 164766 w 19"/>
                <a:gd name="T13" fmla="*/ 4921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5">
                  <a:moveTo>
                    <a:pt x="17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4"/>
                    <a:pt x="18" y="5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88">
              <a:extLst>
                <a:ext uri="{FF2B5EF4-FFF2-40B4-BE49-F238E27FC236}">
                  <a16:creationId xmlns:a16="http://schemas.microsoft.com/office/drawing/2014/main" id="{AAA72462-6396-235F-4575-52611E8BD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150" y="5197475"/>
              <a:ext cx="106363" cy="49213"/>
            </a:xfrm>
            <a:custGeom>
              <a:avLst/>
              <a:gdLst>
                <a:gd name="T0" fmla="*/ 77355 w 11"/>
                <a:gd name="T1" fmla="*/ 49212 h 5"/>
                <a:gd name="T2" fmla="*/ 29008 w 11"/>
                <a:gd name="T3" fmla="*/ 49212 h 5"/>
                <a:gd name="T4" fmla="*/ 0 w 11"/>
                <a:gd name="T5" fmla="*/ 29527 h 5"/>
                <a:gd name="T6" fmla="*/ 29008 w 11"/>
                <a:gd name="T7" fmla="*/ 0 h 5"/>
                <a:gd name="T8" fmla="*/ 77355 w 11"/>
                <a:gd name="T9" fmla="*/ 0 h 5"/>
                <a:gd name="T10" fmla="*/ 106363 w 11"/>
                <a:gd name="T11" fmla="*/ 29527 h 5"/>
                <a:gd name="T12" fmla="*/ 77355 w 11"/>
                <a:gd name="T13" fmla="*/ 4921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5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89">
              <a:extLst>
                <a:ext uri="{FF2B5EF4-FFF2-40B4-BE49-F238E27FC236}">
                  <a16:creationId xmlns:a16="http://schemas.microsoft.com/office/drawing/2014/main" id="{1971A010-39BC-E28C-E878-30C4112FD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375" y="5197475"/>
              <a:ext cx="107950" cy="49213"/>
            </a:xfrm>
            <a:custGeom>
              <a:avLst/>
              <a:gdLst>
                <a:gd name="T0" fmla="*/ 78509 w 11"/>
                <a:gd name="T1" fmla="*/ 49212 h 5"/>
                <a:gd name="T2" fmla="*/ 29441 w 11"/>
                <a:gd name="T3" fmla="*/ 49212 h 5"/>
                <a:gd name="T4" fmla="*/ 0 w 11"/>
                <a:gd name="T5" fmla="*/ 29527 h 5"/>
                <a:gd name="T6" fmla="*/ 29441 w 11"/>
                <a:gd name="T7" fmla="*/ 0 h 5"/>
                <a:gd name="T8" fmla="*/ 78509 w 11"/>
                <a:gd name="T9" fmla="*/ 0 h 5"/>
                <a:gd name="T10" fmla="*/ 107950 w 11"/>
                <a:gd name="T11" fmla="*/ 29527 h 5"/>
                <a:gd name="T12" fmla="*/ 78509 w 11"/>
                <a:gd name="T13" fmla="*/ 4921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1" y="1"/>
                    <a:pt x="11" y="3"/>
                  </a:cubicBezTo>
                  <a:cubicBezTo>
                    <a:pt x="11" y="4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90">
              <a:extLst>
                <a:ext uri="{FF2B5EF4-FFF2-40B4-BE49-F238E27FC236}">
                  <a16:creationId xmlns:a16="http://schemas.microsoft.com/office/drawing/2014/main" id="{8311C39E-8858-79A6-DFA1-CF3EC70FB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1038" y="4895850"/>
              <a:ext cx="96837" cy="96838"/>
            </a:xfrm>
            <a:custGeom>
              <a:avLst/>
              <a:gdLst>
                <a:gd name="T0" fmla="*/ 48419 w 10"/>
                <a:gd name="T1" fmla="*/ 87153 h 10"/>
                <a:gd name="T2" fmla="*/ 9684 w 10"/>
                <a:gd name="T3" fmla="*/ 48419 h 10"/>
                <a:gd name="T4" fmla="*/ 9684 w 10"/>
                <a:gd name="T5" fmla="*/ 9684 h 10"/>
                <a:gd name="T6" fmla="*/ 48419 w 10"/>
                <a:gd name="T7" fmla="*/ 9684 h 10"/>
                <a:gd name="T8" fmla="*/ 87154 w 10"/>
                <a:gd name="T9" fmla="*/ 48419 h 10"/>
                <a:gd name="T10" fmla="*/ 87154 w 10"/>
                <a:gd name="T11" fmla="*/ 87153 h 10"/>
                <a:gd name="T12" fmla="*/ 48419 w 10"/>
                <a:gd name="T13" fmla="*/ 87153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8"/>
                    <a:pt x="9" y="9"/>
                  </a:cubicBezTo>
                  <a:cubicBezTo>
                    <a:pt x="8" y="10"/>
                    <a:pt x="6" y="10"/>
                    <a:pt x="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91">
              <a:extLst>
                <a:ext uri="{FF2B5EF4-FFF2-40B4-BE49-F238E27FC236}">
                  <a16:creationId xmlns:a16="http://schemas.microsoft.com/office/drawing/2014/main" id="{5D8DBF5E-83B3-11DD-5E61-4733DFADE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5449888"/>
              <a:ext cx="87312" cy="98425"/>
            </a:xfrm>
            <a:custGeom>
              <a:avLst/>
              <a:gdLst>
                <a:gd name="T0" fmla="*/ 38806 w 9"/>
                <a:gd name="T1" fmla="*/ 88583 h 10"/>
                <a:gd name="T2" fmla="*/ 9701 w 9"/>
                <a:gd name="T3" fmla="*/ 49213 h 10"/>
                <a:gd name="T4" fmla="*/ 9701 w 9"/>
                <a:gd name="T5" fmla="*/ 19685 h 10"/>
                <a:gd name="T6" fmla="*/ 38806 w 9"/>
                <a:gd name="T7" fmla="*/ 19685 h 10"/>
                <a:gd name="T8" fmla="*/ 77612 w 9"/>
                <a:gd name="T9" fmla="*/ 49213 h 10"/>
                <a:gd name="T10" fmla="*/ 77612 w 9"/>
                <a:gd name="T11" fmla="*/ 88583 h 10"/>
                <a:gd name="T12" fmla="*/ 38806 w 9"/>
                <a:gd name="T13" fmla="*/ 88583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4" y="9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8"/>
                    <a:pt x="8" y="9"/>
                  </a:cubicBezTo>
                  <a:cubicBezTo>
                    <a:pt x="7" y="10"/>
                    <a:pt x="6" y="10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92">
              <a:extLst>
                <a:ext uri="{FF2B5EF4-FFF2-40B4-BE49-F238E27FC236}">
                  <a16:creationId xmlns:a16="http://schemas.microsoft.com/office/drawing/2014/main" id="{6AF81B94-5903-C61C-1708-0C07502B3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1038" y="5449888"/>
              <a:ext cx="96837" cy="98425"/>
            </a:xfrm>
            <a:custGeom>
              <a:avLst/>
              <a:gdLst>
                <a:gd name="T0" fmla="*/ 87154 w 10"/>
                <a:gd name="T1" fmla="*/ 49213 h 10"/>
                <a:gd name="T2" fmla="*/ 48419 w 10"/>
                <a:gd name="T3" fmla="*/ 88583 h 10"/>
                <a:gd name="T4" fmla="*/ 9684 w 10"/>
                <a:gd name="T5" fmla="*/ 88583 h 10"/>
                <a:gd name="T6" fmla="*/ 9684 w 10"/>
                <a:gd name="T7" fmla="*/ 49213 h 10"/>
                <a:gd name="T8" fmla="*/ 48419 w 10"/>
                <a:gd name="T9" fmla="*/ 19685 h 10"/>
                <a:gd name="T10" fmla="*/ 87154 w 10"/>
                <a:gd name="T11" fmla="*/ 19685 h 10"/>
                <a:gd name="T12" fmla="*/ 87154 w 10"/>
                <a:gd name="T13" fmla="*/ 49213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0">
                  <a:moveTo>
                    <a:pt x="9" y="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2" y="10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8" y="0"/>
                    <a:pt x="9" y="2"/>
                  </a:cubicBezTo>
                  <a:cubicBezTo>
                    <a:pt x="10" y="3"/>
                    <a:pt x="10" y="4"/>
                    <a:pt x="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93">
              <a:extLst>
                <a:ext uri="{FF2B5EF4-FFF2-40B4-BE49-F238E27FC236}">
                  <a16:creationId xmlns:a16="http://schemas.microsoft.com/office/drawing/2014/main" id="{A1F67165-8BBD-6562-BD93-C2CA9EB30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4895850"/>
              <a:ext cx="87312" cy="96838"/>
            </a:xfrm>
            <a:custGeom>
              <a:avLst/>
              <a:gdLst>
                <a:gd name="T0" fmla="*/ 77612 w 9"/>
                <a:gd name="T1" fmla="*/ 48419 h 10"/>
                <a:gd name="T2" fmla="*/ 38806 w 9"/>
                <a:gd name="T3" fmla="*/ 87153 h 10"/>
                <a:gd name="T4" fmla="*/ 9701 w 9"/>
                <a:gd name="T5" fmla="*/ 87153 h 10"/>
                <a:gd name="T6" fmla="*/ 9701 w 9"/>
                <a:gd name="T7" fmla="*/ 48419 h 10"/>
                <a:gd name="T8" fmla="*/ 38806 w 9"/>
                <a:gd name="T9" fmla="*/ 9684 h 10"/>
                <a:gd name="T10" fmla="*/ 77612 w 9"/>
                <a:gd name="T11" fmla="*/ 9684 h 10"/>
                <a:gd name="T12" fmla="*/ 77612 w 9"/>
                <a:gd name="T13" fmla="*/ 48419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8" y="5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94">
              <a:extLst>
                <a:ext uri="{FF2B5EF4-FFF2-40B4-BE49-F238E27FC236}">
                  <a16:creationId xmlns:a16="http://schemas.microsoft.com/office/drawing/2014/main" id="{F242158F-0066-E7B1-0838-F67296894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200" y="4914900"/>
              <a:ext cx="590550" cy="701675"/>
            </a:xfrm>
            <a:custGeom>
              <a:avLst/>
              <a:gdLst>
                <a:gd name="T0" fmla="*/ 261391 w 61"/>
                <a:gd name="T1" fmla="*/ 19491 h 72"/>
                <a:gd name="T2" fmla="*/ 19362 w 61"/>
                <a:gd name="T3" fmla="*/ 263128 h 72"/>
                <a:gd name="T4" fmla="*/ 125855 w 61"/>
                <a:gd name="T5" fmla="*/ 545747 h 72"/>
                <a:gd name="T6" fmla="*/ 164580 w 61"/>
                <a:gd name="T7" fmla="*/ 594475 h 72"/>
                <a:gd name="T8" fmla="*/ 164580 w 61"/>
                <a:gd name="T9" fmla="*/ 672439 h 72"/>
                <a:gd name="T10" fmla="*/ 193623 w 61"/>
                <a:gd name="T11" fmla="*/ 701675 h 72"/>
                <a:gd name="T12" fmla="*/ 271072 w 61"/>
                <a:gd name="T13" fmla="*/ 701675 h 72"/>
                <a:gd name="T14" fmla="*/ 271072 w 61"/>
                <a:gd name="T15" fmla="*/ 409310 h 72"/>
                <a:gd name="T16" fmla="*/ 242029 w 61"/>
                <a:gd name="T17" fmla="*/ 360583 h 72"/>
                <a:gd name="T18" fmla="*/ 300116 w 61"/>
                <a:gd name="T19" fmla="*/ 311856 h 72"/>
                <a:gd name="T20" fmla="*/ 348521 w 61"/>
                <a:gd name="T21" fmla="*/ 360583 h 72"/>
                <a:gd name="T22" fmla="*/ 329159 w 61"/>
                <a:gd name="T23" fmla="*/ 409310 h 72"/>
                <a:gd name="T24" fmla="*/ 329159 w 61"/>
                <a:gd name="T25" fmla="*/ 701675 h 72"/>
                <a:gd name="T26" fmla="*/ 406608 w 61"/>
                <a:gd name="T27" fmla="*/ 701675 h 72"/>
                <a:gd name="T28" fmla="*/ 425970 w 61"/>
                <a:gd name="T29" fmla="*/ 682184 h 72"/>
                <a:gd name="T30" fmla="*/ 425970 w 61"/>
                <a:gd name="T31" fmla="*/ 594475 h 72"/>
                <a:gd name="T32" fmla="*/ 464695 w 61"/>
                <a:gd name="T33" fmla="*/ 545747 h 72"/>
                <a:gd name="T34" fmla="*/ 590550 w 61"/>
                <a:gd name="T35" fmla="*/ 311856 h 72"/>
                <a:gd name="T36" fmla="*/ 261391 w 61"/>
                <a:gd name="T37" fmla="*/ 19491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" h="72">
                  <a:moveTo>
                    <a:pt x="27" y="2"/>
                  </a:moveTo>
                  <a:cubicBezTo>
                    <a:pt x="14" y="4"/>
                    <a:pt x="4" y="14"/>
                    <a:pt x="2" y="27"/>
                  </a:cubicBezTo>
                  <a:cubicBezTo>
                    <a:pt x="0" y="39"/>
                    <a:pt x="5" y="49"/>
                    <a:pt x="13" y="56"/>
                  </a:cubicBezTo>
                  <a:cubicBezTo>
                    <a:pt x="16" y="58"/>
                    <a:pt x="17" y="58"/>
                    <a:pt x="17" y="61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1"/>
                    <a:pt x="19" y="72"/>
                    <a:pt x="20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1"/>
                    <a:pt x="25" y="39"/>
                    <a:pt x="25" y="37"/>
                  </a:cubicBezTo>
                  <a:cubicBezTo>
                    <a:pt x="25" y="34"/>
                    <a:pt x="28" y="32"/>
                    <a:pt x="31" y="32"/>
                  </a:cubicBezTo>
                  <a:cubicBezTo>
                    <a:pt x="34" y="32"/>
                    <a:pt x="36" y="34"/>
                    <a:pt x="36" y="37"/>
                  </a:cubicBezTo>
                  <a:cubicBezTo>
                    <a:pt x="36" y="39"/>
                    <a:pt x="35" y="41"/>
                    <a:pt x="34" y="4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58"/>
                    <a:pt x="46" y="58"/>
                    <a:pt x="48" y="56"/>
                  </a:cubicBezTo>
                  <a:cubicBezTo>
                    <a:pt x="56" y="50"/>
                    <a:pt x="61" y="42"/>
                    <a:pt x="61" y="32"/>
                  </a:cubicBezTo>
                  <a:cubicBezTo>
                    <a:pt x="61" y="14"/>
                    <a:pt x="45" y="0"/>
                    <a:pt x="2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" name="Группа 1">
            <a:extLst>
              <a:ext uri="{FF2B5EF4-FFF2-40B4-BE49-F238E27FC236}">
                <a16:creationId xmlns:a16="http://schemas.microsoft.com/office/drawing/2014/main" id="{2FE8E3E5-AD1E-D846-DA29-FA46BE2CF0C8}"/>
              </a:ext>
            </a:extLst>
          </p:cNvPr>
          <p:cNvGrpSpPr/>
          <p:nvPr/>
        </p:nvGrpSpPr>
        <p:grpSpPr>
          <a:xfrm>
            <a:off x="828561" y="1642569"/>
            <a:ext cx="2885970" cy="1116760"/>
            <a:chOff x="1158875" y="2297113"/>
            <a:chExt cx="3798888" cy="1470025"/>
          </a:xfrm>
          <a:solidFill>
            <a:srgbClr val="70CAEF"/>
          </a:solidFill>
        </p:grpSpPr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id="{385A37F6-0A14-4D88-48E8-CD0EC464FD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8875" y="2297113"/>
              <a:ext cx="3798888" cy="1470025"/>
            </a:xfrm>
            <a:custGeom>
              <a:avLst/>
              <a:gdLst>
                <a:gd name="T0" fmla="*/ 0 w 392"/>
                <a:gd name="T1" fmla="*/ 155764 h 151"/>
                <a:gd name="T2" fmla="*/ 0 w 392"/>
                <a:gd name="T3" fmla="*/ 1314261 h 151"/>
                <a:gd name="T4" fmla="*/ 155057 w 392"/>
                <a:gd name="T5" fmla="*/ 1470025 h 151"/>
                <a:gd name="T6" fmla="*/ 3372482 w 392"/>
                <a:gd name="T7" fmla="*/ 1470025 h 151"/>
                <a:gd name="T8" fmla="*/ 3798888 w 392"/>
                <a:gd name="T9" fmla="*/ 710674 h 151"/>
                <a:gd name="T10" fmla="*/ 3372482 w 392"/>
                <a:gd name="T11" fmla="*/ 0 h 151"/>
                <a:gd name="T12" fmla="*/ 155057 w 392"/>
                <a:gd name="T13" fmla="*/ 0 h 151"/>
                <a:gd name="T14" fmla="*/ 0 w 392"/>
                <a:gd name="T15" fmla="*/ 155764 h 151"/>
                <a:gd name="T16" fmla="*/ 77528 w 392"/>
                <a:gd name="T17" fmla="*/ 223911 h 151"/>
                <a:gd name="T18" fmla="*/ 222894 w 392"/>
                <a:gd name="T19" fmla="*/ 68147 h 151"/>
                <a:gd name="T20" fmla="*/ 3333718 w 392"/>
                <a:gd name="T21" fmla="*/ 68147 h 151"/>
                <a:gd name="T22" fmla="*/ 3721360 w 392"/>
                <a:gd name="T23" fmla="*/ 710674 h 151"/>
                <a:gd name="T24" fmla="*/ 3333718 w 392"/>
                <a:gd name="T25" fmla="*/ 1401878 h 151"/>
                <a:gd name="T26" fmla="*/ 222894 w 392"/>
                <a:gd name="T27" fmla="*/ 1401878 h 151"/>
                <a:gd name="T28" fmla="*/ 77528 w 392"/>
                <a:gd name="T29" fmla="*/ 1246114 h 151"/>
                <a:gd name="T30" fmla="*/ 77528 w 392"/>
                <a:gd name="T31" fmla="*/ 223911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2" h="151">
                  <a:moveTo>
                    <a:pt x="0" y="16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6" y="151"/>
                  </a:cubicBezTo>
                  <a:cubicBezTo>
                    <a:pt x="348" y="151"/>
                    <a:pt x="348" y="151"/>
                    <a:pt x="348" y="151"/>
                  </a:cubicBezTo>
                  <a:cubicBezTo>
                    <a:pt x="392" y="73"/>
                    <a:pt x="392" y="73"/>
                    <a:pt x="392" y="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moveTo>
                    <a:pt x="8" y="23"/>
                  </a:moveTo>
                  <a:cubicBezTo>
                    <a:pt x="8" y="14"/>
                    <a:pt x="15" y="7"/>
                    <a:pt x="23" y="7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84" y="73"/>
                    <a:pt x="384" y="73"/>
                    <a:pt x="384" y="73"/>
                  </a:cubicBezTo>
                  <a:cubicBezTo>
                    <a:pt x="344" y="144"/>
                    <a:pt x="344" y="144"/>
                    <a:pt x="344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5" y="144"/>
                    <a:pt x="8" y="137"/>
                    <a:pt x="8" y="128"/>
                  </a:cubicBezTo>
                  <a:cubicBezTo>
                    <a:pt x="8" y="23"/>
                    <a:pt x="8" y="23"/>
                    <a:pt x="8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75">
              <a:extLst>
                <a:ext uri="{FF2B5EF4-FFF2-40B4-BE49-F238E27FC236}">
                  <a16:creationId xmlns:a16="http://schemas.microsoft.com/office/drawing/2014/main" id="{F279DD07-FE60-75CA-F451-3B485A55D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663" y="2365375"/>
              <a:ext cx="3643312" cy="1333500"/>
            </a:xfrm>
            <a:custGeom>
              <a:avLst/>
              <a:gdLst>
                <a:gd name="T0" fmla="*/ 3255727 w 376"/>
                <a:gd name="T1" fmla="*/ 0 h 137"/>
                <a:gd name="T2" fmla="*/ 145345 w 376"/>
                <a:gd name="T3" fmla="*/ 0 h 137"/>
                <a:gd name="T4" fmla="*/ 0 w 376"/>
                <a:gd name="T5" fmla="*/ 155737 h 137"/>
                <a:gd name="T6" fmla="*/ 0 w 376"/>
                <a:gd name="T7" fmla="*/ 1177763 h 137"/>
                <a:gd name="T8" fmla="*/ 145345 w 376"/>
                <a:gd name="T9" fmla="*/ 1333500 h 137"/>
                <a:gd name="T10" fmla="*/ 3255727 w 376"/>
                <a:gd name="T11" fmla="*/ 1333500 h 137"/>
                <a:gd name="T12" fmla="*/ 3643313 w 376"/>
                <a:gd name="T13" fmla="*/ 642416 h 137"/>
                <a:gd name="T14" fmla="*/ 3255727 w 376"/>
                <a:gd name="T15" fmla="*/ 0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6" h="137">
                  <a:moveTo>
                    <a:pt x="33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7" y="137"/>
                    <a:pt x="15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Группа 3">
            <a:extLst>
              <a:ext uri="{FF2B5EF4-FFF2-40B4-BE49-F238E27FC236}">
                <a16:creationId xmlns:a16="http://schemas.microsoft.com/office/drawing/2014/main" id="{2CE68ADB-F0F2-F543-99A0-0DDAAF002A69}"/>
              </a:ext>
            </a:extLst>
          </p:cNvPr>
          <p:cNvGrpSpPr/>
          <p:nvPr/>
        </p:nvGrpSpPr>
        <p:grpSpPr>
          <a:xfrm>
            <a:off x="828561" y="3394892"/>
            <a:ext cx="2885970" cy="1116760"/>
            <a:chOff x="1158875" y="4603750"/>
            <a:chExt cx="3798888" cy="1470025"/>
          </a:xfrm>
          <a:solidFill>
            <a:srgbClr val="70CAEF"/>
          </a:solidFill>
        </p:grpSpPr>
        <p:sp>
          <p:nvSpPr>
            <p:cNvPr id="29" name="Freeform 76">
              <a:extLst>
                <a:ext uri="{FF2B5EF4-FFF2-40B4-BE49-F238E27FC236}">
                  <a16:creationId xmlns:a16="http://schemas.microsoft.com/office/drawing/2014/main" id="{6D9FE58B-50BF-51FF-FBF1-DB4C30B21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8875" y="4603750"/>
              <a:ext cx="3798888" cy="1470025"/>
            </a:xfrm>
            <a:custGeom>
              <a:avLst/>
              <a:gdLst>
                <a:gd name="T0" fmla="*/ 0 w 392"/>
                <a:gd name="T1" fmla="*/ 155764 h 151"/>
                <a:gd name="T2" fmla="*/ 0 w 392"/>
                <a:gd name="T3" fmla="*/ 1314261 h 151"/>
                <a:gd name="T4" fmla="*/ 155057 w 392"/>
                <a:gd name="T5" fmla="*/ 1470025 h 151"/>
                <a:gd name="T6" fmla="*/ 3372482 w 392"/>
                <a:gd name="T7" fmla="*/ 1470025 h 151"/>
                <a:gd name="T8" fmla="*/ 3798888 w 392"/>
                <a:gd name="T9" fmla="*/ 710674 h 151"/>
                <a:gd name="T10" fmla="*/ 3372482 w 392"/>
                <a:gd name="T11" fmla="*/ 0 h 151"/>
                <a:gd name="T12" fmla="*/ 155057 w 392"/>
                <a:gd name="T13" fmla="*/ 0 h 151"/>
                <a:gd name="T14" fmla="*/ 0 w 392"/>
                <a:gd name="T15" fmla="*/ 155764 h 151"/>
                <a:gd name="T16" fmla="*/ 77528 w 392"/>
                <a:gd name="T17" fmla="*/ 223911 h 151"/>
                <a:gd name="T18" fmla="*/ 222894 w 392"/>
                <a:gd name="T19" fmla="*/ 68147 h 151"/>
                <a:gd name="T20" fmla="*/ 3333718 w 392"/>
                <a:gd name="T21" fmla="*/ 68147 h 151"/>
                <a:gd name="T22" fmla="*/ 3721360 w 392"/>
                <a:gd name="T23" fmla="*/ 710674 h 151"/>
                <a:gd name="T24" fmla="*/ 3333718 w 392"/>
                <a:gd name="T25" fmla="*/ 1401878 h 151"/>
                <a:gd name="T26" fmla="*/ 222894 w 392"/>
                <a:gd name="T27" fmla="*/ 1401878 h 151"/>
                <a:gd name="T28" fmla="*/ 77528 w 392"/>
                <a:gd name="T29" fmla="*/ 1246114 h 151"/>
                <a:gd name="T30" fmla="*/ 77528 w 392"/>
                <a:gd name="T31" fmla="*/ 223911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2" h="151">
                  <a:moveTo>
                    <a:pt x="0" y="16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6" y="151"/>
                  </a:cubicBezTo>
                  <a:cubicBezTo>
                    <a:pt x="348" y="151"/>
                    <a:pt x="348" y="151"/>
                    <a:pt x="348" y="151"/>
                  </a:cubicBezTo>
                  <a:cubicBezTo>
                    <a:pt x="392" y="73"/>
                    <a:pt x="392" y="73"/>
                    <a:pt x="392" y="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moveTo>
                    <a:pt x="8" y="23"/>
                  </a:moveTo>
                  <a:cubicBezTo>
                    <a:pt x="8" y="14"/>
                    <a:pt x="15" y="7"/>
                    <a:pt x="23" y="7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84" y="73"/>
                    <a:pt x="384" y="73"/>
                    <a:pt x="384" y="73"/>
                  </a:cubicBezTo>
                  <a:cubicBezTo>
                    <a:pt x="344" y="144"/>
                    <a:pt x="344" y="144"/>
                    <a:pt x="344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5" y="144"/>
                    <a:pt x="8" y="137"/>
                    <a:pt x="8" y="128"/>
                  </a:cubicBezTo>
                  <a:cubicBezTo>
                    <a:pt x="8" y="23"/>
                    <a:pt x="8" y="23"/>
                    <a:pt x="8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77">
              <a:extLst>
                <a:ext uri="{FF2B5EF4-FFF2-40B4-BE49-F238E27FC236}">
                  <a16:creationId xmlns:a16="http://schemas.microsoft.com/office/drawing/2014/main" id="{AB9B2BB1-4E94-8008-7771-8DB27FCCF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663" y="4672013"/>
              <a:ext cx="3643312" cy="1333500"/>
            </a:xfrm>
            <a:custGeom>
              <a:avLst/>
              <a:gdLst>
                <a:gd name="T0" fmla="*/ 3255727 w 376"/>
                <a:gd name="T1" fmla="*/ 0 h 137"/>
                <a:gd name="T2" fmla="*/ 145345 w 376"/>
                <a:gd name="T3" fmla="*/ 0 h 137"/>
                <a:gd name="T4" fmla="*/ 0 w 376"/>
                <a:gd name="T5" fmla="*/ 155737 h 137"/>
                <a:gd name="T6" fmla="*/ 0 w 376"/>
                <a:gd name="T7" fmla="*/ 1177763 h 137"/>
                <a:gd name="T8" fmla="*/ 145345 w 376"/>
                <a:gd name="T9" fmla="*/ 1333500 h 137"/>
                <a:gd name="T10" fmla="*/ 3255727 w 376"/>
                <a:gd name="T11" fmla="*/ 1333500 h 137"/>
                <a:gd name="T12" fmla="*/ 3643313 w 376"/>
                <a:gd name="T13" fmla="*/ 642416 h 137"/>
                <a:gd name="T14" fmla="*/ 3255727 w 376"/>
                <a:gd name="T15" fmla="*/ 0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6" h="137">
                  <a:moveTo>
                    <a:pt x="33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7" y="137"/>
                    <a:pt x="15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" name="Freeform 70">
            <a:extLst>
              <a:ext uri="{FF2B5EF4-FFF2-40B4-BE49-F238E27FC236}">
                <a16:creationId xmlns:a16="http://schemas.microsoft.com/office/drawing/2014/main" id="{8F9507F7-6594-FB5E-3890-634E9F67D1AF}"/>
              </a:ext>
            </a:extLst>
          </p:cNvPr>
          <p:cNvSpPr>
            <a:spLocks noEditPoints="1"/>
          </p:cNvSpPr>
          <p:nvPr/>
        </p:nvSpPr>
        <p:spPr bwMode="auto">
          <a:xfrm>
            <a:off x="5429469" y="1642569"/>
            <a:ext cx="2885969" cy="1116760"/>
          </a:xfrm>
          <a:custGeom>
            <a:avLst/>
            <a:gdLst>
              <a:gd name="T0" fmla="*/ 3643831 w 392"/>
              <a:gd name="T1" fmla="*/ 0 h 151"/>
              <a:gd name="T2" fmla="*/ 426406 w 392"/>
              <a:gd name="T3" fmla="*/ 0 h 151"/>
              <a:gd name="T4" fmla="*/ 0 w 392"/>
              <a:gd name="T5" fmla="*/ 710674 h 151"/>
              <a:gd name="T6" fmla="*/ 426406 w 392"/>
              <a:gd name="T7" fmla="*/ 1470025 h 151"/>
              <a:gd name="T8" fmla="*/ 3643831 w 392"/>
              <a:gd name="T9" fmla="*/ 1470025 h 151"/>
              <a:gd name="T10" fmla="*/ 3798888 w 392"/>
              <a:gd name="T11" fmla="*/ 1314261 h 151"/>
              <a:gd name="T12" fmla="*/ 3798888 w 392"/>
              <a:gd name="T13" fmla="*/ 155764 h 151"/>
              <a:gd name="T14" fmla="*/ 3643831 w 392"/>
              <a:gd name="T15" fmla="*/ 0 h 151"/>
              <a:gd name="T16" fmla="*/ 3731051 w 392"/>
              <a:gd name="T17" fmla="*/ 1246114 h 151"/>
              <a:gd name="T18" fmla="*/ 3575994 w 392"/>
              <a:gd name="T19" fmla="*/ 1401878 h 151"/>
              <a:gd name="T20" fmla="*/ 465170 w 392"/>
              <a:gd name="T21" fmla="*/ 1401878 h 151"/>
              <a:gd name="T22" fmla="*/ 77528 w 392"/>
              <a:gd name="T23" fmla="*/ 710674 h 151"/>
              <a:gd name="T24" fmla="*/ 465170 w 392"/>
              <a:gd name="T25" fmla="*/ 68147 h 151"/>
              <a:gd name="T26" fmla="*/ 3575994 w 392"/>
              <a:gd name="T27" fmla="*/ 68147 h 151"/>
              <a:gd name="T28" fmla="*/ 3731051 w 392"/>
              <a:gd name="T29" fmla="*/ 223911 h 151"/>
              <a:gd name="T30" fmla="*/ 3731051 w 392"/>
              <a:gd name="T31" fmla="*/ 1246114 h 15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92" h="151">
                <a:moveTo>
                  <a:pt x="376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44" y="151"/>
                  <a:pt x="44" y="151"/>
                  <a:pt x="44" y="151"/>
                </a:cubicBezTo>
                <a:cubicBezTo>
                  <a:pt x="376" y="151"/>
                  <a:pt x="376" y="151"/>
                  <a:pt x="376" y="151"/>
                </a:cubicBezTo>
                <a:cubicBezTo>
                  <a:pt x="385" y="151"/>
                  <a:pt x="392" y="144"/>
                  <a:pt x="392" y="135"/>
                </a:cubicBez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moveTo>
                  <a:pt x="385" y="128"/>
                </a:moveTo>
                <a:cubicBezTo>
                  <a:pt x="385" y="137"/>
                  <a:pt x="378" y="144"/>
                  <a:pt x="369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8" y="73"/>
                  <a:pt x="8" y="73"/>
                  <a:pt x="8" y="73"/>
                </a:cubicBezTo>
                <a:cubicBezTo>
                  <a:pt x="48" y="7"/>
                  <a:pt x="48" y="7"/>
                  <a:pt x="48" y="7"/>
                </a:cubicBezTo>
                <a:cubicBezTo>
                  <a:pt x="369" y="7"/>
                  <a:pt x="369" y="7"/>
                  <a:pt x="369" y="7"/>
                </a:cubicBezTo>
                <a:cubicBezTo>
                  <a:pt x="378" y="7"/>
                  <a:pt x="385" y="14"/>
                  <a:pt x="385" y="23"/>
                </a:cubicBezTo>
                <a:cubicBezTo>
                  <a:pt x="385" y="128"/>
                  <a:pt x="385" y="128"/>
                  <a:pt x="385" y="128"/>
                </a:cubicBezTo>
              </a:path>
            </a:pathLst>
          </a:custGeom>
          <a:solidFill>
            <a:srgbClr val="70CA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" name="Группа 4">
            <a:extLst>
              <a:ext uri="{FF2B5EF4-FFF2-40B4-BE49-F238E27FC236}">
                <a16:creationId xmlns:a16="http://schemas.microsoft.com/office/drawing/2014/main" id="{28B4F65D-01DD-8509-EC73-ED8ABA6CACF7}"/>
              </a:ext>
            </a:extLst>
          </p:cNvPr>
          <p:cNvGrpSpPr/>
          <p:nvPr/>
        </p:nvGrpSpPr>
        <p:grpSpPr>
          <a:xfrm>
            <a:off x="5429469" y="3394892"/>
            <a:ext cx="2885969" cy="1116760"/>
            <a:chOff x="7215188" y="4603750"/>
            <a:chExt cx="3798887" cy="1470025"/>
          </a:xfrm>
          <a:solidFill>
            <a:srgbClr val="70CAEF"/>
          </a:solidFill>
        </p:grpSpPr>
        <p:sp>
          <p:nvSpPr>
            <p:cNvPr id="35" name="Freeform 72">
              <a:extLst>
                <a:ext uri="{FF2B5EF4-FFF2-40B4-BE49-F238E27FC236}">
                  <a16:creationId xmlns:a16="http://schemas.microsoft.com/office/drawing/2014/main" id="{9A040219-9560-8E7D-4C80-319978682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5188" y="4603750"/>
              <a:ext cx="3798887" cy="1470025"/>
            </a:xfrm>
            <a:custGeom>
              <a:avLst/>
              <a:gdLst>
                <a:gd name="T0" fmla="*/ 3643831 w 392"/>
                <a:gd name="T1" fmla="*/ 0 h 151"/>
                <a:gd name="T2" fmla="*/ 426406 w 392"/>
                <a:gd name="T3" fmla="*/ 0 h 151"/>
                <a:gd name="T4" fmla="*/ 0 w 392"/>
                <a:gd name="T5" fmla="*/ 710674 h 151"/>
                <a:gd name="T6" fmla="*/ 426406 w 392"/>
                <a:gd name="T7" fmla="*/ 1470025 h 151"/>
                <a:gd name="T8" fmla="*/ 3643831 w 392"/>
                <a:gd name="T9" fmla="*/ 1470025 h 151"/>
                <a:gd name="T10" fmla="*/ 3798888 w 392"/>
                <a:gd name="T11" fmla="*/ 1314261 h 151"/>
                <a:gd name="T12" fmla="*/ 3798888 w 392"/>
                <a:gd name="T13" fmla="*/ 155764 h 151"/>
                <a:gd name="T14" fmla="*/ 3643831 w 392"/>
                <a:gd name="T15" fmla="*/ 0 h 151"/>
                <a:gd name="T16" fmla="*/ 3731051 w 392"/>
                <a:gd name="T17" fmla="*/ 1246114 h 151"/>
                <a:gd name="T18" fmla="*/ 3575994 w 392"/>
                <a:gd name="T19" fmla="*/ 1401878 h 151"/>
                <a:gd name="T20" fmla="*/ 465170 w 392"/>
                <a:gd name="T21" fmla="*/ 1401878 h 151"/>
                <a:gd name="T22" fmla="*/ 77528 w 392"/>
                <a:gd name="T23" fmla="*/ 710674 h 151"/>
                <a:gd name="T24" fmla="*/ 465170 w 392"/>
                <a:gd name="T25" fmla="*/ 68147 h 151"/>
                <a:gd name="T26" fmla="*/ 3575994 w 392"/>
                <a:gd name="T27" fmla="*/ 68147 h 151"/>
                <a:gd name="T28" fmla="*/ 3731051 w 392"/>
                <a:gd name="T29" fmla="*/ 223911 h 151"/>
                <a:gd name="T30" fmla="*/ 3731051 w 392"/>
                <a:gd name="T31" fmla="*/ 1246114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2" h="151">
                  <a:moveTo>
                    <a:pt x="37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376" y="151"/>
                    <a:pt x="376" y="151"/>
                    <a:pt x="376" y="151"/>
                  </a:cubicBezTo>
                  <a:cubicBezTo>
                    <a:pt x="385" y="151"/>
                    <a:pt x="392" y="144"/>
                    <a:pt x="392" y="135"/>
                  </a:cubicBez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moveTo>
                    <a:pt x="385" y="128"/>
                  </a:moveTo>
                  <a:cubicBezTo>
                    <a:pt x="385" y="137"/>
                    <a:pt x="378" y="144"/>
                    <a:pt x="369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8" y="7"/>
                    <a:pt x="385" y="14"/>
                    <a:pt x="385" y="23"/>
                  </a:cubicBezTo>
                  <a:cubicBezTo>
                    <a:pt x="385" y="128"/>
                    <a:pt x="385" y="128"/>
                    <a:pt x="385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73">
              <a:extLst>
                <a:ext uri="{FF2B5EF4-FFF2-40B4-BE49-F238E27FC236}">
                  <a16:creationId xmlns:a16="http://schemas.microsoft.com/office/drawing/2014/main" id="{795DCC83-D39B-E155-BD9E-B17AA2BCA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2975" y="4672013"/>
              <a:ext cx="3652838" cy="1333500"/>
            </a:xfrm>
            <a:custGeom>
              <a:avLst/>
              <a:gdLst>
                <a:gd name="T0" fmla="*/ 3497810 w 377"/>
                <a:gd name="T1" fmla="*/ 0 h 137"/>
                <a:gd name="T2" fmla="*/ 387569 w 377"/>
                <a:gd name="T3" fmla="*/ 0 h 137"/>
                <a:gd name="T4" fmla="*/ 0 w 377"/>
                <a:gd name="T5" fmla="*/ 642416 h 137"/>
                <a:gd name="T6" fmla="*/ 387569 w 377"/>
                <a:gd name="T7" fmla="*/ 1333500 h 137"/>
                <a:gd name="T8" fmla="*/ 3497810 w 377"/>
                <a:gd name="T9" fmla="*/ 1333500 h 137"/>
                <a:gd name="T10" fmla="*/ 3652838 w 377"/>
                <a:gd name="T11" fmla="*/ 1177763 h 137"/>
                <a:gd name="T12" fmla="*/ 3652838 w 377"/>
                <a:gd name="T13" fmla="*/ 155737 h 137"/>
                <a:gd name="T14" fmla="*/ 3497810 w 377"/>
                <a:gd name="T15" fmla="*/ 0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7" h="137">
                  <a:moveTo>
                    <a:pt x="36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61" y="137"/>
                    <a:pt x="361" y="137"/>
                    <a:pt x="361" y="137"/>
                  </a:cubicBezTo>
                  <a:cubicBezTo>
                    <a:pt x="370" y="137"/>
                    <a:pt x="377" y="130"/>
                    <a:pt x="377" y="121"/>
                  </a:cubicBezTo>
                  <a:cubicBezTo>
                    <a:pt x="377" y="16"/>
                    <a:pt x="377" y="16"/>
                    <a:pt x="377" y="16"/>
                  </a:cubicBezTo>
                  <a:cubicBezTo>
                    <a:pt x="377" y="7"/>
                    <a:pt x="370" y="0"/>
                    <a:pt x="361" y="0"/>
                  </a:cubicBezTo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C158C37E-4D55-5EE1-5FCD-EC4F2CC4F057}"/>
              </a:ext>
            </a:extLst>
          </p:cNvPr>
          <p:cNvSpPr txBox="1"/>
          <p:nvPr/>
        </p:nvSpPr>
        <p:spPr>
          <a:xfrm>
            <a:off x="5582735" y="1638830"/>
            <a:ext cx="2732703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A769A1-D667-8439-C9E6-9070E9E99FBC}"/>
              </a:ext>
            </a:extLst>
          </p:cNvPr>
          <p:cNvSpPr txBox="1"/>
          <p:nvPr/>
        </p:nvSpPr>
        <p:spPr>
          <a:xfrm>
            <a:off x="792381" y="3380296"/>
            <a:ext cx="2732703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F5F7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F5F7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3A0E7E-1AF9-1166-A11D-241D465F76A6}"/>
              </a:ext>
            </a:extLst>
          </p:cNvPr>
          <p:cNvSpPr txBox="1"/>
          <p:nvPr/>
        </p:nvSpPr>
        <p:spPr>
          <a:xfrm>
            <a:off x="821840" y="1581150"/>
            <a:ext cx="2732703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409C90-E8C6-6DB3-816B-EF5A807C383C}"/>
              </a:ext>
            </a:extLst>
          </p:cNvPr>
          <p:cNvSpPr txBox="1"/>
          <p:nvPr/>
        </p:nvSpPr>
        <p:spPr>
          <a:xfrm>
            <a:off x="5582735" y="3363341"/>
            <a:ext cx="2732703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2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/>
      <p:bldP spid="33" grpId="0"/>
      <p:bldP spid="37" grpId="0"/>
      <p:bldP spid="4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54B2D9-0052-9296-E9B2-4D43F79A31DF}"/>
              </a:ext>
            </a:extLst>
          </p:cNvPr>
          <p:cNvSpPr txBox="1"/>
          <p:nvPr/>
        </p:nvSpPr>
        <p:spPr>
          <a:xfrm>
            <a:off x="311879" y="1504950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53856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شهرهایی که در جریان انتقال آب هستند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9660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504950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1889115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4" name="Rounded Rectangle 11">
            <a:extLst>
              <a:ext uri="{FF2B5EF4-FFF2-40B4-BE49-F238E27FC236}">
                <a16:creationId xmlns:a16="http://schemas.microsoft.com/office/drawing/2014/main" id="{AA481149-D1B5-A75A-51CD-D5EC20A2D0AA}"/>
              </a:ext>
            </a:extLst>
          </p:cNvPr>
          <p:cNvSpPr/>
          <p:nvPr/>
        </p:nvSpPr>
        <p:spPr>
          <a:xfrm>
            <a:off x="304800" y="3225926"/>
            <a:ext cx="8515349" cy="1349762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8E221FC9-89ED-226D-84D7-20D4A8593529}"/>
              </a:ext>
            </a:extLst>
          </p:cNvPr>
          <p:cNvSpPr/>
          <p:nvPr/>
        </p:nvSpPr>
        <p:spPr>
          <a:xfrm>
            <a:off x="5933432" y="1276350"/>
            <a:ext cx="2886718" cy="1823825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2FA408E-3969-84E1-B619-AF58667F7C6D}"/>
              </a:ext>
            </a:extLst>
          </p:cNvPr>
          <p:cNvSpPr/>
          <p:nvPr/>
        </p:nvSpPr>
        <p:spPr>
          <a:xfrm>
            <a:off x="304800" y="1282825"/>
            <a:ext cx="5530041" cy="1817561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97" name="Chart 96">
            <a:extLst>
              <a:ext uri="{FF2B5EF4-FFF2-40B4-BE49-F238E27FC236}">
                <a16:creationId xmlns:a16="http://schemas.microsoft.com/office/drawing/2014/main" id="{DE4E0528-89F3-E739-821E-C0288D7BA1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3466693"/>
              </p:ext>
            </p:extLst>
          </p:nvPr>
        </p:nvGraphicFramePr>
        <p:xfrm>
          <a:off x="6152511" y="1636298"/>
          <a:ext cx="2162917" cy="1422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8" name="Chart 97">
            <a:extLst>
              <a:ext uri="{FF2B5EF4-FFF2-40B4-BE49-F238E27FC236}">
                <a16:creationId xmlns:a16="http://schemas.microsoft.com/office/drawing/2014/main" id="{04C00EC6-90CD-A66F-3C60-3A25122ED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8464706"/>
              </p:ext>
            </p:extLst>
          </p:nvPr>
        </p:nvGraphicFramePr>
        <p:xfrm>
          <a:off x="575087" y="1593505"/>
          <a:ext cx="4989467" cy="1317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0" name="Chart 99">
            <a:extLst>
              <a:ext uri="{FF2B5EF4-FFF2-40B4-BE49-F238E27FC236}">
                <a16:creationId xmlns:a16="http://schemas.microsoft.com/office/drawing/2014/main" id="{12B097F6-1B76-D033-3E41-15C64C7700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2088207"/>
              </p:ext>
            </p:extLst>
          </p:nvPr>
        </p:nvGraphicFramePr>
        <p:xfrm>
          <a:off x="575087" y="3608213"/>
          <a:ext cx="8130762" cy="875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39503FE8-F6C0-EABB-DF74-6605E7733D31}"/>
              </a:ext>
            </a:extLst>
          </p:cNvPr>
          <p:cNvSpPr txBox="1"/>
          <p:nvPr/>
        </p:nvSpPr>
        <p:spPr>
          <a:xfrm>
            <a:off x="6934200" y="1431922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292C9AD-AEAC-283A-12DA-5C4BF5EF3EA9}"/>
              </a:ext>
            </a:extLst>
          </p:cNvPr>
          <p:cNvSpPr txBox="1"/>
          <p:nvPr/>
        </p:nvSpPr>
        <p:spPr>
          <a:xfrm>
            <a:off x="6400800" y="3329894"/>
            <a:ext cx="23050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47F1D2D-81B6-64D1-834A-AED0C7C71159}"/>
              </a:ext>
            </a:extLst>
          </p:cNvPr>
          <p:cNvSpPr txBox="1"/>
          <p:nvPr/>
        </p:nvSpPr>
        <p:spPr>
          <a:xfrm>
            <a:off x="3928050" y="1373852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663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 animBg="1"/>
      <p:bldP spid="96" grpId="0" animBg="1"/>
      <p:bldGraphic spid="97" grpId="0">
        <p:bldSub>
          <a:bldChart bld="categoryEl"/>
        </p:bldSub>
      </p:bldGraphic>
      <p:bldGraphic spid="98" grpId="0">
        <p:bldSub>
          <a:bldChart bld="category"/>
        </p:bldSub>
      </p:bldGraphic>
      <p:bldGraphic spid="100" grpId="0">
        <p:bldSub>
          <a:bldChart bld="series"/>
        </p:bldSub>
      </p:bldGraphic>
      <p:bldP spid="102" grpId="0"/>
      <p:bldP spid="104" grpId="0"/>
      <p:bldP spid="10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1FA3DF9-9D1D-3BB6-1EBA-28589EE59B43}"/>
              </a:ext>
            </a:extLst>
          </p:cNvPr>
          <p:cNvSpPr/>
          <p:nvPr/>
        </p:nvSpPr>
        <p:spPr>
          <a:xfrm>
            <a:off x="5658268" y="1247184"/>
            <a:ext cx="2926055" cy="788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59CAE41-CA43-DBA2-1610-9FCDE3E380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338F016-13CF-2C82-4808-F206E1F59436}"/>
              </a:ext>
            </a:extLst>
          </p:cNvPr>
          <p:cNvSpPr txBox="1"/>
          <p:nvPr/>
        </p:nvSpPr>
        <p:spPr>
          <a:xfrm>
            <a:off x="6400800" y="1276350"/>
            <a:ext cx="1950889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CAC290D-4A76-D249-F436-63CEFEFD508D}"/>
              </a:ext>
            </a:extLst>
          </p:cNvPr>
          <p:cNvSpPr/>
          <p:nvPr/>
        </p:nvSpPr>
        <p:spPr>
          <a:xfrm>
            <a:off x="5093423" y="1071079"/>
            <a:ext cx="1138740" cy="1106165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04C6E69-3A38-85B4-BDA9-3C008F3989D5}"/>
              </a:ext>
            </a:extLst>
          </p:cNvPr>
          <p:cNvSpPr/>
          <p:nvPr/>
        </p:nvSpPr>
        <p:spPr>
          <a:xfrm>
            <a:off x="5037890" y="999258"/>
            <a:ext cx="1249806" cy="124980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ED62216-3C7A-C5F9-1AD7-D82507766500}"/>
              </a:ext>
            </a:extLst>
          </p:cNvPr>
          <p:cNvSpPr/>
          <p:nvPr/>
        </p:nvSpPr>
        <p:spPr>
          <a:xfrm>
            <a:off x="5235118" y="2619266"/>
            <a:ext cx="2926055" cy="788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DDE30BC-03F0-60A1-2BFB-20C90BAE2A19}"/>
              </a:ext>
            </a:extLst>
          </p:cNvPr>
          <p:cNvSpPr/>
          <p:nvPr/>
        </p:nvSpPr>
        <p:spPr>
          <a:xfrm>
            <a:off x="5655547" y="3991348"/>
            <a:ext cx="2926055" cy="788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1DDFFEE-9286-F0A7-7C91-0D8D8D408E7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052BDC3-BA9F-717E-A836-D416019888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2EA5C3-B9B5-E597-D14E-0B51D8107672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147147-AD4B-CD7A-2F35-9E22E54E61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C7A6C8-F4AD-7FF5-9C9F-978948D789D5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1B9D0F-49B6-1976-32D3-1E6468A08CEC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D72E71-75E4-15FA-B31D-B361B2C93BE6}"/>
              </a:ext>
            </a:extLst>
          </p:cNvPr>
          <p:cNvSpPr txBox="1"/>
          <p:nvPr/>
        </p:nvSpPr>
        <p:spPr>
          <a:xfrm>
            <a:off x="5948543" y="2641529"/>
            <a:ext cx="1950889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CD6BE6-54DB-34C1-FC3E-3B9BD07CBEBD}"/>
              </a:ext>
            </a:extLst>
          </p:cNvPr>
          <p:cNvSpPr txBox="1"/>
          <p:nvPr/>
        </p:nvSpPr>
        <p:spPr>
          <a:xfrm>
            <a:off x="6400799" y="4006708"/>
            <a:ext cx="1950889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F5F7AC-E792-2EF1-1271-5B1E8E69BE96}"/>
              </a:ext>
            </a:extLst>
          </p:cNvPr>
          <p:cNvSpPr txBox="1"/>
          <p:nvPr/>
        </p:nvSpPr>
        <p:spPr>
          <a:xfrm>
            <a:off x="308678" y="1045571"/>
            <a:ext cx="4187122" cy="4424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  <a:p>
            <a:pPr algn="justLow" rtl="1">
              <a:lnSpc>
                <a:spcPct val="300000"/>
              </a:lnSpc>
            </a:pPr>
            <a:endParaRPr lang="en-US" sz="12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2E4CEE2-8974-5B39-87B0-B5F7081486B9}"/>
              </a:ext>
            </a:extLst>
          </p:cNvPr>
          <p:cNvSpPr/>
          <p:nvPr/>
        </p:nvSpPr>
        <p:spPr>
          <a:xfrm>
            <a:off x="5093423" y="1071079"/>
            <a:ext cx="1138740" cy="1106165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5F5719-C7DA-950E-1288-D938D3D49BDE}"/>
              </a:ext>
            </a:extLst>
          </p:cNvPr>
          <p:cNvSpPr/>
          <p:nvPr/>
        </p:nvSpPr>
        <p:spPr>
          <a:xfrm>
            <a:off x="5037890" y="999258"/>
            <a:ext cx="1249806" cy="124980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B63CD9-BFBB-B420-203B-3342DE46B645}"/>
              </a:ext>
            </a:extLst>
          </p:cNvPr>
          <p:cNvSpPr/>
          <p:nvPr/>
        </p:nvSpPr>
        <p:spPr>
          <a:xfrm>
            <a:off x="4670273" y="2443161"/>
            <a:ext cx="1138740" cy="1106165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7A533E0-598A-7F67-4A78-64F4313DC879}"/>
              </a:ext>
            </a:extLst>
          </p:cNvPr>
          <p:cNvSpPr/>
          <p:nvPr/>
        </p:nvSpPr>
        <p:spPr>
          <a:xfrm>
            <a:off x="4614740" y="2371340"/>
            <a:ext cx="1249806" cy="124980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E97D15-B329-45CE-D178-7C39F0C29A18}"/>
              </a:ext>
            </a:extLst>
          </p:cNvPr>
          <p:cNvSpPr/>
          <p:nvPr/>
        </p:nvSpPr>
        <p:spPr>
          <a:xfrm>
            <a:off x="5090702" y="3815243"/>
            <a:ext cx="1138740" cy="1106165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FA482B0-EB27-A4EE-5467-37149A087F9A}"/>
              </a:ext>
            </a:extLst>
          </p:cNvPr>
          <p:cNvSpPr/>
          <p:nvPr/>
        </p:nvSpPr>
        <p:spPr>
          <a:xfrm>
            <a:off x="5035169" y="3743422"/>
            <a:ext cx="1249806" cy="124980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466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  <p:bldP spid="2" grpId="0" animBg="1"/>
      <p:bldP spid="3" grpId="0" animBg="1"/>
      <p:bldP spid="5" grpId="0" animBg="1"/>
      <p:bldP spid="7" grpId="0" animBg="1"/>
      <p:bldP spid="28" grpId="0"/>
      <p:bldP spid="29" grpId="0"/>
      <p:bldP spid="30" grpId="0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Группа 2">
            <a:extLst>
              <a:ext uri="{FF2B5EF4-FFF2-40B4-BE49-F238E27FC236}">
                <a16:creationId xmlns:a16="http://schemas.microsoft.com/office/drawing/2014/main" id="{4D0517CC-A4EF-B64F-FD2B-2FEDD3136898}"/>
              </a:ext>
            </a:extLst>
          </p:cNvPr>
          <p:cNvGrpSpPr/>
          <p:nvPr/>
        </p:nvGrpSpPr>
        <p:grpSpPr>
          <a:xfrm>
            <a:off x="2851735" y="1434849"/>
            <a:ext cx="1635208" cy="1448032"/>
            <a:chOff x="3535363" y="2165350"/>
            <a:chExt cx="2260600" cy="2001838"/>
          </a:xfrm>
        </p:grpSpPr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id="{4CD76233-69A3-9B70-D186-72746573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2165350"/>
              <a:ext cx="2260600" cy="1138238"/>
            </a:xfrm>
            <a:custGeom>
              <a:avLst/>
              <a:gdLst>
                <a:gd name="T0" fmla="*/ 2260600 w 304"/>
                <a:gd name="T1" fmla="*/ 1138238 h 153"/>
                <a:gd name="T2" fmla="*/ 0 w 304"/>
                <a:gd name="T3" fmla="*/ 1138238 h 153"/>
                <a:gd name="T4" fmla="*/ 1130300 w 304"/>
                <a:gd name="T5" fmla="*/ 0 h 153"/>
                <a:gd name="T6" fmla="*/ 2260600 w 304"/>
                <a:gd name="T7" fmla="*/ 1138238 h 1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4" h="153">
                  <a:moveTo>
                    <a:pt x="304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236" y="0"/>
                    <a:pt x="304" y="68"/>
                    <a:pt x="304" y="153"/>
                  </a:cubicBez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id="{8E0D7A9C-893D-45A0-0242-911B6C6A5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775" y="2411413"/>
              <a:ext cx="1755775" cy="1755775"/>
            </a:xfrm>
            <a:custGeom>
              <a:avLst/>
              <a:gdLst>
                <a:gd name="T0" fmla="*/ 0 w 236"/>
                <a:gd name="T1" fmla="*/ 877888 h 236"/>
                <a:gd name="T2" fmla="*/ 877888 w 236"/>
                <a:gd name="T3" fmla="*/ 1755775 h 236"/>
                <a:gd name="T4" fmla="*/ 1703697 w 236"/>
                <a:gd name="T5" fmla="*/ 1175476 h 236"/>
                <a:gd name="T6" fmla="*/ 1755775 w 236"/>
                <a:gd name="T7" fmla="*/ 877888 h 236"/>
                <a:gd name="T8" fmla="*/ 877888 w 236"/>
                <a:gd name="T9" fmla="*/ 0 h 236"/>
                <a:gd name="T10" fmla="*/ 282710 w 236"/>
                <a:gd name="T11" fmla="*/ 230631 h 236"/>
                <a:gd name="T12" fmla="*/ 0 w 236"/>
                <a:gd name="T13" fmla="*/ 877888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6" h="236">
                  <a:moveTo>
                    <a:pt x="0" y="118"/>
                  </a:moveTo>
                  <a:cubicBezTo>
                    <a:pt x="0" y="183"/>
                    <a:pt x="53" y="236"/>
                    <a:pt x="118" y="236"/>
                  </a:cubicBezTo>
                  <a:cubicBezTo>
                    <a:pt x="169" y="236"/>
                    <a:pt x="213" y="203"/>
                    <a:pt x="229" y="158"/>
                  </a:cubicBezTo>
                  <a:cubicBezTo>
                    <a:pt x="234" y="145"/>
                    <a:pt x="236" y="132"/>
                    <a:pt x="236" y="118"/>
                  </a:cubicBezTo>
                  <a:cubicBezTo>
                    <a:pt x="236" y="52"/>
                    <a:pt x="183" y="0"/>
                    <a:pt x="118" y="0"/>
                  </a:cubicBezTo>
                  <a:cubicBezTo>
                    <a:pt x="87" y="0"/>
                    <a:pt x="59" y="11"/>
                    <a:pt x="38" y="31"/>
                  </a:cubicBezTo>
                  <a:cubicBezTo>
                    <a:pt x="15" y="52"/>
                    <a:pt x="0" y="83"/>
                    <a:pt x="0" y="118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40">
              <a:extLst>
                <a:ext uri="{FF2B5EF4-FFF2-40B4-BE49-F238E27FC236}">
                  <a16:creationId xmlns:a16="http://schemas.microsoft.com/office/drawing/2014/main" id="{064B4097-507E-D591-013A-DEF6F8F5D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2774950"/>
              <a:ext cx="774700" cy="625475"/>
            </a:xfrm>
            <a:custGeom>
              <a:avLst/>
              <a:gdLst>
                <a:gd name="T0" fmla="*/ 491637 w 104"/>
                <a:gd name="T1" fmla="*/ 625475 h 84"/>
                <a:gd name="T2" fmla="*/ 126634 w 104"/>
                <a:gd name="T3" fmla="*/ 625475 h 84"/>
                <a:gd name="T4" fmla="*/ 52143 w 104"/>
                <a:gd name="T5" fmla="*/ 551014 h 84"/>
                <a:gd name="T6" fmla="*/ 141532 w 104"/>
                <a:gd name="T7" fmla="*/ 454214 h 84"/>
                <a:gd name="T8" fmla="*/ 268165 w 104"/>
                <a:gd name="T9" fmla="*/ 431876 h 84"/>
                <a:gd name="T10" fmla="*/ 22347 w 104"/>
                <a:gd name="T11" fmla="*/ 186153 h 84"/>
                <a:gd name="T12" fmla="*/ 0 w 104"/>
                <a:gd name="T13" fmla="*/ 126584 h 84"/>
                <a:gd name="T14" fmla="*/ 22347 w 104"/>
                <a:gd name="T15" fmla="*/ 67015 h 84"/>
                <a:gd name="T16" fmla="*/ 148981 w 104"/>
                <a:gd name="T17" fmla="*/ 67015 h 84"/>
                <a:gd name="T18" fmla="*/ 201124 w 104"/>
                <a:gd name="T19" fmla="*/ 119138 h 84"/>
                <a:gd name="T20" fmla="*/ 216022 w 104"/>
                <a:gd name="T21" fmla="*/ 104246 h 84"/>
                <a:gd name="T22" fmla="*/ 312860 w 104"/>
                <a:gd name="T23" fmla="*/ 81907 h 84"/>
                <a:gd name="T24" fmla="*/ 327758 w 104"/>
                <a:gd name="T25" fmla="*/ 59569 h 84"/>
                <a:gd name="T26" fmla="*/ 432044 w 104"/>
                <a:gd name="T27" fmla="*/ 44677 h 84"/>
                <a:gd name="T28" fmla="*/ 446942 w 104"/>
                <a:gd name="T29" fmla="*/ 22338 h 84"/>
                <a:gd name="T30" fmla="*/ 513984 w 104"/>
                <a:gd name="T31" fmla="*/ 0 h 84"/>
                <a:gd name="T32" fmla="*/ 513984 w 104"/>
                <a:gd name="T33" fmla="*/ 0 h 84"/>
                <a:gd name="T34" fmla="*/ 573576 w 104"/>
                <a:gd name="T35" fmla="*/ 22338 h 84"/>
                <a:gd name="T36" fmla="*/ 722557 w 104"/>
                <a:gd name="T37" fmla="*/ 186153 h 84"/>
                <a:gd name="T38" fmla="*/ 722557 w 104"/>
                <a:gd name="T39" fmla="*/ 186153 h 84"/>
                <a:gd name="T40" fmla="*/ 774700 w 104"/>
                <a:gd name="T41" fmla="*/ 335076 h 84"/>
                <a:gd name="T42" fmla="*/ 715108 w 104"/>
                <a:gd name="T43" fmla="*/ 498891 h 84"/>
                <a:gd name="T44" fmla="*/ 648066 w 104"/>
                <a:gd name="T45" fmla="*/ 558460 h 84"/>
                <a:gd name="T46" fmla="*/ 491637 w 104"/>
                <a:gd name="T47" fmla="*/ 625475 h 84"/>
                <a:gd name="T48" fmla="*/ 89388 w 104"/>
                <a:gd name="T49" fmla="*/ 67015 h 84"/>
                <a:gd name="T50" fmla="*/ 44694 w 104"/>
                <a:gd name="T51" fmla="*/ 81907 h 84"/>
                <a:gd name="T52" fmla="*/ 29796 w 104"/>
                <a:gd name="T53" fmla="*/ 126584 h 84"/>
                <a:gd name="T54" fmla="*/ 44694 w 104"/>
                <a:gd name="T55" fmla="*/ 171261 h 84"/>
                <a:gd name="T56" fmla="*/ 305411 w 104"/>
                <a:gd name="T57" fmla="*/ 431876 h 84"/>
                <a:gd name="T58" fmla="*/ 312860 w 104"/>
                <a:gd name="T59" fmla="*/ 446768 h 84"/>
                <a:gd name="T60" fmla="*/ 297962 w 104"/>
                <a:gd name="T61" fmla="*/ 454214 h 84"/>
                <a:gd name="T62" fmla="*/ 141532 w 104"/>
                <a:gd name="T63" fmla="*/ 483999 h 84"/>
                <a:gd name="T64" fmla="*/ 81939 w 104"/>
                <a:gd name="T65" fmla="*/ 551014 h 84"/>
                <a:gd name="T66" fmla="*/ 126634 w 104"/>
                <a:gd name="T67" fmla="*/ 595690 h 84"/>
                <a:gd name="T68" fmla="*/ 491637 w 104"/>
                <a:gd name="T69" fmla="*/ 595690 h 84"/>
                <a:gd name="T70" fmla="*/ 633168 w 104"/>
                <a:gd name="T71" fmla="*/ 536121 h 84"/>
                <a:gd name="T72" fmla="*/ 692761 w 104"/>
                <a:gd name="T73" fmla="*/ 476552 h 84"/>
                <a:gd name="T74" fmla="*/ 744904 w 104"/>
                <a:gd name="T75" fmla="*/ 335076 h 84"/>
                <a:gd name="T76" fmla="*/ 700210 w 104"/>
                <a:gd name="T77" fmla="*/ 201046 h 84"/>
                <a:gd name="T78" fmla="*/ 551229 w 104"/>
                <a:gd name="T79" fmla="*/ 44677 h 84"/>
                <a:gd name="T80" fmla="*/ 513984 w 104"/>
                <a:gd name="T81" fmla="*/ 29785 h 84"/>
                <a:gd name="T82" fmla="*/ 513984 w 104"/>
                <a:gd name="T83" fmla="*/ 29785 h 84"/>
                <a:gd name="T84" fmla="*/ 469289 w 104"/>
                <a:gd name="T85" fmla="*/ 44677 h 84"/>
                <a:gd name="T86" fmla="*/ 454391 w 104"/>
                <a:gd name="T87" fmla="*/ 67015 h 84"/>
                <a:gd name="T88" fmla="*/ 446942 w 104"/>
                <a:gd name="T89" fmla="*/ 81907 h 84"/>
                <a:gd name="T90" fmla="*/ 432044 w 104"/>
                <a:gd name="T91" fmla="*/ 74461 h 84"/>
                <a:gd name="T92" fmla="*/ 350105 w 104"/>
                <a:gd name="T93" fmla="*/ 81907 h 84"/>
                <a:gd name="T94" fmla="*/ 335207 w 104"/>
                <a:gd name="T95" fmla="*/ 111692 h 84"/>
                <a:gd name="T96" fmla="*/ 327758 w 104"/>
                <a:gd name="T97" fmla="*/ 119138 h 84"/>
                <a:gd name="T98" fmla="*/ 312860 w 104"/>
                <a:gd name="T99" fmla="*/ 119138 h 84"/>
                <a:gd name="T100" fmla="*/ 238369 w 104"/>
                <a:gd name="T101" fmla="*/ 119138 h 84"/>
                <a:gd name="T102" fmla="*/ 223471 w 104"/>
                <a:gd name="T103" fmla="*/ 148923 h 84"/>
                <a:gd name="T104" fmla="*/ 208573 w 104"/>
                <a:gd name="T105" fmla="*/ 156369 h 84"/>
                <a:gd name="T106" fmla="*/ 193675 w 104"/>
                <a:gd name="T107" fmla="*/ 156369 h 84"/>
                <a:gd name="T108" fmla="*/ 126634 w 104"/>
                <a:gd name="T109" fmla="*/ 81907 h 84"/>
                <a:gd name="T110" fmla="*/ 89388 w 104"/>
                <a:gd name="T111" fmla="*/ 67015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84">
                  <a:moveTo>
                    <a:pt x="66" y="84"/>
                  </a:moveTo>
                  <a:cubicBezTo>
                    <a:pt x="17" y="84"/>
                    <a:pt x="17" y="84"/>
                    <a:pt x="17" y="84"/>
                  </a:cubicBezTo>
                  <a:cubicBezTo>
                    <a:pt x="11" y="84"/>
                    <a:pt x="7" y="79"/>
                    <a:pt x="7" y="74"/>
                  </a:cubicBezTo>
                  <a:cubicBezTo>
                    <a:pt x="7" y="67"/>
                    <a:pt x="12" y="62"/>
                    <a:pt x="19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3" y="9"/>
                  </a:cubicBezTo>
                  <a:cubicBezTo>
                    <a:pt x="8" y="4"/>
                    <a:pt x="15" y="4"/>
                    <a:pt x="20" y="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5"/>
                    <a:pt x="28" y="14"/>
                    <a:pt x="29" y="14"/>
                  </a:cubicBezTo>
                  <a:cubicBezTo>
                    <a:pt x="33" y="10"/>
                    <a:pt x="38" y="9"/>
                    <a:pt x="42" y="11"/>
                  </a:cubicBezTo>
                  <a:cubicBezTo>
                    <a:pt x="43" y="10"/>
                    <a:pt x="44" y="9"/>
                    <a:pt x="44" y="8"/>
                  </a:cubicBezTo>
                  <a:cubicBezTo>
                    <a:pt x="48" y="5"/>
                    <a:pt x="54" y="4"/>
                    <a:pt x="58" y="6"/>
                  </a:cubicBezTo>
                  <a:cubicBezTo>
                    <a:pt x="59" y="5"/>
                    <a:pt x="59" y="4"/>
                    <a:pt x="60" y="3"/>
                  </a:cubicBezTo>
                  <a:cubicBezTo>
                    <a:pt x="62" y="1"/>
                    <a:pt x="65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2" y="0"/>
                    <a:pt x="75" y="1"/>
                    <a:pt x="77" y="3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102" y="30"/>
                    <a:pt x="104" y="38"/>
                    <a:pt x="104" y="45"/>
                  </a:cubicBezTo>
                  <a:cubicBezTo>
                    <a:pt x="104" y="53"/>
                    <a:pt x="101" y="61"/>
                    <a:pt x="96" y="67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2" y="81"/>
                    <a:pt x="74" y="84"/>
                    <a:pt x="66" y="84"/>
                  </a:cubicBezTo>
                  <a:close/>
                  <a:moveTo>
                    <a:pt x="12" y="9"/>
                  </a:moveTo>
                  <a:cubicBezTo>
                    <a:pt x="10" y="9"/>
                    <a:pt x="8" y="10"/>
                    <a:pt x="6" y="11"/>
                  </a:cubicBezTo>
                  <a:cubicBezTo>
                    <a:pt x="5" y="13"/>
                    <a:pt x="4" y="15"/>
                    <a:pt x="4" y="17"/>
                  </a:cubicBezTo>
                  <a:cubicBezTo>
                    <a:pt x="4" y="19"/>
                    <a:pt x="5" y="21"/>
                    <a:pt x="6" y="23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58"/>
                    <a:pt x="42" y="59"/>
                    <a:pt x="42" y="60"/>
                  </a:cubicBezTo>
                  <a:cubicBezTo>
                    <a:pt x="42" y="61"/>
                    <a:pt x="41" y="61"/>
                    <a:pt x="40" y="61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5" y="65"/>
                    <a:pt x="11" y="69"/>
                    <a:pt x="11" y="74"/>
                  </a:cubicBezTo>
                  <a:cubicBezTo>
                    <a:pt x="11" y="77"/>
                    <a:pt x="14" y="80"/>
                    <a:pt x="17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3" y="80"/>
                    <a:pt x="80" y="77"/>
                    <a:pt x="85" y="72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8" y="59"/>
                    <a:pt x="100" y="52"/>
                    <a:pt x="100" y="45"/>
                  </a:cubicBezTo>
                  <a:cubicBezTo>
                    <a:pt x="100" y="39"/>
                    <a:pt x="98" y="32"/>
                    <a:pt x="94" y="2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4"/>
                    <a:pt x="71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6" y="4"/>
                    <a:pt x="64" y="4"/>
                    <a:pt x="63" y="6"/>
                  </a:cubicBezTo>
                  <a:cubicBezTo>
                    <a:pt x="62" y="7"/>
                    <a:pt x="61" y="8"/>
                    <a:pt x="61" y="9"/>
                  </a:cubicBezTo>
                  <a:cubicBezTo>
                    <a:pt x="61" y="10"/>
                    <a:pt x="60" y="11"/>
                    <a:pt x="60" y="11"/>
                  </a:cubicBezTo>
                  <a:cubicBezTo>
                    <a:pt x="59" y="11"/>
                    <a:pt x="58" y="11"/>
                    <a:pt x="58" y="10"/>
                  </a:cubicBezTo>
                  <a:cubicBezTo>
                    <a:pt x="55" y="8"/>
                    <a:pt x="50" y="8"/>
                    <a:pt x="47" y="11"/>
                  </a:cubicBezTo>
                  <a:cubicBezTo>
                    <a:pt x="46" y="12"/>
                    <a:pt x="46" y="13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3" y="16"/>
                    <a:pt x="43" y="16"/>
                    <a:pt x="42" y="16"/>
                  </a:cubicBezTo>
                  <a:cubicBezTo>
                    <a:pt x="39" y="13"/>
                    <a:pt x="35" y="14"/>
                    <a:pt x="32" y="16"/>
                  </a:cubicBezTo>
                  <a:cubicBezTo>
                    <a:pt x="31" y="17"/>
                    <a:pt x="30" y="18"/>
                    <a:pt x="30" y="20"/>
                  </a:cubicBezTo>
                  <a:cubicBezTo>
                    <a:pt x="30" y="20"/>
                    <a:pt x="29" y="21"/>
                    <a:pt x="28" y="21"/>
                  </a:cubicBezTo>
                  <a:cubicBezTo>
                    <a:pt x="28" y="21"/>
                    <a:pt x="27" y="21"/>
                    <a:pt x="26" y="2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4" y="9"/>
                    <a:pt x="1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41">
              <a:extLst>
                <a:ext uri="{FF2B5EF4-FFF2-40B4-BE49-F238E27FC236}">
                  <a16:creationId xmlns:a16="http://schemas.microsoft.com/office/drawing/2014/main" id="{720F0C56-D637-E242-A654-D09D50E39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513" y="2716213"/>
              <a:ext cx="341312" cy="334962"/>
            </a:xfrm>
            <a:custGeom>
              <a:avLst/>
              <a:gdLst>
                <a:gd name="T0" fmla="*/ 81618 w 46"/>
                <a:gd name="T1" fmla="*/ 334963 h 45"/>
                <a:gd name="T2" fmla="*/ 74198 w 46"/>
                <a:gd name="T3" fmla="*/ 334963 h 45"/>
                <a:gd name="T4" fmla="*/ 0 w 46"/>
                <a:gd name="T5" fmla="*/ 186091 h 45"/>
                <a:gd name="T6" fmla="*/ 192916 w 46"/>
                <a:gd name="T7" fmla="*/ 0 h 45"/>
                <a:gd name="T8" fmla="*/ 341313 w 46"/>
                <a:gd name="T9" fmla="*/ 66993 h 45"/>
                <a:gd name="T10" fmla="*/ 333893 w 46"/>
                <a:gd name="T11" fmla="*/ 89323 h 45"/>
                <a:gd name="T12" fmla="*/ 311634 w 46"/>
                <a:gd name="T13" fmla="*/ 89323 h 45"/>
                <a:gd name="T14" fmla="*/ 192916 w 46"/>
                <a:gd name="T15" fmla="*/ 29774 h 45"/>
                <a:gd name="T16" fmla="*/ 29679 w 46"/>
                <a:gd name="T17" fmla="*/ 186091 h 45"/>
                <a:gd name="T18" fmla="*/ 89038 w 46"/>
                <a:gd name="T19" fmla="*/ 305189 h 45"/>
                <a:gd name="T20" fmla="*/ 89038 w 46"/>
                <a:gd name="T21" fmla="*/ 327519 h 45"/>
                <a:gd name="T22" fmla="*/ 81618 w 46"/>
                <a:gd name="T23" fmla="*/ 334963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" h="45">
                  <a:moveTo>
                    <a:pt x="11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3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33" y="0"/>
                    <a:pt x="41" y="3"/>
                    <a:pt x="46" y="9"/>
                  </a:cubicBezTo>
                  <a:cubicBezTo>
                    <a:pt x="46" y="10"/>
                    <a:pt x="46" y="12"/>
                    <a:pt x="45" y="12"/>
                  </a:cubicBezTo>
                  <a:cubicBezTo>
                    <a:pt x="44" y="13"/>
                    <a:pt x="43" y="13"/>
                    <a:pt x="42" y="12"/>
                  </a:cubicBezTo>
                  <a:cubicBezTo>
                    <a:pt x="38" y="7"/>
                    <a:pt x="32" y="4"/>
                    <a:pt x="26" y="4"/>
                  </a:cubicBezTo>
                  <a:cubicBezTo>
                    <a:pt x="14" y="4"/>
                    <a:pt x="4" y="13"/>
                    <a:pt x="4" y="25"/>
                  </a:cubicBezTo>
                  <a:cubicBezTo>
                    <a:pt x="4" y="31"/>
                    <a:pt x="7" y="37"/>
                    <a:pt x="12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12" y="45"/>
                    <a:pt x="11" y="45"/>
                    <a:pt x="1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42">
              <a:extLst>
                <a:ext uri="{FF2B5EF4-FFF2-40B4-BE49-F238E27FC236}">
                  <a16:creationId xmlns:a16="http://schemas.microsoft.com/office/drawing/2014/main" id="{67DFB2C6-B230-17D0-0EAF-588CAF17C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150" y="2827338"/>
              <a:ext cx="111125" cy="111125"/>
            </a:xfrm>
            <a:custGeom>
              <a:avLst/>
              <a:gdLst>
                <a:gd name="T0" fmla="*/ 96308 w 15"/>
                <a:gd name="T1" fmla="*/ 111125 h 15"/>
                <a:gd name="T2" fmla="*/ 81492 w 15"/>
                <a:gd name="T3" fmla="*/ 103717 h 15"/>
                <a:gd name="T4" fmla="*/ 7408 w 15"/>
                <a:gd name="T5" fmla="*/ 22225 h 15"/>
                <a:gd name="T6" fmla="*/ 7408 w 15"/>
                <a:gd name="T7" fmla="*/ 0 h 15"/>
                <a:gd name="T8" fmla="*/ 22225 w 15"/>
                <a:gd name="T9" fmla="*/ 0 h 15"/>
                <a:gd name="T10" fmla="*/ 103717 w 15"/>
                <a:gd name="T11" fmla="*/ 81492 h 15"/>
                <a:gd name="T12" fmla="*/ 103717 w 15"/>
                <a:gd name="T13" fmla="*/ 103717 h 15"/>
                <a:gd name="T14" fmla="*/ 96308 w 15"/>
                <a:gd name="T15" fmla="*/ 111125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" h="15">
                  <a:moveTo>
                    <a:pt x="13" y="15"/>
                  </a:moveTo>
                  <a:cubicBezTo>
                    <a:pt x="12" y="15"/>
                    <a:pt x="12" y="15"/>
                    <a:pt x="11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1" y="0"/>
                    <a:pt x="3" y="0"/>
                    <a:pt x="3" y="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5"/>
                    <a:pt x="13" y="15"/>
                    <a:pt x="1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id="{BA20BE9E-C9CD-4E82-7754-04FAF183E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088" y="2865438"/>
              <a:ext cx="147637" cy="147637"/>
            </a:xfrm>
            <a:custGeom>
              <a:avLst/>
              <a:gdLst>
                <a:gd name="T0" fmla="*/ 132874 w 20"/>
                <a:gd name="T1" fmla="*/ 147638 h 20"/>
                <a:gd name="T2" fmla="*/ 125492 w 20"/>
                <a:gd name="T3" fmla="*/ 140256 h 20"/>
                <a:gd name="T4" fmla="*/ 7382 w 20"/>
                <a:gd name="T5" fmla="*/ 22146 h 20"/>
                <a:gd name="T6" fmla="*/ 7382 w 20"/>
                <a:gd name="T7" fmla="*/ 7382 h 20"/>
                <a:gd name="T8" fmla="*/ 29528 w 20"/>
                <a:gd name="T9" fmla="*/ 7382 h 20"/>
                <a:gd name="T10" fmla="*/ 140256 w 20"/>
                <a:gd name="T11" fmla="*/ 118110 h 20"/>
                <a:gd name="T12" fmla="*/ 140256 w 20"/>
                <a:gd name="T13" fmla="*/ 140256 h 20"/>
                <a:gd name="T14" fmla="*/ 132874 w 20"/>
                <a:gd name="T15" fmla="*/ 147638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0">
                  <a:moveTo>
                    <a:pt x="18" y="20"/>
                  </a:moveTo>
                  <a:cubicBezTo>
                    <a:pt x="17" y="20"/>
                    <a:pt x="17" y="19"/>
                    <a:pt x="17" y="1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8" y="20"/>
                    <a:pt x="1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3FC453EA-945E-7AD2-1E65-43FED7C16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5" y="2901950"/>
              <a:ext cx="171450" cy="171450"/>
            </a:xfrm>
            <a:custGeom>
              <a:avLst/>
              <a:gdLst>
                <a:gd name="T0" fmla="*/ 149087 w 23"/>
                <a:gd name="T1" fmla="*/ 171450 h 23"/>
                <a:gd name="T2" fmla="*/ 141633 w 23"/>
                <a:gd name="T3" fmla="*/ 163996 h 23"/>
                <a:gd name="T4" fmla="*/ 0 w 23"/>
                <a:gd name="T5" fmla="*/ 29817 h 23"/>
                <a:gd name="T6" fmla="*/ 0 w 23"/>
                <a:gd name="T7" fmla="*/ 7454 h 23"/>
                <a:gd name="T8" fmla="*/ 22363 w 23"/>
                <a:gd name="T9" fmla="*/ 7454 h 23"/>
                <a:gd name="T10" fmla="*/ 163996 w 23"/>
                <a:gd name="T11" fmla="*/ 141633 h 23"/>
                <a:gd name="T12" fmla="*/ 163996 w 23"/>
                <a:gd name="T13" fmla="*/ 163996 h 23"/>
                <a:gd name="T14" fmla="*/ 149087 w 23"/>
                <a:gd name="T15" fmla="*/ 17145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" h="23">
                  <a:moveTo>
                    <a:pt x="20" y="23"/>
                  </a:moveTo>
                  <a:cubicBezTo>
                    <a:pt x="20" y="23"/>
                    <a:pt x="19" y="23"/>
                    <a:pt x="19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0"/>
                    <a:pt x="23" y="21"/>
                    <a:pt x="22" y="22"/>
                  </a:cubicBezTo>
                  <a:cubicBezTo>
                    <a:pt x="22" y="23"/>
                    <a:pt x="21" y="23"/>
                    <a:pt x="20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Группа 3">
            <a:extLst>
              <a:ext uri="{FF2B5EF4-FFF2-40B4-BE49-F238E27FC236}">
                <a16:creationId xmlns:a16="http://schemas.microsoft.com/office/drawing/2014/main" id="{A777CE92-F799-4F05-9F64-53AB5FEDBD9B}"/>
              </a:ext>
            </a:extLst>
          </p:cNvPr>
          <p:cNvGrpSpPr/>
          <p:nvPr/>
        </p:nvGrpSpPr>
        <p:grpSpPr>
          <a:xfrm>
            <a:off x="4921008" y="1434849"/>
            <a:ext cx="1635208" cy="1448032"/>
            <a:chOff x="6396038" y="2165350"/>
            <a:chExt cx="2260600" cy="2001838"/>
          </a:xfrm>
        </p:grpSpPr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7EADD199-D91B-C2DE-83EA-BCA8B8675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2165350"/>
              <a:ext cx="2260600" cy="1138238"/>
            </a:xfrm>
            <a:custGeom>
              <a:avLst/>
              <a:gdLst>
                <a:gd name="T0" fmla="*/ 2260600 w 304"/>
                <a:gd name="T1" fmla="*/ 1138238 h 153"/>
                <a:gd name="T2" fmla="*/ 0 w 304"/>
                <a:gd name="T3" fmla="*/ 1138238 h 153"/>
                <a:gd name="T4" fmla="*/ 1130300 w 304"/>
                <a:gd name="T5" fmla="*/ 0 h 153"/>
                <a:gd name="T6" fmla="*/ 2260600 w 304"/>
                <a:gd name="T7" fmla="*/ 1138238 h 1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4" h="153">
                  <a:moveTo>
                    <a:pt x="304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236" y="0"/>
                    <a:pt x="304" y="68"/>
                    <a:pt x="304" y="153"/>
                  </a:cubicBez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41FBBCDF-E60A-4063-860C-D412C7DA6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0" y="2411413"/>
              <a:ext cx="1755775" cy="1755775"/>
            </a:xfrm>
            <a:custGeom>
              <a:avLst/>
              <a:gdLst>
                <a:gd name="T0" fmla="*/ 0 w 236"/>
                <a:gd name="T1" fmla="*/ 877888 h 236"/>
                <a:gd name="T2" fmla="*/ 877888 w 236"/>
                <a:gd name="T3" fmla="*/ 1755775 h 236"/>
                <a:gd name="T4" fmla="*/ 1703697 w 236"/>
                <a:gd name="T5" fmla="*/ 1175476 h 236"/>
                <a:gd name="T6" fmla="*/ 1755775 w 236"/>
                <a:gd name="T7" fmla="*/ 877888 h 236"/>
                <a:gd name="T8" fmla="*/ 877888 w 236"/>
                <a:gd name="T9" fmla="*/ 0 h 236"/>
                <a:gd name="T10" fmla="*/ 282710 w 236"/>
                <a:gd name="T11" fmla="*/ 230631 h 236"/>
                <a:gd name="T12" fmla="*/ 0 w 236"/>
                <a:gd name="T13" fmla="*/ 877888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6" h="236">
                  <a:moveTo>
                    <a:pt x="0" y="118"/>
                  </a:moveTo>
                  <a:cubicBezTo>
                    <a:pt x="0" y="183"/>
                    <a:pt x="53" y="236"/>
                    <a:pt x="118" y="236"/>
                  </a:cubicBezTo>
                  <a:cubicBezTo>
                    <a:pt x="169" y="236"/>
                    <a:pt x="213" y="203"/>
                    <a:pt x="229" y="158"/>
                  </a:cubicBezTo>
                  <a:cubicBezTo>
                    <a:pt x="234" y="145"/>
                    <a:pt x="236" y="132"/>
                    <a:pt x="236" y="118"/>
                  </a:cubicBezTo>
                  <a:cubicBezTo>
                    <a:pt x="236" y="52"/>
                    <a:pt x="183" y="0"/>
                    <a:pt x="118" y="0"/>
                  </a:cubicBezTo>
                  <a:cubicBezTo>
                    <a:pt x="87" y="0"/>
                    <a:pt x="59" y="11"/>
                    <a:pt x="38" y="31"/>
                  </a:cubicBezTo>
                  <a:cubicBezTo>
                    <a:pt x="15" y="52"/>
                    <a:pt x="0" y="83"/>
                    <a:pt x="0" y="118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38">
              <a:extLst>
                <a:ext uri="{FF2B5EF4-FFF2-40B4-BE49-F238E27FC236}">
                  <a16:creationId xmlns:a16="http://schemas.microsoft.com/office/drawing/2014/main" id="{3A4A9950-2FC7-30B9-07E7-9D3DC95626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9150" y="2589213"/>
              <a:ext cx="557213" cy="819150"/>
            </a:xfrm>
            <a:custGeom>
              <a:avLst/>
              <a:gdLst>
                <a:gd name="T0" fmla="*/ 282321 w 75"/>
                <a:gd name="T1" fmla="*/ 811703 h 110"/>
                <a:gd name="T2" fmla="*/ 148590 w 75"/>
                <a:gd name="T3" fmla="*/ 536171 h 110"/>
                <a:gd name="T4" fmla="*/ 156020 w 75"/>
                <a:gd name="T5" fmla="*/ 156383 h 110"/>
                <a:gd name="T6" fmla="*/ 282321 w 75"/>
                <a:gd name="T7" fmla="*/ 104255 h 110"/>
                <a:gd name="T8" fmla="*/ 319469 w 75"/>
                <a:gd name="T9" fmla="*/ 7447 h 110"/>
                <a:gd name="T10" fmla="*/ 341757 w 75"/>
                <a:gd name="T11" fmla="*/ 0 h 110"/>
                <a:gd name="T12" fmla="*/ 557213 w 75"/>
                <a:gd name="T13" fmla="*/ 491490 h 110"/>
                <a:gd name="T14" fmla="*/ 549783 w 75"/>
                <a:gd name="T15" fmla="*/ 513830 h 110"/>
                <a:gd name="T16" fmla="*/ 438341 w 75"/>
                <a:gd name="T17" fmla="*/ 484043 h 110"/>
                <a:gd name="T18" fmla="*/ 430911 w 75"/>
                <a:gd name="T19" fmla="*/ 476596 h 110"/>
                <a:gd name="T20" fmla="*/ 341757 w 75"/>
                <a:gd name="T21" fmla="*/ 655320 h 110"/>
                <a:gd name="T22" fmla="*/ 371475 w 75"/>
                <a:gd name="T23" fmla="*/ 781916 h 110"/>
                <a:gd name="T24" fmla="*/ 312039 w 75"/>
                <a:gd name="T25" fmla="*/ 819150 h 110"/>
                <a:gd name="T26" fmla="*/ 312039 w 75"/>
                <a:gd name="T27" fmla="*/ 89362 h 110"/>
                <a:gd name="T28" fmla="*/ 289751 w 75"/>
                <a:gd name="T29" fmla="*/ 134043 h 110"/>
                <a:gd name="T30" fmla="*/ 66866 w 75"/>
                <a:gd name="T31" fmla="*/ 409575 h 110"/>
                <a:gd name="T32" fmla="*/ 178308 w 75"/>
                <a:gd name="T33" fmla="*/ 513830 h 110"/>
                <a:gd name="T34" fmla="*/ 326898 w 75"/>
                <a:gd name="T35" fmla="*/ 789363 h 110"/>
                <a:gd name="T36" fmla="*/ 349187 w 75"/>
                <a:gd name="T37" fmla="*/ 737235 h 110"/>
                <a:gd name="T38" fmla="*/ 319469 w 75"/>
                <a:gd name="T39" fmla="*/ 640426 h 110"/>
                <a:gd name="T40" fmla="*/ 386334 w 75"/>
                <a:gd name="T41" fmla="*/ 469150 h 110"/>
                <a:gd name="T42" fmla="*/ 445770 w 75"/>
                <a:gd name="T43" fmla="*/ 454256 h 110"/>
                <a:gd name="T44" fmla="*/ 520065 w 75"/>
                <a:gd name="T45" fmla="*/ 491490 h 110"/>
                <a:gd name="T46" fmla="*/ 341757 w 75"/>
                <a:gd name="T47" fmla="*/ 37234 h 110"/>
                <a:gd name="T48" fmla="*/ 304610 w 75"/>
                <a:gd name="T49" fmla="*/ 610639 h 110"/>
                <a:gd name="T50" fmla="*/ 289751 w 75"/>
                <a:gd name="T51" fmla="*/ 603192 h 110"/>
                <a:gd name="T52" fmla="*/ 260033 w 75"/>
                <a:gd name="T53" fmla="*/ 521277 h 110"/>
                <a:gd name="T54" fmla="*/ 274892 w 75"/>
                <a:gd name="T55" fmla="*/ 506384 h 110"/>
                <a:gd name="T56" fmla="*/ 334328 w 75"/>
                <a:gd name="T57" fmla="*/ 484043 h 110"/>
                <a:gd name="T58" fmla="*/ 349187 w 75"/>
                <a:gd name="T59" fmla="*/ 498937 h 110"/>
                <a:gd name="T60" fmla="*/ 304610 w 75"/>
                <a:gd name="T61" fmla="*/ 610639 h 110"/>
                <a:gd name="T62" fmla="*/ 312039 w 75"/>
                <a:gd name="T63" fmla="*/ 565958 h 110"/>
                <a:gd name="T64" fmla="*/ 297180 w 75"/>
                <a:gd name="T65" fmla="*/ 536171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5" h="110">
                  <a:moveTo>
                    <a:pt x="42" y="110"/>
                  </a:moveTo>
                  <a:cubicBezTo>
                    <a:pt x="41" y="110"/>
                    <a:pt x="40" y="110"/>
                    <a:pt x="38" y="109"/>
                  </a:cubicBezTo>
                  <a:cubicBezTo>
                    <a:pt x="36" y="109"/>
                    <a:pt x="35" y="107"/>
                    <a:pt x="34" y="10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3" y="69"/>
                    <a:pt x="8" y="63"/>
                    <a:pt x="5" y="56"/>
                  </a:cubicBezTo>
                  <a:cubicBezTo>
                    <a:pt x="0" y="43"/>
                    <a:pt x="7" y="27"/>
                    <a:pt x="21" y="2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3"/>
                  </a:cubicBezTo>
                  <a:cubicBezTo>
                    <a:pt x="36" y="9"/>
                    <a:pt x="39" y="3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0"/>
                    <a:pt x="49" y="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7"/>
                    <a:pt x="75" y="68"/>
                  </a:cubicBezTo>
                  <a:cubicBezTo>
                    <a:pt x="75" y="68"/>
                    <a:pt x="74" y="68"/>
                    <a:pt x="74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6" y="72"/>
                    <a:pt x="61" y="69"/>
                    <a:pt x="59" y="65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4"/>
                    <a:pt x="58" y="64"/>
                    <a:pt x="58" y="64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73"/>
                    <a:pt x="53" y="82"/>
                    <a:pt x="46" y="8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1" y="100"/>
                    <a:pt x="51" y="102"/>
                    <a:pt x="50" y="105"/>
                  </a:cubicBezTo>
                  <a:cubicBezTo>
                    <a:pt x="49" y="107"/>
                    <a:pt x="48" y="109"/>
                    <a:pt x="45" y="110"/>
                  </a:cubicBezTo>
                  <a:cubicBezTo>
                    <a:pt x="44" y="110"/>
                    <a:pt x="43" y="110"/>
                    <a:pt x="42" y="110"/>
                  </a:cubicBezTo>
                  <a:close/>
                  <a:moveTo>
                    <a:pt x="45" y="5"/>
                  </a:moveTo>
                  <a:cubicBezTo>
                    <a:pt x="42" y="6"/>
                    <a:pt x="41" y="9"/>
                    <a:pt x="42" y="12"/>
                  </a:cubicBezTo>
                  <a:cubicBezTo>
                    <a:pt x="42" y="13"/>
                    <a:pt x="42" y="14"/>
                    <a:pt x="42" y="15"/>
                  </a:cubicBezTo>
                  <a:cubicBezTo>
                    <a:pt x="41" y="17"/>
                    <a:pt x="40" y="18"/>
                    <a:pt x="39" y="1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0" y="30"/>
                    <a:pt x="4" y="43"/>
                    <a:pt x="9" y="55"/>
                  </a:cubicBezTo>
                  <a:cubicBezTo>
                    <a:pt x="11" y="61"/>
                    <a:pt x="16" y="66"/>
                    <a:pt x="22" y="68"/>
                  </a:cubicBezTo>
                  <a:cubicBezTo>
                    <a:pt x="23" y="68"/>
                    <a:pt x="23" y="69"/>
                    <a:pt x="24" y="69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8" y="106"/>
                    <a:pt x="41" y="107"/>
                    <a:pt x="44" y="106"/>
                  </a:cubicBezTo>
                  <a:cubicBezTo>
                    <a:pt x="45" y="105"/>
                    <a:pt x="46" y="104"/>
                    <a:pt x="47" y="103"/>
                  </a:cubicBezTo>
                  <a:cubicBezTo>
                    <a:pt x="47" y="102"/>
                    <a:pt x="47" y="101"/>
                    <a:pt x="47" y="99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7"/>
                    <a:pt x="42" y="86"/>
                    <a:pt x="43" y="86"/>
                  </a:cubicBezTo>
                  <a:cubicBezTo>
                    <a:pt x="50" y="81"/>
                    <a:pt x="51" y="72"/>
                    <a:pt x="50" y="65"/>
                  </a:cubicBezTo>
                  <a:cubicBezTo>
                    <a:pt x="50" y="64"/>
                    <a:pt x="51" y="63"/>
                    <a:pt x="52" y="63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8" y="60"/>
                    <a:pt x="59" y="60"/>
                    <a:pt x="60" y="61"/>
                  </a:cubicBezTo>
                  <a:cubicBezTo>
                    <a:pt x="61" y="61"/>
                    <a:pt x="62" y="62"/>
                    <a:pt x="63" y="63"/>
                  </a:cubicBezTo>
                  <a:cubicBezTo>
                    <a:pt x="64" y="66"/>
                    <a:pt x="67" y="67"/>
                    <a:pt x="70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46" y="5"/>
                    <a:pt x="46" y="5"/>
                    <a:pt x="46" y="5"/>
                  </a:cubicBezTo>
                  <a:lnTo>
                    <a:pt x="45" y="5"/>
                  </a:lnTo>
                  <a:close/>
                  <a:moveTo>
                    <a:pt x="41" y="82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40" y="82"/>
                    <a:pt x="40" y="82"/>
                    <a:pt x="39" y="8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0"/>
                    <a:pt x="35" y="70"/>
                  </a:cubicBezTo>
                  <a:cubicBezTo>
                    <a:pt x="35" y="69"/>
                    <a:pt x="36" y="69"/>
                    <a:pt x="36" y="69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8" y="68"/>
                    <a:pt x="38" y="68"/>
                    <a:pt x="39" y="68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6" y="65"/>
                    <a:pt x="47" y="66"/>
                  </a:cubicBezTo>
                  <a:cubicBezTo>
                    <a:pt x="47" y="66"/>
                    <a:pt x="47" y="67"/>
                    <a:pt x="47" y="67"/>
                  </a:cubicBezTo>
                  <a:cubicBezTo>
                    <a:pt x="47" y="74"/>
                    <a:pt x="46" y="79"/>
                    <a:pt x="42" y="82"/>
                  </a:cubicBezTo>
                  <a:cubicBezTo>
                    <a:pt x="42" y="82"/>
                    <a:pt x="42" y="82"/>
                    <a:pt x="41" y="82"/>
                  </a:cubicBezTo>
                  <a:close/>
                  <a:moveTo>
                    <a:pt x="40" y="72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3" y="75"/>
                    <a:pt x="43" y="72"/>
                    <a:pt x="43" y="70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2"/>
                    <a:pt x="40" y="72"/>
                    <a:pt x="40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Freeform 39">
              <a:extLst>
                <a:ext uri="{FF2B5EF4-FFF2-40B4-BE49-F238E27FC236}">
                  <a16:creationId xmlns:a16="http://schemas.microsoft.com/office/drawing/2014/main" id="{B0AA38A6-9DF4-9949-AAF4-87B22A29F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25" y="2500313"/>
              <a:ext cx="334963" cy="617537"/>
            </a:xfrm>
            <a:custGeom>
              <a:avLst/>
              <a:gdLst>
                <a:gd name="T0" fmla="*/ 260527 w 45"/>
                <a:gd name="T1" fmla="*/ 617538 h 83"/>
                <a:gd name="T2" fmla="*/ 245640 w 45"/>
                <a:gd name="T3" fmla="*/ 610098 h 83"/>
                <a:gd name="T4" fmla="*/ 215865 w 45"/>
                <a:gd name="T5" fmla="*/ 587777 h 83"/>
                <a:gd name="T6" fmla="*/ 7444 w 45"/>
                <a:gd name="T7" fmla="*/ 74402 h 83"/>
                <a:gd name="T8" fmla="*/ 37218 w 45"/>
                <a:gd name="T9" fmla="*/ 7440 h 83"/>
                <a:gd name="T10" fmla="*/ 104211 w 45"/>
                <a:gd name="T11" fmla="*/ 37201 h 83"/>
                <a:gd name="T12" fmla="*/ 171203 w 45"/>
                <a:gd name="T13" fmla="*/ 208326 h 83"/>
                <a:gd name="T14" fmla="*/ 193534 w 45"/>
                <a:gd name="T15" fmla="*/ 200886 h 83"/>
                <a:gd name="T16" fmla="*/ 260527 w 45"/>
                <a:gd name="T17" fmla="*/ 200886 h 83"/>
                <a:gd name="T18" fmla="*/ 312632 w 45"/>
                <a:gd name="T19" fmla="*/ 245527 h 83"/>
                <a:gd name="T20" fmla="*/ 260527 w 45"/>
                <a:gd name="T21" fmla="*/ 364571 h 83"/>
                <a:gd name="T22" fmla="*/ 238196 w 45"/>
                <a:gd name="T23" fmla="*/ 372011 h 83"/>
                <a:gd name="T24" fmla="*/ 312632 w 45"/>
                <a:gd name="T25" fmla="*/ 543136 h 83"/>
                <a:gd name="T26" fmla="*/ 312632 w 45"/>
                <a:gd name="T27" fmla="*/ 587777 h 83"/>
                <a:gd name="T28" fmla="*/ 282858 w 45"/>
                <a:gd name="T29" fmla="*/ 610098 h 83"/>
                <a:gd name="T30" fmla="*/ 260527 w 45"/>
                <a:gd name="T31" fmla="*/ 617538 h 83"/>
                <a:gd name="T32" fmla="*/ 52105 w 45"/>
                <a:gd name="T33" fmla="*/ 37201 h 83"/>
                <a:gd name="T34" fmla="*/ 44662 w 45"/>
                <a:gd name="T35" fmla="*/ 37201 h 83"/>
                <a:gd name="T36" fmla="*/ 37218 w 45"/>
                <a:gd name="T37" fmla="*/ 44641 h 83"/>
                <a:gd name="T38" fmla="*/ 37218 w 45"/>
                <a:gd name="T39" fmla="*/ 66962 h 83"/>
                <a:gd name="T40" fmla="*/ 245640 w 45"/>
                <a:gd name="T41" fmla="*/ 572897 h 83"/>
                <a:gd name="T42" fmla="*/ 253083 w 45"/>
                <a:gd name="T43" fmla="*/ 587777 h 83"/>
                <a:gd name="T44" fmla="*/ 267970 w 45"/>
                <a:gd name="T45" fmla="*/ 587777 h 83"/>
                <a:gd name="T46" fmla="*/ 282858 w 45"/>
                <a:gd name="T47" fmla="*/ 572897 h 83"/>
                <a:gd name="T48" fmla="*/ 282858 w 45"/>
                <a:gd name="T49" fmla="*/ 558016 h 83"/>
                <a:gd name="T50" fmla="*/ 200978 w 45"/>
                <a:gd name="T51" fmla="*/ 364571 h 83"/>
                <a:gd name="T52" fmla="*/ 208421 w 45"/>
                <a:gd name="T53" fmla="*/ 349690 h 83"/>
                <a:gd name="T54" fmla="*/ 215865 w 45"/>
                <a:gd name="T55" fmla="*/ 342250 h 83"/>
                <a:gd name="T56" fmla="*/ 253083 w 45"/>
                <a:gd name="T57" fmla="*/ 342250 h 83"/>
                <a:gd name="T58" fmla="*/ 282858 w 45"/>
                <a:gd name="T59" fmla="*/ 260408 h 83"/>
                <a:gd name="T60" fmla="*/ 253083 w 45"/>
                <a:gd name="T61" fmla="*/ 223207 h 83"/>
                <a:gd name="T62" fmla="*/ 208421 w 45"/>
                <a:gd name="T63" fmla="*/ 223207 h 83"/>
                <a:gd name="T64" fmla="*/ 178647 w 45"/>
                <a:gd name="T65" fmla="*/ 245527 h 83"/>
                <a:gd name="T66" fmla="*/ 163760 w 45"/>
                <a:gd name="T67" fmla="*/ 252967 h 83"/>
                <a:gd name="T68" fmla="*/ 156316 w 45"/>
                <a:gd name="T69" fmla="*/ 245527 h 83"/>
                <a:gd name="T70" fmla="*/ 74436 w 45"/>
                <a:gd name="T71" fmla="*/ 44641 h 83"/>
                <a:gd name="T72" fmla="*/ 66993 w 45"/>
                <a:gd name="T73" fmla="*/ 37201 h 83"/>
                <a:gd name="T74" fmla="*/ 52105 w 45"/>
                <a:gd name="T75" fmla="*/ 37201 h 8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5" h="83">
                  <a:moveTo>
                    <a:pt x="35" y="83"/>
                  </a:moveTo>
                  <a:cubicBezTo>
                    <a:pt x="34" y="83"/>
                    <a:pt x="34" y="83"/>
                    <a:pt x="33" y="82"/>
                  </a:cubicBezTo>
                  <a:cubicBezTo>
                    <a:pt x="31" y="82"/>
                    <a:pt x="30" y="80"/>
                    <a:pt x="29" y="7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5" y="1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5" y="27"/>
                    <a:pt x="26" y="27"/>
                  </a:cubicBezTo>
                  <a:cubicBezTo>
                    <a:pt x="29" y="25"/>
                    <a:pt x="32" y="25"/>
                    <a:pt x="35" y="27"/>
                  </a:cubicBezTo>
                  <a:cubicBezTo>
                    <a:pt x="38" y="28"/>
                    <a:pt x="41" y="30"/>
                    <a:pt x="42" y="33"/>
                  </a:cubicBezTo>
                  <a:cubicBezTo>
                    <a:pt x="45" y="40"/>
                    <a:pt x="42" y="47"/>
                    <a:pt x="35" y="49"/>
                  </a:cubicBezTo>
                  <a:cubicBezTo>
                    <a:pt x="34" y="50"/>
                    <a:pt x="33" y="50"/>
                    <a:pt x="32" y="50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75"/>
                    <a:pt x="42" y="77"/>
                    <a:pt x="42" y="79"/>
                  </a:cubicBezTo>
                  <a:cubicBezTo>
                    <a:pt x="41" y="80"/>
                    <a:pt x="40" y="82"/>
                    <a:pt x="38" y="82"/>
                  </a:cubicBezTo>
                  <a:cubicBezTo>
                    <a:pt x="37" y="83"/>
                    <a:pt x="36" y="83"/>
                    <a:pt x="35" y="83"/>
                  </a:cubicBezTo>
                  <a:close/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8"/>
                    <a:pt x="34" y="78"/>
                    <a:pt x="34" y="79"/>
                  </a:cubicBezTo>
                  <a:cubicBezTo>
                    <a:pt x="35" y="79"/>
                    <a:pt x="36" y="79"/>
                    <a:pt x="36" y="79"/>
                  </a:cubicBezTo>
                  <a:cubicBezTo>
                    <a:pt x="37" y="78"/>
                    <a:pt x="38" y="78"/>
                    <a:pt x="38" y="77"/>
                  </a:cubicBezTo>
                  <a:cubicBezTo>
                    <a:pt x="38" y="76"/>
                    <a:pt x="38" y="76"/>
                    <a:pt x="38" y="75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7" y="47"/>
                    <a:pt x="28" y="47"/>
                  </a:cubicBezTo>
                  <a:cubicBezTo>
                    <a:pt x="28" y="46"/>
                    <a:pt x="29" y="46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8" y="44"/>
                    <a:pt x="40" y="39"/>
                    <a:pt x="38" y="35"/>
                  </a:cubicBezTo>
                  <a:cubicBezTo>
                    <a:pt x="38" y="33"/>
                    <a:pt x="36" y="31"/>
                    <a:pt x="34" y="30"/>
                  </a:cubicBezTo>
                  <a:cubicBezTo>
                    <a:pt x="32" y="29"/>
                    <a:pt x="30" y="29"/>
                    <a:pt x="28" y="30"/>
                  </a:cubicBezTo>
                  <a:cubicBezTo>
                    <a:pt x="26" y="31"/>
                    <a:pt x="25" y="32"/>
                    <a:pt x="24" y="33"/>
                  </a:cubicBezTo>
                  <a:cubicBezTo>
                    <a:pt x="24" y="34"/>
                    <a:pt x="23" y="34"/>
                    <a:pt x="22" y="34"/>
                  </a:cubicBezTo>
                  <a:cubicBezTo>
                    <a:pt x="22" y="34"/>
                    <a:pt x="21" y="33"/>
                    <a:pt x="21" y="3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5"/>
                    <a:pt x="9" y="5"/>
                  </a:cubicBezTo>
                  <a:cubicBezTo>
                    <a:pt x="8" y="5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Группа 1">
            <a:extLst>
              <a:ext uri="{FF2B5EF4-FFF2-40B4-BE49-F238E27FC236}">
                <a16:creationId xmlns:a16="http://schemas.microsoft.com/office/drawing/2014/main" id="{9EB2D55F-EFE6-96D4-0E4E-A04E2B7D1F36}"/>
              </a:ext>
            </a:extLst>
          </p:cNvPr>
          <p:cNvGrpSpPr/>
          <p:nvPr/>
        </p:nvGrpSpPr>
        <p:grpSpPr>
          <a:xfrm>
            <a:off x="1146479" y="3027570"/>
            <a:ext cx="1635208" cy="1449180"/>
            <a:chOff x="1177925" y="4367213"/>
            <a:chExt cx="2260600" cy="2003425"/>
          </a:xfrm>
        </p:grpSpPr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90D73C21-01B7-761A-E63C-7A923EEDE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4367213"/>
              <a:ext cx="2260600" cy="1139825"/>
            </a:xfrm>
            <a:custGeom>
              <a:avLst/>
              <a:gdLst>
                <a:gd name="T0" fmla="*/ 2260600 w 304"/>
                <a:gd name="T1" fmla="*/ 1139825 h 153"/>
                <a:gd name="T2" fmla="*/ 0 w 304"/>
                <a:gd name="T3" fmla="*/ 1139825 h 153"/>
                <a:gd name="T4" fmla="*/ 1130300 w 304"/>
                <a:gd name="T5" fmla="*/ 0 h 153"/>
                <a:gd name="T6" fmla="*/ 2260600 w 304"/>
                <a:gd name="T7" fmla="*/ 1139825 h 1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4" h="153">
                  <a:moveTo>
                    <a:pt x="304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236" y="0"/>
                    <a:pt x="304" y="68"/>
                    <a:pt x="304" y="153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FC747EE0-319B-EC19-3F0B-ECBD6271D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338" y="4613275"/>
              <a:ext cx="1755775" cy="1757363"/>
            </a:xfrm>
            <a:custGeom>
              <a:avLst/>
              <a:gdLst>
                <a:gd name="T0" fmla="*/ 0 w 236"/>
                <a:gd name="T1" fmla="*/ 878682 h 236"/>
                <a:gd name="T2" fmla="*/ 877888 w 236"/>
                <a:gd name="T3" fmla="*/ 1757363 h 236"/>
                <a:gd name="T4" fmla="*/ 1703697 w 236"/>
                <a:gd name="T5" fmla="*/ 1176540 h 236"/>
                <a:gd name="T6" fmla="*/ 1755775 w 236"/>
                <a:gd name="T7" fmla="*/ 878682 h 236"/>
                <a:gd name="T8" fmla="*/ 877888 w 236"/>
                <a:gd name="T9" fmla="*/ 0 h 236"/>
                <a:gd name="T10" fmla="*/ 282710 w 236"/>
                <a:gd name="T11" fmla="*/ 230840 h 236"/>
                <a:gd name="T12" fmla="*/ 0 w 236"/>
                <a:gd name="T13" fmla="*/ 878682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6" h="236">
                  <a:moveTo>
                    <a:pt x="0" y="118"/>
                  </a:moveTo>
                  <a:cubicBezTo>
                    <a:pt x="0" y="183"/>
                    <a:pt x="53" y="236"/>
                    <a:pt x="118" y="236"/>
                  </a:cubicBezTo>
                  <a:cubicBezTo>
                    <a:pt x="169" y="236"/>
                    <a:pt x="213" y="203"/>
                    <a:pt x="229" y="158"/>
                  </a:cubicBezTo>
                  <a:cubicBezTo>
                    <a:pt x="234" y="145"/>
                    <a:pt x="236" y="132"/>
                    <a:pt x="236" y="118"/>
                  </a:cubicBezTo>
                  <a:cubicBezTo>
                    <a:pt x="236" y="52"/>
                    <a:pt x="183" y="0"/>
                    <a:pt x="118" y="0"/>
                  </a:cubicBezTo>
                  <a:cubicBezTo>
                    <a:pt x="87" y="0"/>
                    <a:pt x="59" y="11"/>
                    <a:pt x="38" y="31"/>
                  </a:cubicBezTo>
                  <a:cubicBezTo>
                    <a:pt x="15" y="52"/>
                    <a:pt x="0" y="83"/>
                    <a:pt x="0" y="118"/>
                  </a:cubicBez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0F596AA3-8394-AF47-9DAC-F6E3008E0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4051" y="4704884"/>
              <a:ext cx="558800" cy="520700"/>
            </a:xfrm>
            <a:custGeom>
              <a:avLst/>
              <a:gdLst>
                <a:gd name="T0" fmla="*/ 484293 w 75"/>
                <a:gd name="T1" fmla="*/ 520700 h 70"/>
                <a:gd name="T2" fmla="*/ 469392 w 75"/>
                <a:gd name="T3" fmla="*/ 513261 h 70"/>
                <a:gd name="T4" fmla="*/ 409787 w 75"/>
                <a:gd name="T5" fmla="*/ 468630 h 70"/>
                <a:gd name="T6" fmla="*/ 260773 w 75"/>
                <a:gd name="T7" fmla="*/ 513261 h 70"/>
                <a:gd name="T8" fmla="*/ 0 w 75"/>
                <a:gd name="T9" fmla="*/ 260350 h 70"/>
                <a:gd name="T10" fmla="*/ 260773 w 75"/>
                <a:gd name="T11" fmla="*/ 0 h 70"/>
                <a:gd name="T12" fmla="*/ 521547 w 75"/>
                <a:gd name="T13" fmla="*/ 260350 h 70"/>
                <a:gd name="T14" fmla="*/ 499195 w 75"/>
                <a:gd name="T15" fmla="*/ 371929 h 70"/>
                <a:gd name="T16" fmla="*/ 551349 w 75"/>
                <a:gd name="T17" fmla="*/ 416560 h 70"/>
                <a:gd name="T18" fmla="*/ 551349 w 75"/>
                <a:gd name="T19" fmla="*/ 431437 h 70"/>
                <a:gd name="T20" fmla="*/ 528997 w 75"/>
                <a:gd name="T21" fmla="*/ 438876 h 70"/>
                <a:gd name="T22" fmla="*/ 469392 w 75"/>
                <a:gd name="T23" fmla="*/ 386806 h 70"/>
                <a:gd name="T24" fmla="*/ 461941 w 75"/>
                <a:gd name="T25" fmla="*/ 371929 h 70"/>
                <a:gd name="T26" fmla="*/ 491744 w 75"/>
                <a:gd name="T27" fmla="*/ 260350 h 70"/>
                <a:gd name="T28" fmla="*/ 260773 w 75"/>
                <a:gd name="T29" fmla="*/ 29754 h 70"/>
                <a:gd name="T30" fmla="*/ 29803 w 75"/>
                <a:gd name="T31" fmla="*/ 260350 h 70"/>
                <a:gd name="T32" fmla="*/ 260773 w 75"/>
                <a:gd name="T33" fmla="*/ 483507 h 70"/>
                <a:gd name="T34" fmla="*/ 402336 w 75"/>
                <a:gd name="T35" fmla="*/ 438876 h 70"/>
                <a:gd name="T36" fmla="*/ 424688 w 75"/>
                <a:gd name="T37" fmla="*/ 438876 h 70"/>
                <a:gd name="T38" fmla="*/ 491744 w 75"/>
                <a:gd name="T39" fmla="*/ 490946 h 70"/>
                <a:gd name="T40" fmla="*/ 491744 w 75"/>
                <a:gd name="T41" fmla="*/ 513261 h 70"/>
                <a:gd name="T42" fmla="*/ 484293 w 75"/>
                <a:gd name="T43" fmla="*/ 520700 h 70"/>
                <a:gd name="T44" fmla="*/ 260773 w 75"/>
                <a:gd name="T45" fmla="*/ 416560 h 70"/>
                <a:gd name="T46" fmla="*/ 96859 w 75"/>
                <a:gd name="T47" fmla="*/ 260350 h 70"/>
                <a:gd name="T48" fmla="*/ 260773 w 75"/>
                <a:gd name="T49" fmla="*/ 96701 h 70"/>
                <a:gd name="T50" fmla="*/ 424688 w 75"/>
                <a:gd name="T51" fmla="*/ 260350 h 70"/>
                <a:gd name="T52" fmla="*/ 260773 w 75"/>
                <a:gd name="T53" fmla="*/ 416560 h 70"/>
                <a:gd name="T54" fmla="*/ 260773 w 75"/>
                <a:gd name="T55" fmla="*/ 126456 h 70"/>
                <a:gd name="T56" fmla="*/ 126661 w 75"/>
                <a:gd name="T57" fmla="*/ 260350 h 70"/>
                <a:gd name="T58" fmla="*/ 260773 w 75"/>
                <a:gd name="T59" fmla="*/ 386806 h 70"/>
                <a:gd name="T60" fmla="*/ 394885 w 75"/>
                <a:gd name="T61" fmla="*/ 260350 h 70"/>
                <a:gd name="T62" fmla="*/ 260773 w 75"/>
                <a:gd name="T63" fmla="*/ 126456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5" h="70">
                  <a:moveTo>
                    <a:pt x="65" y="70"/>
                  </a:moveTo>
                  <a:cubicBezTo>
                    <a:pt x="64" y="70"/>
                    <a:pt x="64" y="69"/>
                    <a:pt x="63" y="6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0" y="67"/>
                    <a:pt x="43" y="69"/>
                    <a:pt x="35" y="69"/>
                  </a:cubicBezTo>
                  <a:cubicBezTo>
                    <a:pt x="16" y="69"/>
                    <a:pt x="0" y="54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70" y="15"/>
                    <a:pt x="70" y="35"/>
                  </a:cubicBezTo>
                  <a:cubicBezTo>
                    <a:pt x="70" y="40"/>
                    <a:pt x="69" y="45"/>
                    <a:pt x="67" y="50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5" y="56"/>
                    <a:pt x="75" y="58"/>
                    <a:pt x="74" y="58"/>
                  </a:cubicBezTo>
                  <a:cubicBezTo>
                    <a:pt x="74" y="59"/>
                    <a:pt x="72" y="60"/>
                    <a:pt x="71" y="59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2" y="51"/>
                    <a:pt x="62" y="50"/>
                    <a:pt x="62" y="50"/>
                  </a:cubicBezTo>
                  <a:cubicBezTo>
                    <a:pt x="65" y="45"/>
                    <a:pt x="66" y="40"/>
                    <a:pt x="66" y="35"/>
                  </a:cubicBezTo>
                  <a:cubicBezTo>
                    <a:pt x="66" y="18"/>
                    <a:pt x="52" y="4"/>
                    <a:pt x="35" y="4"/>
                  </a:cubicBezTo>
                  <a:cubicBezTo>
                    <a:pt x="18" y="4"/>
                    <a:pt x="4" y="18"/>
                    <a:pt x="4" y="35"/>
                  </a:cubicBezTo>
                  <a:cubicBezTo>
                    <a:pt x="4" y="52"/>
                    <a:pt x="18" y="65"/>
                    <a:pt x="35" y="65"/>
                  </a:cubicBezTo>
                  <a:cubicBezTo>
                    <a:pt x="42" y="65"/>
                    <a:pt x="49" y="63"/>
                    <a:pt x="54" y="59"/>
                  </a:cubicBezTo>
                  <a:cubicBezTo>
                    <a:pt x="55" y="58"/>
                    <a:pt x="56" y="58"/>
                    <a:pt x="57" y="59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8"/>
                    <a:pt x="66" y="69"/>
                  </a:cubicBezTo>
                  <a:cubicBezTo>
                    <a:pt x="66" y="69"/>
                    <a:pt x="65" y="70"/>
                    <a:pt x="65" y="70"/>
                  </a:cubicBezTo>
                  <a:close/>
                  <a:moveTo>
                    <a:pt x="35" y="56"/>
                  </a:moveTo>
                  <a:cubicBezTo>
                    <a:pt x="23" y="56"/>
                    <a:pt x="13" y="47"/>
                    <a:pt x="13" y="35"/>
                  </a:cubicBezTo>
                  <a:cubicBezTo>
                    <a:pt x="13" y="23"/>
                    <a:pt x="23" y="13"/>
                    <a:pt x="35" y="13"/>
                  </a:cubicBezTo>
                  <a:cubicBezTo>
                    <a:pt x="47" y="13"/>
                    <a:pt x="57" y="23"/>
                    <a:pt x="57" y="35"/>
                  </a:cubicBezTo>
                  <a:cubicBezTo>
                    <a:pt x="57" y="47"/>
                    <a:pt x="47" y="56"/>
                    <a:pt x="35" y="56"/>
                  </a:cubicBezTo>
                  <a:close/>
                  <a:moveTo>
                    <a:pt x="35" y="17"/>
                  </a:moveTo>
                  <a:cubicBezTo>
                    <a:pt x="25" y="17"/>
                    <a:pt x="17" y="25"/>
                    <a:pt x="17" y="35"/>
                  </a:cubicBezTo>
                  <a:cubicBezTo>
                    <a:pt x="17" y="44"/>
                    <a:pt x="25" y="52"/>
                    <a:pt x="35" y="52"/>
                  </a:cubicBezTo>
                  <a:cubicBezTo>
                    <a:pt x="45" y="52"/>
                    <a:pt x="53" y="44"/>
                    <a:pt x="53" y="35"/>
                  </a:cubicBezTo>
                  <a:cubicBezTo>
                    <a:pt x="53" y="25"/>
                    <a:pt x="45" y="17"/>
                    <a:pt x="35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E961983D-EEF9-F5DE-1E5A-DAC62117D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6013" y="5106522"/>
              <a:ext cx="379413" cy="334963"/>
            </a:xfrm>
            <a:custGeom>
              <a:avLst/>
              <a:gdLst>
                <a:gd name="T0" fmla="*/ 282700 w 51"/>
                <a:gd name="T1" fmla="*/ 334963 h 45"/>
                <a:gd name="T2" fmla="*/ 230624 w 51"/>
                <a:gd name="T3" fmla="*/ 312632 h 45"/>
                <a:gd name="T4" fmla="*/ 37197 w 51"/>
                <a:gd name="T5" fmla="*/ 163760 h 45"/>
                <a:gd name="T6" fmla="*/ 7439 w 51"/>
                <a:gd name="T7" fmla="*/ 104211 h 45"/>
                <a:gd name="T8" fmla="*/ 22318 w 51"/>
                <a:gd name="T9" fmla="*/ 44662 h 45"/>
                <a:gd name="T10" fmla="*/ 148789 w 51"/>
                <a:gd name="T11" fmla="*/ 29774 h 45"/>
                <a:gd name="T12" fmla="*/ 334776 w 51"/>
                <a:gd name="T13" fmla="*/ 178647 h 45"/>
                <a:gd name="T14" fmla="*/ 349655 w 51"/>
                <a:gd name="T15" fmla="*/ 305189 h 45"/>
                <a:gd name="T16" fmla="*/ 282700 w 51"/>
                <a:gd name="T17" fmla="*/ 334963 h 45"/>
                <a:gd name="T18" fmla="*/ 89274 w 51"/>
                <a:gd name="T19" fmla="*/ 37218 h 45"/>
                <a:gd name="T20" fmla="*/ 44637 w 51"/>
                <a:gd name="T21" fmla="*/ 59549 h 45"/>
                <a:gd name="T22" fmla="*/ 59516 w 51"/>
                <a:gd name="T23" fmla="*/ 141429 h 45"/>
                <a:gd name="T24" fmla="*/ 245503 w 51"/>
                <a:gd name="T25" fmla="*/ 290301 h 45"/>
                <a:gd name="T26" fmla="*/ 327337 w 51"/>
                <a:gd name="T27" fmla="*/ 282858 h 45"/>
                <a:gd name="T28" fmla="*/ 319897 w 51"/>
                <a:gd name="T29" fmla="*/ 200978 h 45"/>
                <a:gd name="T30" fmla="*/ 126471 w 51"/>
                <a:gd name="T31" fmla="*/ 52105 h 45"/>
                <a:gd name="T32" fmla="*/ 89274 w 51"/>
                <a:gd name="T33" fmla="*/ 37218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45">
                  <a:moveTo>
                    <a:pt x="38" y="45"/>
                  </a:moveTo>
                  <a:cubicBezTo>
                    <a:pt x="35" y="45"/>
                    <a:pt x="33" y="44"/>
                    <a:pt x="31" y="4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0"/>
                    <a:pt x="1" y="18"/>
                    <a:pt x="1" y="14"/>
                  </a:cubicBezTo>
                  <a:cubicBezTo>
                    <a:pt x="0" y="11"/>
                    <a:pt x="1" y="8"/>
                    <a:pt x="3" y="6"/>
                  </a:cubicBezTo>
                  <a:cubicBezTo>
                    <a:pt x="7" y="1"/>
                    <a:pt x="15" y="0"/>
                    <a:pt x="20" y="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50" y="28"/>
                    <a:pt x="51" y="35"/>
                    <a:pt x="47" y="41"/>
                  </a:cubicBezTo>
                  <a:cubicBezTo>
                    <a:pt x="45" y="43"/>
                    <a:pt x="42" y="45"/>
                    <a:pt x="38" y="45"/>
                  </a:cubicBezTo>
                  <a:close/>
                  <a:moveTo>
                    <a:pt x="12" y="5"/>
                  </a:moveTo>
                  <a:cubicBezTo>
                    <a:pt x="10" y="5"/>
                    <a:pt x="8" y="6"/>
                    <a:pt x="6" y="8"/>
                  </a:cubicBezTo>
                  <a:cubicBezTo>
                    <a:pt x="4" y="12"/>
                    <a:pt x="4" y="17"/>
                    <a:pt x="8" y="1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6" y="42"/>
                    <a:pt x="41" y="41"/>
                    <a:pt x="44" y="38"/>
                  </a:cubicBezTo>
                  <a:cubicBezTo>
                    <a:pt x="47" y="35"/>
                    <a:pt x="46" y="30"/>
                    <a:pt x="43" y="2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Группа 4">
            <a:extLst>
              <a:ext uri="{FF2B5EF4-FFF2-40B4-BE49-F238E27FC236}">
                <a16:creationId xmlns:a16="http://schemas.microsoft.com/office/drawing/2014/main" id="{275E36A1-F624-3422-7411-5C5328D04DC5}"/>
              </a:ext>
            </a:extLst>
          </p:cNvPr>
          <p:cNvGrpSpPr/>
          <p:nvPr/>
        </p:nvGrpSpPr>
        <p:grpSpPr>
          <a:xfrm>
            <a:off x="6626264" y="3027570"/>
            <a:ext cx="1635208" cy="1449180"/>
            <a:chOff x="8753475" y="4367213"/>
            <a:chExt cx="2260600" cy="2003425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1AF1DFB1-85E8-7F44-DFCE-C84D149FF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3475" y="4367213"/>
              <a:ext cx="2260600" cy="1139825"/>
            </a:xfrm>
            <a:custGeom>
              <a:avLst/>
              <a:gdLst>
                <a:gd name="T0" fmla="*/ 2260600 w 304"/>
                <a:gd name="T1" fmla="*/ 1139825 h 153"/>
                <a:gd name="T2" fmla="*/ 0 w 304"/>
                <a:gd name="T3" fmla="*/ 1139825 h 153"/>
                <a:gd name="T4" fmla="*/ 1130300 w 304"/>
                <a:gd name="T5" fmla="*/ 0 h 153"/>
                <a:gd name="T6" fmla="*/ 2260600 w 304"/>
                <a:gd name="T7" fmla="*/ 1139825 h 1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4" h="153">
                  <a:moveTo>
                    <a:pt x="304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68"/>
                    <a:pt x="68" y="0"/>
                    <a:pt x="152" y="0"/>
                  </a:cubicBezTo>
                  <a:cubicBezTo>
                    <a:pt x="236" y="0"/>
                    <a:pt x="304" y="68"/>
                    <a:pt x="304" y="153"/>
                  </a:cubicBez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35">
              <a:extLst>
                <a:ext uri="{FF2B5EF4-FFF2-40B4-BE49-F238E27FC236}">
                  <a16:creationId xmlns:a16="http://schemas.microsoft.com/office/drawing/2014/main" id="{C6308F3B-F438-43C7-46C9-B6B622CD8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5888" y="4613275"/>
              <a:ext cx="1755775" cy="1757363"/>
            </a:xfrm>
            <a:custGeom>
              <a:avLst/>
              <a:gdLst>
                <a:gd name="T0" fmla="*/ 0 w 236"/>
                <a:gd name="T1" fmla="*/ 878682 h 236"/>
                <a:gd name="T2" fmla="*/ 877888 w 236"/>
                <a:gd name="T3" fmla="*/ 1757363 h 236"/>
                <a:gd name="T4" fmla="*/ 1703697 w 236"/>
                <a:gd name="T5" fmla="*/ 1176540 h 236"/>
                <a:gd name="T6" fmla="*/ 1755775 w 236"/>
                <a:gd name="T7" fmla="*/ 878682 h 236"/>
                <a:gd name="T8" fmla="*/ 877888 w 236"/>
                <a:gd name="T9" fmla="*/ 0 h 236"/>
                <a:gd name="T10" fmla="*/ 282710 w 236"/>
                <a:gd name="T11" fmla="*/ 230840 h 236"/>
                <a:gd name="T12" fmla="*/ 0 w 236"/>
                <a:gd name="T13" fmla="*/ 878682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6" h="236">
                  <a:moveTo>
                    <a:pt x="0" y="118"/>
                  </a:moveTo>
                  <a:cubicBezTo>
                    <a:pt x="0" y="183"/>
                    <a:pt x="53" y="236"/>
                    <a:pt x="118" y="236"/>
                  </a:cubicBezTo>
                  <a:cubicBezTo>
                    <a:pt x="169" y="236"/>
                    <a:pt x="213" y="203"/>
                    <a:pt x="229" y="158"/>
                  </a:cubicBezTo>
                  <a:cubicBezTo>
                    <a:pt x="234" y="145"/>
                    <a:pt x="236" y="132"/>
                    <a:pt x="236" y="118"/>
                  </a:cubicBezTo>
                  <a:cubicBezTo>
                    <a:pt x="236" y="52"/>
                    <a:pt x="183" y="0"/>
                    <a:pt x="118" y="0"/>
                  </a:cubicBezTo>
                  <a:cubicBezTo>
                    <a:pt x="87" y="0"/>
                    <a:pt x="59" y="11"/>
                    <a:pt x="38" y="31"/>
                  </a:cubicBezTo>
                  <a:cubicBezTo>
                    <a:pt x="15" y="52"/>
                    <a:pt x="0" y="83"/>
                    <a:pt x="0" y="118"/>
                  </a:cubicBez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64B8B1C5-7436-CF9B-3EEE-9F4D47C25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4525" y="4799013"/>
              <a:ext cx="690563" cy="738187"/>
            </a:xfrm>
            <a:custGeom>
              <a:avLst/>
              <a:gdLst>
                <a:gd name="T0" fmla="*/ 646011 w 93"/>
                <a:gd name="T1" fmla="*/ 738188 h 99"/>
                <a:gd name="T2" fmla="*/ 44552 w 93"/>
                <a:gd name="T3" fmla="*/ 738188 h 99"/>
                <a:gd name="T4" fmla="*/ 0 w 93"/>
                <a:gd name="T5" fmla="*/ 693449 h 99"/>
                <a:gd name="T6" fmla="*/ 14851 w 93"/>
                <a:gd name="T7" fmla="*/ 663624 h 99"/>
                <a:gd name="T8" fmla="*/ 66829 w 93"/>
                <a:gd name="T9" fmla="*/ 611428 h 99"/>
                <a:gd name="T10" fmla="*/ 81679 w 93"/>
                <a:gd name="T11" fmla="*/ 566690 h 99"/>
                <a:gd name="T12" fmla="*/ 81679 w 93"/>
                <a:gd name="T13" fmla="*/ 395192 h 99"/>
                <a:gd name="T14" fmla="*/ 267315 w 93"/>
                <a:gd name="T15" fmla="*/ 96934 h 99"/>
                <a:gd name="T16" fmla="*/ 267315 w 93"/>
                <a:gd name="T17" fmla="*/ 82021 h 99"/>
                <a:gd name="T18" fmla="*/ 297016 w 93"/>
                <a:gd name="T19" fmla="*/ 22369 h 99"/>
                <a:gd name="T20" fmla="*/ 348994 w 93"/>
                <a:gd name="T21" fmla="*/ 0 h 99"/>
                <a:gd name="T22" fmla="*/ 423248 w 93"/>
                <a:gd name="T23" fmla="*/ 82021 h 99"/>
                <a:gd name="T24" fmla="*/ 423248 w 93"/>
                <a:gd name="T25" fmla="*/ 96934 h 99"/>
                <a:gd name="T26" fmla="*/ 608884 w 93"/>
                <a:gd name="T27" fmla="*/ 395192 h 99"/>
                <a:gd name="T28" fmla="*/ 608884 w 93"/>
                <a:gd name="T29" fmla="*/ 566690 h 99"/>
                <a:gd name="T30" fmla="*/ 631160 w 93"/>
                <a:gd name="T31" fmla="*/ 611428 h 99"/>
                <a:gd name="T32" fmla="*/ 675712 w 93"/>
                <a:gd name="T33" fmla="*/ 663624 h 99"/>
                <a:gd name="T34" fmla="*/ 690563 w 93"/>
                <a:gd name="T35" fmla="*/ 693449 h 99"/>
                <a:gd name="T36" fmla="*/ 646011 w 93"/>
                <a:gd name="T37" fmla="*/ 738188 h 99"/>
                <a:gd name="T38" fmla="*/ 348994 w 93"/>
                <a:gd name="T39" fmla="*/ 29826 h 99"/>
                <a:gd name="T40" fmla="*/ 311867 w 93"/>
                <a:gd name="T41" fmla="*/ 44739 h 99"/>
                <a:gd name="T42" fmla="*/ 297016 w 93"/>
                <a:gd name="T43" fmla="*/ 82021 h 99"/>
                <a:gd name="T44" fmla="*/ 297016 w 93"/>
                <a:gd name="T45" fmla="*/ 104390 h 99"/>
                <a:gd name="T46" fmla="*/ 289591 w 93"/>
                <a:gd name="T47" fmla="*/ 119303 h 99"/>
                <a:gd name="T48" fmla="*/ 111381 w 93"/>
                <a:gd name="T49" fmla="*/ 395192 h 99"/>
                <a:gd name="T50" fmla="*/ 111381 w 93"/>
                <a:gd name="T51" fmla="*/ 566690 h 99"/>
                <a:gd name="T52" fmla="*/ 81679 w 93"/>
                <a:gd name="T53" fmla="*/ 633798 h 99"/>
                <a:gd name="T54" fmla="*/ 37127 w 93"/>
                <a:gd name="T55" fmla="*/ 685993 h 99"/>
                <a:gd name="T56" fmla="*/ 29702 w 93"/>
                <a:gd name="T57" fmla="*/ 693449 h 99"/>
                <a:gd name="T58" fmla="*/ 44552 w 93"/>
                <a:gd name="T59" fmla="*/ 708362 h 99"/>
                <a:gd name="T60" fmla="*/ 646011 w 93"/>
                <a:gd name="T61" fmla="*/ 708362 h 99"/>
                <a:gd name="T62" fmla="*/ 660861 w 93"/>
                <a:gd name="T63" fmla="*/ 693449 h 99"/>
                <a:gd name="T64" fmla="*/ 660861 w 93"/>
                <a:gd name="T65" fmla="*/ 685993 h 99"/>
                <a:gd name="T66" fmla="*/ 608884 w 93"/>
                <a:gd name="T67" fmla="*/ 633798 h 99"/>
                <a:gd name="T68" fmla="*/ 579182 w 93"/>
                <a:gd name="T69" fmla="*/ 566690 h 99"/>
                <a:gd name="T70" fmla="*/ 579182 w 93"/>
                <a:gd name="T71" fmla="*/ 395192 h 99"/>
                <a:gd name="T72" fmla="*/ 408397 w 93"/>
                <a:gd name="T73" fmla="*/ 119303 h 99"/>
                <a:gd name="T74" fmla="*/ 393547 w 93"/>
                <a:gd name="T75" fmla="*/ 104390 h 99"/>
                <a:gd name="T76" fmla="*/ 393547 w 93"/>
                <a:gd name="T77" fmla="*/ 82021 h 99"/>
                <a:gd name="T78" fmla="*/ 348994 w 93"/>
                <a:gd name="T79" fmla="*/ 29826 h 99"/>
                <a:gd name="T80" fmla="*/ 348994 w 93"/>
                <a:gd name="T81" fmla="*/ 29826 h 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3" h="99">
                  <a:moveTo>
                    <a:pt x="87" y="99"/>
                  </a:moveTo>
                  <a:cubicBezTo>
                    <a:pt x="6" y="99"/>
                    <a:pt x="6" y="99"/>
                    <a:pt x="6" y="99"/>
                  </a:cubicBezTo>
                  <a:cubicBezTo>
                    <a:pt x="3" y="99"/>
                    <a:pt x="0" y="97"/>
                    <a:pt x="0" y="93"/>
                  </a:cubicBezTo>
                  <a:cubicBezTo>
                    <a:pt x="0" y="92"/>
                    <a:pt x="1" y="90"/>
                    <a:pt x="2" y="8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1"/>
                    <a:pt x="11" y="78"/>
                    <a:pt x="11" y="76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37"/>
                    <a:pt x="19" y="18"/>
                    <a:pt x="36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8"/>
                    <a:pt x="38" y="5"/>
                    <a:pt x="40" y="3"/>
                  </a:cubicBezTo>
                  <a:cubicBezTo>
                    <a:pt x="42" y="1"/>
                    <a:pt x="44" y="0"/>
                    <a:pt x="47" y="0"/>
                  </a:cubicBezTo>
                  <a:cubicBezTo>
                    <a:pt x="53" y="1"/>
                    <a:pt x="57" y="5"/>
                    <a:pt x="57" y="11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74" y="18"/>
                    <a:pt x="82" y="37"/>
                    <a:pt x="82" y="53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8"/>
                    <a:pt x="83" y="81"/>
                    <a:pt x="85" y="82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3" y="90"/>
                    <a:pt x="93" y="92"/>
                    <a:pt x="93" y="93"/>
                  </a:cubicBezTo>
                  <a:cubicBezTo>
                    <a:pt x="93" y="97"/>
                    <a:pt x="91" y="99"/>
                    <a:pt x="87" y="99"/>
                  </a:cubicBezTo>
                  <a:close/>
                  <a:moveTo>
                    <a:pt x="47" y="4"/>
                  </a:moveTo>
                  <a:cubicBezTo>
                    <a:pt x="45" y="4"/>
                    <a:pt x="44" y="5"/>
                    <a:pt x="42" y="6"/>
                  </a:cubicBezTo>
                  <a:cubicBezTo>
                    <a:pt x="41" y="7"/>
                    <a:pt x="40" y="9"/>
                    <a:pt x="40" y="11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6"/>
                    <a:pt x="39" y="16"/>
                  </a:cubicBezTo>
                  <a:cubicBezTo>
                    <a:pt x="23" y="20"/>
                    <a:pt x="15" y="38"/>
                    <a:pt x="15" y="53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9"/>
                    <a:pt x="14" y="83"/>
                    <a:pt x="11" y="85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4" y="92"/>
                    <a:pt x="4" y="93"/>
                    <a:pt x="4" y="93"/>
                  </a:cubicBezTo>
                  <a:cubicBezTo>
                    <a:pt x="4" y="94"/>
                    <a:pt x="5" y="95"/>
                    <a:pt x="6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9" y="94"/>
                    <a:pt x="89" y="93"/>
                  </a:cubicBezTo>
                  <a:cubicBezTo>
                    <a:pt x="89" y="93"/>
                    <a:pt x="89" y="92"/>
                    <a:pt x="89" y="92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79" y="83"/>
                    <a:pt x="78" y="79"/>
                    <a:pt x="78" y="76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37"/>
                    <a:pt x="70" y="20"/>
                    <a:pt x="55" y="16"/>
                  </a:cubicBezTo>
                  <a:cubicBezTo>
                    <a:pt x="54" y="16"/>
                    <a:pt x="53" y="15"/>
                    <a:pt x="53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7"/>
                    <a:pt x="50" y="5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8FA044AB-C205-AA4D-79A8-68DDE605FD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9000" y="5573713"/>
              <a:ext cx="201613" cy="111125"/>
            </a:xfrm>
            <a:custGeom>
              <a:avLst/>
              <a:gdLst>
                <a:gd name="T0" fmla="*/ 104540 w 27"/>
                <a:gd name="T1" fmla="*/ 111125 h 15"/>
                <a:gd name="T2" fmla="*/ 0 w 27"/>
                <a:gd name="T3" fmla="*/ 14817 h 15"/>
                <a:gd name="T4" fmla="*/ 7467 w 27"/>
                <a:gd name="T5" fmla="*/ 0 h 15"/>
                <a:gd name="T6" fmla="*/ 14934 w 27"/>
                <a:gd name="T7" fmla="*/ 0 h 15"/>
                <a:gd name="T8" fmla="*/ 186679 w 27"/>
                <a:gd name="T9" fmla="*/ 0 h 15"/>
                <a:gd name="T10" fmla="*/ 201613 w 27"/>
                <a:gd name="T11" fmla="*/ 14817 h 15"/>
                <a:gd name="T12" fmla="*/ 194146 w 27"/>
                <a:gd name="T13" fmla="*/ 51858 h 15"/>
                <a:gd name="T14" fmla="*/ 119474 w 27"/>
                <a:gd name="T15" fmla="*/ 111125 h 15"/>
                <a:gd name="T16" fmla="*/ 104540 w 27"/>
                <a:gd name="T17" fmla="*/ 111125 h 15"/>
                <a:gd name="T18" fmla="*/ 37336 w 27"/>
                <a:gd name="T19" fmla="*/ 29633 h 15"/>
                <a:gd name="T20" fmla="*/ 104540 w 27"/>
                <a:gd name="T21" fmla="*/ 81492 h 15"/>
                <a:gd name="T22" fmla="*/ 112007 w 27"/>
                <a:gd name="T23" fmla="*/ 81492 h 15"/>
                <a:gd name="T24" fmla="*/ 164277 w 27"/>
                <a:gd name="T25" fmla="*/ 37042 h 15"/>
                <a:gd name="T26" fmla="*/ 171744 w 27"/>
                <a:gd name="T27" fmla="*/ 29633 h 15"/>
                <a:gd name="T28" fmla="*/ 37336 w 27"/>
                <a:gd name="T29" fmla="*/ 29633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7" h="15">
                  <a:moveTo>
                    <a:pt x="14" y="15"/>
                  </a:moveTo>
                  <a:cubicBezTo>
                    <a:pt x="6" y="15"/>
                    <a:pt x="1" y="9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4"/>
                    <a:pt x="26" y="5"/>
                    <a:pt x="26" y="7"/>
                  </a:cubicBezTo>
                  <a:cubicBezTo>
                    <a:pt x="24" y="11"/>
                    <a:pt x="21" y="14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lose/>
                  <a:moveTo>
                    <a:pt x="5" y="4"/>
                  </a:moveTo>
                  <a:cubicBezTo>
                    <a:pt x="6" y="8"/>
                    <a:pt x="9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8" y="10"/>
                    <a:pt x="21" y="8"/>
                    <a:pt x="22" y="5"/>
                  </a:cubicBezTo>
                  <a:cubicBezTo>
                    <a:pt x="22" y="5"/>
                    <a:pt x="22" y="4"/>
                    <a:pt x="23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A85271A-7101-C1E2-476B-726B3D5592CA}"/>
              </a:ext>
            </a:extLst>
          </p:cNvPr>
          <p:cNvSpPr txBox="1"/>
          <p:nvPr/>
        </p:nvSpPr>
        <p:spPr>
          <a:xfrm>
            <a:off x="5103589" y="2328896"/>
            <a:ext cx="127004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F15EFC-3EB7-8F78-E879-66EB96D5D97D}"/>
              </a:ext>
            </a:extLst>
          </p:cNvPr>
          <p:cNvSpPr txBox="1"/>
          <p:nvPr/>
        </p:nvSpPr>
        <p:spPr>
          <a:xfrm>
            <a:off x="2994125" y="2328896"/>
            <a:ext cx="127004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9FAD0D-DB05-B7E8-DECB-C79F0E9C9C5E}"/>
              </a:ext>
            </a:extLst>
          </p:cNvPr>
          <p:cNvSpPr txBox="1"/>
          <p:nvPr/>
        </p:nvSpPr>
        <p:spPr>
          <a:xfrm>
            <a:off x="6808847" y="3966112"/>
            <a:ext cx="127004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4F6E33-9449-EF0F-6ACB-C5A2912E3591}"/>
              </a:ext>
            </a:extLst>
          </p:cNvPr>
          <p:cNvSpPr txBox="1"/>
          <p:nvPr/>
        </p:nvSpPr>
        <p:spPr>
          <a:xfrm>
            <a:off x="1329061" y="3933932"/>
            <a:ext cx="127004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F5751E-4303-2453-EE21-DCCB2D24C755}"/>
              </a:ext>
            </a:extLst>
          </p:cNvPr>
          <p:cNvSpPr txBox="1"/>
          <p:nvPr/>
        </p:nvSpPr>
        <p:spPr>
          <a:xfrm>
            <a:off x="2873553" y="2943045"/>
            <a:ext cx="1635207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74D2CDD-730A-6C6F-DF4A-C6BE0E9D2780}"/>
              </a:ext>
            </a:extLst>
          </p:cNvPr>
          <p:cNvSpPr txBox="1"/>
          <p:nvPr/>
        </p:nvSpPr>
        <p:spPr>
          <a:xfrm>
            <a:off x="4934380" y="2943045"/>
            <a:ext cx="1635207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D10F7-4769-9365-DFCD-FAD09D121A7E}"/>
              </a:ext>
            </a:extLst>
          </p:cNvPr>
          <p:cNvSpPr txBox="1"/>
          <p:nvPr/>
        </p:nvSpPr>
        <p:spPr>
          <a:xfrm>
            <a:off x="6604074" y="1831863"/>
            <a:ext cx="1635207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F37941-9108-394B-011B-CC2A5EB3EB8E}"/>
              </a:ext>
            </a:extLst>
          </p:cNvPr>
          <p:cNvSpPr txBox="1"/>
          <p:nvPr/>
        </p:nvSpPr>
        <p:spPr>
          <a:xfrm>
            <a:off x="1074965" y="1831863"/>
            <a:ext cx="1635207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3247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922D17-B0CE-FDBC-9082-5683F4B71C22}"/>
              </a:ext>
            </a:extLst>
          </p:cNvPr>
          <p:cNvSpPr/>
          <p:nvPr/>
        </p:nvSpPr>
        <p:spPr>
          <a:xfrm>
            <a:off x="3063682" y="1328226"/>
            <a:ext cx="5977663" cy="5806665"/>
          </a:xfrm>
          <a:prstGeom prst="ellipse">
            <a:avLst/>
          </a:prstGeom>
          <a:noFill/>
          <a:ln w="3175"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3059A9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5C1884-BAC1-5CF1-C619-98BCF41197EE}"/>
              </a:ext>
            </a:extLst>
          </p:cNvPr>
          <p:cNvSpPr/>
          <p:nvPr/>
        </p:nvSpPr>
        <p:spPr>
          <a:xfrm>
            <a:off x="2713939" y="1026521"/>
            <a:ext cx="6560689" cy="6560689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3059A9"/>
                </a:gs>
                <a:gs pos="25000">
                  <a:schemeClr val="bg1"/>
                </a:gs>
                <a:gs pos="35000">
                  <a:schemeClr val="bg1"/>
                </a:gs>
                <a:gs pos="41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772D43-53ED-B60F-7486-B523B447E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4127" y="1425528"/>
            <a:ext cx="5736771" cy="5612059"/>
          </a:xfrm>
          <a:prstGeom prst="roundRect">
            <a:avLst>
              <a:gd name="adj" fmla="val 50000"/>
            </a:avLst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3E414B4-40BC-E26D-3DA2-D1EB3DD9A78B}"/>
              </a:ext>
            </a:extLst>
          </p:cNvPr>
          <p:cNvGrpSpPr/>
          <p:nvPr/>
        </p:nvGrpSpPr>
        <p:grpSpPr>
          <a:xfrm>
            <a:off x="255760" y="1232895"/>
            <a:ext cx="2250385" cy="1597109"/>
            <a:chOff x="255760" y="1232895"/>
            <a:chExt cx="2250385" cy="1597109"/>
          </a:xfrm>
        </p:grpSpPr>
        <p:sp>
          <p:nvSpPr>
            <p:cNvPr id="11" name="Rounded Rectangle 33">
              <a:extLst>
                <a:ext uri="{FF2B5EF4-FFF2-40B4-BE49-F238E27FC236}">
                  <a16:creationId xmlns:a16="http://schemas.microsoft.com/office/drawing/2014/main" id="{C2E7F76C-34C5-117C-D13D-986089EA4A78}"/>
                </a:ext>
              </a:extLst>
            </p:cNvPr>
            <p:cNvSpPr/>
            <p:nvPr/>
          </p:nvSpPr>
          <p:spPr>
            <a:xfrm>
              <a:off x="1193939" y="1232895"/>
              <a:ext cx="515434" cy="508685"/>
            </a:xfrm>
            <a:prstGeom prst="roundRect">
              <a:avLst>
                <a:gd name="adj" fmla="val 27999"/>
              </a:avLst>
            </a:prstGeom>
            <a:solidFill>
              <a:srgbClr val="3059A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oogle Shape;1043;p44">
              <a:extLst>
                <a:ext uri="{FF2B5EF4-FFF2-40B4-BE49-F238E27FC236}">
                  <a16:creationId xmlns:a16="http://schemas.microsoft.com/office/drawing/2014/main" id="{45F4FBE4-35E4-FB49-1396-61F41DB468FE}"/>
                </a:ext>
              </a:extLst>
            </p:cNvPr>
            <p:cNvGrpSpPr/>
            <p:nvPr/>
          </p:nvGrpSpPr>
          <p:grpSpPr>
            <a:xfrm>
              <a:off x="1333330" y="1342167"/>
              <a:ext cx="287405" cy="285833"/>
              <a:chOff x="-2571737" y="2764550"/>
              <a:chExt cx="292225" cy="290650"/>
            </a:xfrm>
            <a:solidFill>
              <a:schemeClr val="bg1"/>
            </a:solidFill>
          </p:grpSpPr>
          <p:sp>
            <p:nvSpPr>
              <p:cNvPr id="13" name="Google Shape;1044;p44">
                <a:extLst>
                  <a:ext uri="{FF2B5EF4-FFF2-40B4-BE49-F238E27FC236}">
                    <a16:creationId xmlns:a16="http://schemas.microsoft.com/office/drawing/2014/main" id="{DD6F77D6-EA16-1BCC-A31A-B894CB60CA6D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045;p44">
                <a:extLst>
                  <a:ext uri="{FF2B5EF4-FFF2-40B4-BE49-F238E27FC236}">
                    <a16:creationId xmlns:a16="http://schemas.microsoft.com/office/drawing/2014/main" id="{DA0A393B-0927-9249-007C-6A33819D30DA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046;p44">
                <a:extLst>
                  <a:ext uri="{FF2B5EF4-FFF2-40B4-BE49-F238E27FC236}">
                    <a16:creationId xmlns:a16="http://schemas.microsoft.com/office/drawing/2014/main" id="{98F189F9-73E0-02A3-4488-A368EDD5C5C4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482FAB9-C617-272F-CB6A-3E83DCB6A125}"/>
                </a:ext>
              </a:extLst>
            </p:cNvPr>
            <p:cNvSpPr txBox="1"/>
            <p:nvPr/>
          </p:nvSpPr>
          <p:spPr>
            <a:xfrm>
              <a:off x="255760" y="1733550"/>
              <a:ext cx="225038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rgbClr val="0F5F7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50" dirty="0">
                  <a:solidFill>
                    <a:srgbClr val="0F5F7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92E954C-32BA-AAA8-B585-895478B02B2C}"/>
              </a:ext>
            </a:extLst>
          </p:cNvPr>
          <p:cNvGrpSpPr/>
          <p:nvPr/>
        </p:nvGrpSpPr>
        <p:grpSpPr>
          <a:xfrm>
            <a:off x="255759" y="3147278"/>
            <a:ext cx="2250385" cy="1576763"/>
            <a:chOff x="255759" y="3147278"/>
            <a:chExt cx="2250385" cy="157676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FEAA21A-9E22-1871-EBD9-DCCE8D2F7C2F}"/>
                </a:ext>
              </a:extLst>
            </p:cNvPr>
            <p:cNvGrpSpPr/>
            <p:nvPr/>
          </p:nvGrpSpPr>
          <p:grpSpPr>
            <a:xfrm>
              <a:off x="1160894" y="3147278"/>
              <a:ext cx="515434" cy="508685"/>
              <a:chOff x="7932176" y="4513648"/>
              <a:chExt cx="581275" cy="573663"/>
            </a:xfrm>
          </p:grpSpPr>
          <p:sp>
            <p:nvSpPr>
              <p:cNvPr id="17" name="Rounded Rectangle 33">
                <a:extLst>
                  <a:ext uri="{FF2B5EF4-FFF2-40B4-BE49-F238E27FC236}">
                    <a16:creationId xmlns:a16="http://schemas.microsoft.com/office/drawing/2014/main" id="{B9FDA5F7-B0E8-CB3C-19CA-108645D57E59}"/>
                  </a:ext>
                </a:extLst>
              </p:cNvPr>
              <p:cNvSpPr/>
              <p:nvPr/>
            </p:nvSpPr>
            <p:spPr>
              <a:xfrm>
                <a:off x="7932176" y="4513648"/>
                <a:ext cx="581275" cy="573663"/>
              </a:xfrm>
              <a:prstGeom prst="roundRect">
                <a:avLst>
                  <a:gd name="adj" fmla="val 27999"/>
                </a:avLst>
              </a:prstGeom>
              <a:solidFill>
                <a:srgbClr val="70CAE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oogle Shape;1815;p57">
                <a:extLst>
                  <a:ext uri="{FF2B5EF4-FFF2-40B4-BE49-F238E27FC236}">
                    <a16:creationId xmlns:a16="http://schemas.microsoft.com/office/drawing/2014/main" id="{69547673-F6D2-AEAB-0508-6BCFF0027C44}"/>
                  </a:ext>
                </a:extLst>
              </p:cNvPr>
              <p:cNvGrpSpPr/>
              <p:nvPr/>
            </p:nvGrpSpPr>
            <p:grpSpPr>
              <a:xfrm>
                <a:off x="8082300" y="4644251"/>
                <a:ext cx="293662" cy="300375"/>
                <a:chOff x="-59475600" y="2658625"/>
                <a:chExt cx="309550" cy="316625"/>
              </a:xfrm>
              <a:solidFill>
                <a:schemeClr val="bg1"/>
              </a:solidFill>
            </p:grpSpPr>
            <p:sp>
              <p:nvSpPr>
                <p:cNvPr id="19" name="Google Shape;1816;p57">
                  <a:extLst>
                    <a:ext uri="{FF2B5EF4-FFF2-40B4-BE49-F238E27FC236}">
                      <a16:creationId xmlns:a16="http://schemas.microsoft.com/office/drawing/2014/main" id="{7E49667D-FBEC-A910-B701-AD41314A6777}"/>
                    </a:ext>
                  </a:extLst>
                </p:cNvPr>
                <p:cNvSpPr/>
                <p:nvPr/>
              </p:nvSpPr>
              <p:spPr>
                <a:xfrm>
                  <a:off x="-59427550" y="2913025"/>
                  <a:ext cx="19700" cy="1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788" extrusionOk="0">
                      <a:moveTo>
                        <a:pt x="410" y="0"/>
                      </a:moveTo>
                      <a:cubicBezTo>
                        <a:pt x="189" y="0"/>
                        <a:pt x="0" y="189"/>
                        <a:pt x="0" y="410"/>
                      </a:cubicBezTo>
                      <a:cubicBezTo>
                        <a:pt x="0" y="630"/>
                        <a:pt x="189" y="788"/>
                        <a:pt x="410" y="788"/>
                      </a:cubicBezTo>
                      <a:cubicBezTo>
                        <a:pt x="630" y="788"/>
                        <a:pt x="788" y="630"/>
                        <a:pt x="788" y="410"/>
                      </a:cubicBezTo>
                      <a:cubicBezTo>
                        <a:pt x="788" y="189"/>
                        <a:pt x="630" y="0"/>
                        <a:pt x="4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1817;p57">
                  <a:extLst>
                    <a:ext uri="{FF2B5EF4-FFF2-40B4-BE49-F238E27FC236}">
                      <a16:creationId xmlns:a16="http://schemas.microsoft.com/office/drawing/2014/main" id="{9EA23969-3C31-0246-B418-173E15BBC04F}"/>
                    </a:ext>
                  </a:extLst>
                </p:cNvPr>
                <p:cNvSpPr/>
                <p:nvPr/>
              </p:nvSpPr>
              <p:spPr>
                <a:xfrm>
                  <a:off x="-59428350" y="2699575"/>
                  <a:ext cx="20500" cy="15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13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441"/>
                      </a:cubicBezTo>
                      <a:lnTo>
                        <a:pt x="1" y="5671"/>
                      </a:lnTo>
                      <a:cubicBezTo>
                        <a:pt x="1" y="5923"/>
                        <a:pt x="190" y="6112"/>
                        <a:pt x="442" y="6112"/>
                      </a:cubicBezTo>
                      <a:cubicBezTo>
                        <a:pt x="662" y="6112"/>
                        <a:pt x="820" y="5923"/>
                        <a:pt x="820" y="5671"/>
                      </a:cubicBezTo>
                      <a:lnTo>
                        <a:pt x="820" y="410"/>
                      </a:lnTo>
                      <a:cubicBezTo>
                        <a:pt x="820" y="158"/>
                        <a:pt x="631" y="0"/>
                        <a:pt x="4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1818;p57">
                  <a:extLst>
                    <a:ext uri="{FF2B5EF4-FFF2-40B4-BE49-F238E27FC236}">
                      <a16:creationId xmlns:a16="http://schemas.microsoft.com/office/drawing/2014/main" id="{83A44BB1-8DDF-6C43-1A0D-6C712D2CCD06}"/>
                    </a:ext>
                  </a:extLst>
                </p:cNvPr>
                <p:cNvSpPr/>
                <p:nvPr/>
              </p:nvSpPr>
              <p:spPr>
                <a:xfrm>
                  <a:off x="-59330675" y="2913025"/>
                  <a:ext cx="19700" cy="1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788" extrusionOk="0">
                      <a:moveTo>
                        <a:pt x="378" y="0"/>
                      </a:moveTo>
                      <a:cubicBezTo>
                        <a:pt x="158" y="0"/>
                        <a:pt x="0" y="189"/>
                        <a:pt x="0" y="410"/>
                      </a:cubicBezTo>
                      <a:cubicBezTo>
                        <a:pt x="0" y="630"/>
                        <a:pt x="158" y="788"/>
                        <a:pt x="378" y="788"/>
                      </a:cubicBezTo>
                      <a:cubicBezTo>
                        <a:pt x="599" y="788"/>
                        <a:pt x="788" y="630"/>
                        <a:pt x="788" y="410"/>
                      </a:cubicBezTo>
                      <a:cubicBezTo>
                        <a:pt x="788" y="189"/>
                        <a:pt x="599" y="0"/>
                        <a:pt x="3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1819;p57">
                  <a:extLst>
                    <a:ext uri="{FF2B5EF4-FFF2-40B4-BE49-F238E27FC236}">
                      <a16:creationId xmlns:a16="http://schemas.microsoft.com/office/drawing/2014/main" id="{2C2EA904-FEAF-47AA-147B-488D48C88E8F}"/>
                    </a:ext>
                  </a:extLst>
                </p:cNvPr>
                <p:cNvSpPr/>
                <p:nvPr/>
              </p:nvSpPr>
              <p:spPr>
                <a:xfrm>
                  <a:off x="-59330675" y="2699575"/>
                  <a:ext cx="20500" cy="15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13" extrusionOk="0">
                      <a:moveTo>
                        <a:pt x="378" y="0"/>
                      </a:moveTo>
                      <a:cubicBezTo>
                        <a:pt x="158" y="0"/>
                        <a:pt x="0" y="189"/>
                        <a:pt x="0" y="441"/>
                      </a:cubicBezTo>
                      <a:lnTo>
                        <a:pt x="0" y="5671"/>
                      </a:lnTo>
                      <a:cubicBezTo>
                        <a:pt x="0" y="5923"/>
                        <a:pt x="189" y="6112"/>
                        <a:pt x="378" y="6112"/>
                      </a:cubicBezTo>
                      <a:cubicBezTo>
                        <a:pt x="630" y="6112"/>
                        <a:pt x="820" y="5923"/>
                        <a:pt x="820" y="5671"/>
                      </a:cubicBezTo>
                      <a:lnTo>
                        <a:pt x="820" y="410"/>
                      </a:lnTo>
                      <a:cubicBezTo>
                        <a:pt x="788" y="158"/>
                        <a:pt x="567" y="0"/>
                        <a:pt x="3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1820;p57">
                  <a:extLst>
                    <a:ext uri="{FF2B5EF4-FFF2-40B4-BE49-F238E27FC236}">
                      <a16:creationId xmlns:a16="http://schemas.microsoft.com/office/drawing/2014/main" id="{5A268F24-412D-D417-BC71-70349D2B02D5}"/>
                    </a:ext>
                  </a:extLst>
                </p:cNvPr>
                <p:cNvSpPr/>
                <p:nvPr/>
              </p:nvSpPr>
              <p:spPr>
                <a:xfrm>
                  <a:off x="-59475600" y="2658625"/>
                  <a:ext cx="309550" cy="3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" h="12665" extrusionOk="0">
                      <a:moveTo>
                        <a:pt x="3372" y="788"/>
                      </a:moveTo>
                      <a:cubicBezTo>
                        <a:pt x="3624" y="788"/>
                        <a:pt x="3813" y="977"/>
                        <a:pt x="3813" y="1197"/>
                      </a:cubicBezTo>
                      <a:lnTo>
                        <a:pt x="3813" y="8538"/>
                      </a:lnTo>
                      <a:lnTo>
                        <a:pt x="788" y="8538"/>
                      </a:lnTo>
                      <a:lnTo>
                        <a:pt x="788" y="1197"/>
                      </a:lnTo>
                      <a:cubicBezTo>
                        <a:pt x="788" y="977"/>
                        <a:pt x="977" y="788"/>
                        <a:pt x="1166" y="788"/>
                      </a:cubicBezTo>
                      <a:close/>
                      <a:moveTo>
                        <a:pt x="7278" y="788"/>
                      </a:moveTo>
                      <a:cubicBezTo>
                        <a:pt x="7530" y="788"/>
                        <a:pt x="7688" y="977"/>
                        <a:pt x="7688" y="1197"/>
                      </a:cubicBezTo>
                      <a:lnTo>
                        <a:pt x="7688" y="8538"/>
                      </a:lnTo>
                      <a:lnTo>
                        <a:pt x="4632" y="8538"/>
                      </a:lnTo>
                      <a:lnTo>
                        <a:pt x="4632" y="1197"/>
                      </a:lnTo>
                      <a:cubicBezTo>
                        <a:pt x="4632" y="977"/>
                        <a:pt x="4852" y="788"/>
                        <a:pt x="5073" y="788"/>
                      </a:cubicBezTo>
                      <a:close/>
                      <a:moveTo>
                        <a:pt x="11122" y="788"/>
                      </a:moveTo>
                      <a:cubicBezTo>
                        <a:pt x="11342" y="788"/>
                        <a:pt x="11500" y="977"/>
                        <a:pt x="11500" y="1197"/>
                      </a:cubicBezTo>
                      <a:lnTo>
                        <a:pt x="11500" y="8538"/>
                      </a:lnTo>
                      <a:lnTo>
                        <a:pt x="8507" y="8538"/>
                      </a:lnTo>
                      <a:lnTo>
                        <a:pt x="8507" y="1197"/>
                      </a:lnTo>
                      <a:cubicBezTo>
                        <a:pt x="8507" y="977"/>
                        <a:pt x="8696" y="788"/>
                        <a:pt x="8885" y="788"/>
                      </a:cubicBezTo>
                      <a:close/>
                      <a:moveTo>
                        <a:pt x="3813" y="9325"/>
                      </a:moveTo>
                      <a:lnTo>
                        <a:pt x="3813" y="11405"/>
                      </a:lnTo>
                      <a:cubicBezTo>
                        <a:pt x="3813" y="11657"/>
                        <a:pt x="3624" y="11846"/>
                        <a:pt x="3372" y="11846"/>
                      </a:cubicBezTo>
                      <a:lnTo>
                        <a:pt x="1166" y="11846"/>
                      </a:lnTo>
                      <a:cubicBezTo>
                        <a:pt x="946" y="11846"/>
                        <a:pt x="788" y="11657"/>
                        <a:pt x="788" y="11405"/>
                      </a:cubicBezTo>
                      <a:lnTo>
                        <a:pt x="788" y="9325"/>
                      </a:lnTo>
                      <a:close/>
                      <a:moveTo>
                        <a:pt x="7688" y="9325"/>
                      </a:moveTo>
                      <a:lnTo>
                        <a:pt x="7688" y="11405"/>
                      </a:lnTo>
                      <a:cubicBezTo>
                        <a:pt x="7688" y="11657"/>
                        <a:pt x="7467" y="11846"/>
                        <a:pt x="7278" y="11846"/>
                      </a:cubicBezTo>
                      <a:lnTo>
                        <a:pt x="5073" y="11846"/>
                      </a:lnTo>
                      <a:cubicBezTo>
                        <a:pt x="4852" y="11846"/>
                        <a:pt x="4632" y="11657"/>
                        <a:pt x="4632" y="11405"/>
                      </a:cubicBezTo>
                      <a:lnTo>
                        <a:pt x="4632" y="9325"/>
                      </a:lnTo>
                      <a:close/>
                      <a:moveTo>
                        <a:pt x="11563" y="9325"/>
                      </a:moveTo>
                      <a:lnTo>
                        <a:pt x="11563" y="11405"/>
                      </a:lnTo>
                      <a:lnTo>
                        <a:pt x="11531" y="11405"/>
                      </a:lnTo>
                      <a:cubicBezTo>
                        <a:pt x="11531" y="11657"/>
                        <a:pt x="11342" y="11846"/>
                        <a:pt x="11153" y="11846"/>
                      </a:cubicBezTo>
                      <a:lnTo>
                        <a:pt x="8948" y="11846"/>
                      </a:lnTo>
                      <a:cubicBezTo>
                        <a:pt x="8696" y="11846"/>
                        <a:pt x="8538" y="11657"/>
                        <a:pt x="8538" y="11405"/>
                      </a:cubicBezTo>
                      <a:lnTo>
                        <a:pt x="8538" y="9325"/>
                      </a:lnTo>
                      <a:close/>
                      <a:moveTo>
                        <a:pt x="1229" y="0"/>
                      </a:moveTo>
                      <a:cubicBezTo>
                        <a:pt x="536" y="0"/>
                        <a:pt x="0" y="536"/>
                        <a:pt x="0" y="1197"/>
                      </a:cubicBezTo>
                      <a:lnTo>
                        <a:pt x="0" y="11405"/>
                      </a:lnTo>
                      <a:cubicBezTo>
                        <a:pt x="0" y="12066"/>
                        <a:pt x="536" y="12665"/>
                        <a:pt x="1229" y="12665"/>
                      </a:cubicBezTo>
                      <a:lnTo>
                        <a:pt x="3435" y="12665"/>
                      </a:lnTo>
                      <a:cubicBezTo>
                        <a:pt x="3750" y="12665"/>
                        <a:pt x="4002" y="12539"/>
                        <a:pt x="4254" y="12350"/>
                      </a:cubicBezTo>
                      <a:cubicBezTo>
                        <a:pt x="4474" y="12539"/>
                        <a:pt x="4758" y="12665"/>
                        <a:pt x="5073" y="12665"/>
                      </a:cubicBezTo>
                      <a:lnTo>
                        <a:pt x="7278" y="12665"/>
                      </a:lnTo>
                      <a:cubicBezTo>
                        <a:pt x="7593" y="12665"/>
                        <a:pt x="7877" y="12539"/>
                        <a:pt x="8097" y="12350"/>
                      </a:cubicBezTo>
                      <a:cubicBezTo>
                        <a:pt x="8349" y="12539"/>
                        <a:pt x="8633" y="12665"/>
                        <a:pt x="8948" y="12665"/>
                      </a:cubicBezTo>
                      <a:lnTo>
                        <a:pt x="11153" y="12665"/>
                      </a:lnTo>
                      <a:cubicBezTo>
                        <a:pt x="11815" y="12665"/>
                        <a:pt x="12382" y="12129"/>
                        <a:pt x="12382" y="11405"/>
                      </a:cubicBezTo>
                      <a:lnTo>
                        <a:pt x="12382" y="1197"/>
                      </a:lnTo>
                      <a:cubicBezTo>
                        <a:pt x="12350" y="536"/>
                        <a:pt x="11815" y="0"/>
                        <a:pt x="11153" y="0"/>
                      </a:cubicBezTo>
                      <a:lnTo>
                        <a:pt x="8948" y="0"/>
                      </a:lnTo>
                      <a:cubicBezTo>
                        <a:pt x="8633" y="0"/>
                        <a:pt x="8349" y="95"/>
                        <a:pt x="8097" y="315"/>
                      </a:cubicBezTo>
                      <a:cubicBezTo>
                        <a:pt x="7877" y="95"/>
                        <a:pt x="7593" y="0"/>
                        <a:pt x="7278" y="0"/>
                      </a:cubicBezTo>
                      <a:lnTo>
                        <a:pt x="5073" y="0"/>
                      </a:lnTo>
                      <a:cubicBezTo>
                        <a:pt x="4758" y="0"/>
                        <a:pt x="4474" y="95"/>
                        <a:pt x="4254" y="315"/>
                      </a:cubicBezTo>
                      <a:cubicBezTo>
                        <a:pt x="4002" y="95"/>
                        <a:pt x="3750" y="0"/>
                        <a:pt x="34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1821;p57">
                  <a:extLst>
                    <a:ext uri="{FF2B5EF4-FFF2-40B4-BE49-F238E27FC236}">
                      <a16:creationId xmlns:a16="http://schemas.microsoft.com/office/drawing/2014/main" id="{D6E8FCB9-DEB2-A0CA-04ED-4B46F14F6C08}"/>
                    </a:ext>
                  </a:extLst>
                </p:cNvPr>
                <p:cNvSpPr/>
                <p:nvPr/>
              </p:nvSpPr>
              <p:spPr>
                <a:xfrm>
                  <a:off x="-59234600" y="2913025"/>
                  <a:ext cx="19725" cy="1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" h="788" extrusionOk="0">
                      <a:moveTo>
                        <a:pt x="411" y="0"/>
                      </a:moveTo>
                      <a:cubicBezTo>
                        <a:pt x="190" y="0"/>
                        <a:pt x="1" y="189"/>
                        <a:pt x="1" y="410"/>
                      </a:cubicBezTo>
                      <a:cubicBezTo>
                        <a:pt x="1" y="630"/>
                        <a:pt x="190" y="788"/>
                        <a:pt x="411" y="788"/>
                      </a:cubicBezTo>
                      <a:cubicBezTo>
                        <a:pt x="631" y="788"/>
                        <a:pt x="789" y="630"/>
                        <a:pt x="789" y="410"/>
                      </a:cubicBezTo>
                      <a:cubicBezTo>
                        <a:pt x="789" y="189"/>
                        <a:pt x="631" y="0"/>
                        <a:pt x="4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1822;p57">
                  <a:extLst>
                    <a:ext uri="{FF2B5EF4-FFF2-40B4-BE49-F238E27FC236}">
                      <a16:creationId xmlns:a16="http://schemas.microsoft.com/office/drawing/2014/main" id="{A4C6FA7D-2B3A-869C-89F2-F6444F3D21C5}"/>
                    </a:ext>
                  </a:extLst>
                </p:cNvPr>
                <p:cNvSpPr/>
                <p:nvPr/>
              </p:nvSpPr>
              <p:spPr>
                <a:xfrm>
                  <a:off x="-59235375" y="2699575"/>
                  <a:ext cx="20500" cy="15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13" extrusionOk="0">
                      <a:moveTo>
                        <a:pt x="442" y="0"/>
                      </a:moveTo>
                      <a:cubicBezTo>
                        <a:pt x="190" y="0"/>
                        <a:pt x="0" y="189"/>
                        <a:pt x="0" y="441"/>
                      </a:cubicBezTo>
                      <a:lnTo>
                        <a:pt x="0" y="5671"/>
                      </a:lnTo>
                      <a:cubicBezTo>
                        <a:pt x="0" y="5923"/>
                        <a:pt x="190" y="6112"/>
                        <a:pt x="442" y="6112"/>
                      </a:cubicBezTo>
                      <a:cubicBezTo>
                        <a:pt x="662" y="6112"/>
                        <a:pt x="820" y="5923"/>
                        <a:pt x="820" y="5671"/>
                      </a:cubicBezTo>
                      <a:lnTo>
                        <a:pt x="820" y="410"/>
                      </a:lnTo>
                      <a:cubicBezTo>
                        <a:pt x="820" y="158"/>
                        <a:pt x="631" y="0"/>
                        <a:pt x="4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1F230C-61F8-AE06-1CC8-FB10C37CEF46}"/>
                </a:ext>
              </a:extLst>
            </p:cNvPr>
            <p:cNvSpPr txBox="1"/>
            <p:nvPr/>
          </p:nvSpPr>
          <p:spPr>
            <a:xfrm>
              <a:off x="255759" y="3627587"/>
              <a:ext cx="2250385" cy="1096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rgbClr val="0F5F7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0F5F7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50" dirty="0">
                  <a:solidFill>
                    <a:srgbClr val="0F5F7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050" dirty="0">
                <a:solidFill>
                  <a:srgbClr val="0F5F70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11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091B8-1C1E-3D35-B1AF-E2A207A01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8150"/>
            <a:ext cx="3082608" cy="29347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FD916-3635-F4D2-0348-D62B98E605F7}"/>
              </a:ext>
            </a:extLst>
          </p:cNvPr>
          <p:cNvSpPr txBox="1"/>
          <p:nvPr/>
        </p:nvSpPr>
        <p:spPr>
          <a:xfrm>
            <a:off x="4572000" y="120015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کاهش هزینه آب در شرکت های فولادی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665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FF937-25EE-6838-7DA9-8EA0A01D81AB}"/>
              </a:ext>
            </a:extLst>
          </p:cNvPr>
          <p:cNvSpPr txBox="1"/>
          <p:nvPr/>
        </p:nvSpPr>
        <p:spPr>
          <a:xfrm>
            <a:off x="311879" y="1576796"/>
            <a:ext cx="852024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45352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5D1F51E-CE30-0D27-964F-976BD7691A53}"/>
              </a:ext>
            </a:extLst>
          </p:cNvPr>
          <p:cNvSpPr/>
          <p:nvPr/>
        </p:nvSpPr>
        <p:spPr>
          <a:xfrm>
            <a:off x="1219200" y="3054993"/>
            <a:ext cx="7603671" cy="1228466"/>
          </a:xfrm>
          <a:prstGeom prst="roundRect">
            <a:avLst>
              <a:gd name="adj" fmla="val 50000"/>
            </a:avLst>
          </a:prstGeom>
          <a:solidFill>
            <a:srgbClr val="3059A9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453DF8-B3E8-6F5C-0F4D-EC88CEA05008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717BC-5666-81A4-AB42-8FEB1C3CE9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4E8BDF-CD72-F0F7-8ABD-6B0B0FB05D26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02F40B-F18C-034D-A759-5FC991B7AD89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B74EC74-FD9B-5FD1-A6D0-754127257D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228" y="1431279"/>
            <a:ext cx="2819523" cy="281952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11348C-2D2F-3C33-9B82-2E09D816F2CF}"/>
              </a:ext>
            </a:extLst>
          </p:cNvPr>
          <p:cNvSpPr txBox="1"/>
          <p:nvPr/>
        </p:nvSpPr>
        <p:spPr>
          <a:xfrm>
            <a:off x="3886200" y="1163672"/>
            <a:ext cx="4730836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84317B4-24D9-9C26-BD0E-F7E28F933C3B}"/>
              </a:ext>
            </a:extLst>
          </p:cNvPr>
          <p:cNvGrpSpPr/>
          <p:nvPr/>
        </p:nvGrpSpPr>
        <p:grpSpPr>
          <a:xfrm>
            <a:off x="7696200" y="3336360"/>
            <a:ext cx="752604" cy="683190"/>
            <a:chOff x="5946776" y="2060576"/>
            <a:chExt cx="327025" cy="296863"/>
          </a:xfrm>
        </p:grpSpPr>
        <p:sp>
          <p:nvSpPr>
            <p:cNvPr id="8" name="Freeform 76">
              <a:extLst>
                <a:ext uri="{FF2B5EF4-FFF2-40B4-BE49-F238E27FC236}">
                  <a16:creationId xmlns:a16="http://schemas.microsoft.com/office/drawing/2014/main" id="{0F45EFF2-7B81-D774-F567-9C08F7DA3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6" y="2060576"/>
              <a:ext cx="327025" cy="296863"/>
            </a:xfrm>
            <a:custGeom>
              <a:avLst/>
              <a:gdLst>
                <a:gd name="T0" fmla="*/ 0 w 206"/>
                <a:gd name="T1" fmla="*/ 16 h 187"/>
                <a:gd name="T2" fmla="*/ 0 w 206"/>
                <a:gd name="T3" fmla="*/ 138 h 187"/>
                <a:gd name="T4" fmla="*/ 0 w 206"/>
                <a:gd name="T5" fmla="*/ 138 h 187"/>
                <a:gd name="T6" fmla="*/ 2 w 206"/>
                <a:gd name="T7" fmla="*/ 143 h 187"/>
                <a:gd name="T8" fmla="*/ 6 w 206"/>
                <a:gd name="T9" fmla="*/ 149 h 187"/>
                <a:gd name="T10" fmla="*/ 6 w 206"/>
                <a:gd name="T11" fmla="*/ 149 h 187"/>
                <a:gd name="T12" fmla="*/ 10 w 206"/>
                <a:gd name="T13" fmla="*/ 152 h 187"/>
                <a:gd name="T14" fmla="*/ 17 w 206"/>
                <a:gd name="T15" fmla="*/ 154 h 187"/>
                <a:gd name="T16" fmla="*/ 189 w 206"/>
                <a:gd name="T17" fmla="*/ 154 h 187"/>
                <a:gd name="T18" fmla="*/ 189 w 206"/>
                <a:gd name="T19" fmla="*/ 154 h 187"/>
                <a:gd name="T20" fmla="*/ 197 w 206"/>
                <a:gd name="T21" fmla="*/ 152 h 187"/>
                <a:gd name="T22" fmla="*/ 200 w 206"/>
                <a:gd name="T23" fmla="*/ 149 h 187"/>
                <a:gd name="T24" fmla="*/ 200 w 206"/>
                <a:gd name="T25" fmla="*/ 149 h 187"/>
                <a:gd name="T26" fmla="*/ 204 w 206"/>
                <a:gd name="T27" fmla="*/ 143 h 187"/>
                <a:gd name="T28" fmla="*/ 206 w 206"/>
                <a:gd name="T29" fmla="*/ 138 h 187"/>
                <a:gd name="T30" fmla="*/ 206 w 206"/>
                <a:gd name="T31" fmla="*/ 16 h 187"/>
                <a:gd name="T32" fmla="*/ 206 w 206"/>
                <a:gd name="T33" fmla="*/ 16 h 187"/>
                <a:gd name="T34" fmla="*/ 204 w 206"/>
                <a:gd name="T35" fmla="*/ 9 h 187"/>
                <a:gd name="T36" fmla="*/ 200 w 206"/>
                <a:gd name="T37" fmla="*/ 5 h 187"/>
                <a:gd name="T38" fmla="*/ 200 w 206"/>
                <a:gd name="T39" fmla="*/ 5 h 187"/>
                <a:gd name="T40" fmla="*/ 197 w 206"/>
                <a:gd name="T41" fmla="*/ 2 h 187"/>
                <a:gd name="T42" fmla="*/ 189 w 206"/>
                <a:gd name="T43" fmla="*/ 0 h 187"/>
                <a:gd name="T44" fmla="*/ 17 w 206"/>
                <a:gd name="T45" fmla="*/ 0 h 187"/>
                <a:gd name="T46" fmla="*/ 17 w 206"/>
                <a:gd name="T47" fmla="*/ 0 h 187"/>
                <a:gd name="T48" fmla="*/ 10 w 206"/>
                <a:gd name="T49" fmla="*/ 2 h 187"/>
                <a:gd name="T50" fmla="*/ 6 w 206"/>
                <a:gd name="T51" fmla="*/ 5 h 187"/>
                <a:gd name="T52" fmla="*/ 6 w 206"/>
                <a:gd name="T53" fmla="*/ 5 h 187"/>
                <a:gd name="T54" fmla="*/ 2 w 206"/>
                <a:gd name="T55" fmla="*/ 9 h 187"/>
                <a:gd name="T56" fmla="*/ 0 w 206"/>
                <a:gd name="T57" fmla="*/ 16 h 187"/>
                <a:gd name="T58" fmla="*/ 0 w 206"/>
                <a:gd name="T59" fmla="*/ 16 h 187"/>
                <a:gd name="T60" fmla="*/ 84 w 206"/>
                <a:gd name="T61" fmla="*/ 160 h 187"/>
                <a:gd name="T62" fmla="*/ 122 w 206"/>
                <a:gd name="T63" fmla="*/ 160 h 187"/>
                <a:gd name="T64" fmla="*/ 122 w 206"/>
                <a:gd name="T65" fmla="*/ 176 h 187"/>
                <a:gd name="T66" fmla="*/ 91 w 206"/>
                <a:gd name="T67" fmla="*/ 176 h 187"/>
                <a:gd name="T68" fmla="*/ 91 w 206"/>
                <a:gd name="T69" fmla="*/ 180 h 187"/>
                <a:gd name="T70" fmla="*/ 142 w 206"/>
                <a:gd name="T71" fmla="*/ 180 h 187"/>
                <a:gd name="T72" fmla="*/ 142 w 206"/>
                <a:gd name="T73" fmla="*/ 187 h 187"/>
                <a:gd name="T74" fmla="*/ 64 w 206"/>
                <a:gd name="T75" fmla="*/ 187 h 187"/>
                <a:gd name="T76" fmla="*/ 64 w 206"/>
                <a:gd name="T77" fmla="*/ 180 h 187"/>
                <a:gd name="T78" fmla="*/ 66 w 206"/>
                <a:gd name="T79" fmla="*/ 180 h 187"/>
                <a:gd name="T80" fmla="*/ 80 w 206"/>
                <a:gd name="T81" fmla="*/ 176 h 187"/>
                <a:gd name="T82" fmla="*/ 80 w 206"/>
                <a:gd name="T83" fmla="*/ 176 h 187"/>
                <a:gd name="T84" fmla="*/ 82 w 206"/>
                <a:gd name="T85" fmla="*/ 176 h 187"/>
                <a:gd name="T86" fmla="*/ 84 w 206"/>
                <a:gd name="T87" fmla="*/ 174 h 187"/>
                <a:gd name="T88" fmla="*/ 84 w 206"/>
                <a:gd name="T89" fmla="*/ 160 h 187"/>
                <a:gd name="T90" fmla="*/ 84 w 206"/>
                <a:gd name="T91" fmla="*/ 160 h 187"/>
                <a:gd name="T92" fmla="*/ 15 w 206"/>
                <a:gd name="T93" fmla="*/ 14 h 187"/>
                <a:gd name="T94" fmla="*/ 191 w 206"/>
                <a:gd name="T95" fmla="*/ 14 h 187"/>
                <a:gd name="T96" fmla="*/ 191 w 206"/>
                <a:gd name="T97" fmla="*/ 140 h 187"/>
                <a:gd name="T98" fmla="*/ 15 w 206"/>
                <a:gd name="T99" fmla="*/ 140 h 187"/>
                <a:gd name="T100" fmla="*/ 15 w 206"/>
                <a:gd name="T101" fmla="*/ 14 h 187"/>
                <a:gd name="T102" fmla="*/ 15 w 206"/>
                <a:gd name="T103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" h="187">
                  <a:moveTo>
                    <a:pt x="0" y="16"/>
                  </a:moveTo>
                  <a:lnTo>
                    <a:pt x="0" y="138"/>
                  </a:lnTo>
                  <a:lnTo>
                    <a:pt x="0" y="138"/>
                  </a:lnTo>
                  <a:lnTo>
                    <a:pt x="2" y="143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10" y="152"/>
                  </a:lnTo>
                  <a:lnTo>
                    <a:pt x="17" y="154"/>
                  </a:lnTo>
                  <a:lnTo>
                    <a:pt x="189" y="154"/>
                  </a:lnTo>
                  <a:lnTo>
                    <a:pt x="189" y="154"/>
                  </a:lnTo>
                  <a:lnTo>
                    <a:pt x="197" y="152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4" y="143"/>
                  </a:lnTo>
                  <a:lnTo>
                    <a:pt x="206" y="138"/>
                  </a:lnTo>
                  <a:lnTo>
                    <a:pt x="206" y="16"/>
                  </a:lnTo>
                  <a:lnTo>
                    <a:pt x="206" y="16"/>
                  </a:lnTo>
                  <a:lnTo>
                    <a:pt x="204" y="9"/>
                  </a:lnTo>
                  <a:lnTo>
                    <a:pt x="200" y="5"/>
                  </a:lnTo>
                  <a:lnTo>
                    <a:pt x="200" y="5"/>
                  </a:lnTo>
                  <a:lnTo>
                    <a:pt x="197" y="2"/>
                  </a:lnTo>
                  <a:lnTo>
                    <a:pt x="18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2"/>
                  </a:lnTo>
                  <a:lnTo>
                    <a:pt x="6" y="5"/>
                  </a:lnTo>
                  <a:lnTo>
                    <a:pt x="6" y="5"/>
                  </a:lnTo>
                  <a:lnTo>
                    <a:pt x="2" y="9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84" y="160"/>
                  </a:moveTo>
                  <a:lnTo>
                    <a:pt x="122" y="160"/>
                  </a:lnTo>
                  <a:lnTo>
                    <a:pt x="122" y="176"/>
                  </a:lnTo>
                  <a:lnTo>
                    <a:pt x="91" y="176"/>
                  </a:lnTo>
                  <a:lnTo>
                    <a:pt x="91" y="180"/>
                  </a:lnTo>
                  <a:lnTo>
                    <a:pt x="142" y="180"/>
                  </a:lnTo>
                  <a:lnTo>
                    <a:pt x="142" y="187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6" y="180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82" y="176"/>
                  </a:lnTo>
                  <a:lnTo>
                    <a:pt x="84" y="174"/>
                  </a:lnTo>
                  <a:lnTo>
                    <a:pt x="84" y="160"/>
                  </a:lnTo>
                  <a:lnTo>
                    <a:pt x="84" y="160"/>
                  </a:lnTo>
                  <a:close/>
                  <a:moveTo>
                    <a:pt x="15" y="14"/>
                  </a:moveTo>
                  <a:lnTo>
                    <a:pt x="191" y="14"/>
                  </a:lnTo>
                  <a:lnTo>
                    <a:pt x="191" y="140"/>
                  </a:lnTo>
                  <a:lnTo>
                    <a:pt x="15" y="140"/>
                  </a:lnTo>
                  <a:lnTo>
                    <a:pt x="15" y="14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" name="Freeform 77">
              <a:extLst>
                <a:ext uri="{FF2B5EF4-FFF2-40B4-BE49-F238E27FC236}">
                  <a16:creationId xmlns:a16="http://schemas.microsoft.com/office/drawing/2014/main" id="{F2C3C065-CB3D-2E6B-A0AC-CDDDD93C5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4401" y="2117726"/>
              <a:ext cx="233363" cy="144463"/>
            </a:xfrm>
            <a:custGeom>
              <a:avLst/>
              <a:gdLst>
                <a:gd name="T0" fmla="*/ 147 w 147"/>
                <a:gd name="T1" fmla="*/ 58 h 91"/>
                <a:gd name="T2" fmla="*/ 141 w 147"/>
                <a:gd name="T3" fmla="*/ 73 h 91"/>
                <a:gd name="T4" fmla="*/ 128 w 147"/>
                <a:gd name="T5" fmla="*/ 80 h 91"/>
                <a:gd name="T6" fmla="*/ 118 w 147"/>
                <a:gd name="T7" fmla="*/ 91 h 91"/>
                <a:gd name="T8" fmla="*/ 118 w 147"/>
                <a:gd name="T9" fmla="*/ 80 h 91"/>
                <a:gd name="T10" fmla="*/ 103 w 147"/>
                <a:gd name="T11" fmla="*/ 75 h 91"/>
                <a:gd name="T12" fmla="*/ 98 w 147"/>
                <a:gd name="T13" fmla="*/ 58 h 91"/>
                <a:gd name="T14" fmla="*/ 114 w 147"/>
                <a:gd name="T15" fmla="*/ 58 h 91"/>
                <a:gd name="T16" fmla="*/ 116 w 147"/>
                <a:gd name="T17" fmla="*/ 66 h 91"/>
                <a:gd name="T18" fmla="*/ 121 w 147"/>
                <a:gd name="T19" fmla="*/ 67 h 91"/>
                <a:gd name="T20" fmla="*/ 125 w 147"/>
                <a:gd name="T21" fmla="*/ 66 h 91"/>
                <a:gd name="T22" fmla="*/ 130 w 147"/>
                <a:gd name="T23" fmla="*/ 62 h 91"/>
                <a:gd name="T24" fmla="*/ 130 w 147"/>
                <a:gd name="T25" fmla="*/ 60 h 91"/>
                <a:gd name="T26" fmla="*/ 128 w 147"/>
                <a:gd name="T27" fmla="*/ 55 h 91"/>
                <a:gd name="T28" fmla="*/ 112 w 147"/>
                <a:gd name="T29" fmla="*/ 47 h 91"/>
                <a:gd name="T30" fmla="*/ 107 w 147"/>
                <a:gd name="T31" fmla="*/ 44 h 91"/>
                <a:gd name="T32" fmla="*/ 99 w 147"/>
                <a:gd name="T33" fmla="*/ 35 h 91"/>
                <a:gd name="T34" fmla="*/ 99 w 147"/>
                <a:gd name="T35" fmla="*/ 29 h 91"/>
                <a:gd name="T36" fmla="*/ 105 w 147"/>
                <a:gd name="T37" fmla="*/ 15 h 91"/>
                <a:gd name="T38" fmla="*/ 118 w 147"/>
                <a:gd name="T39" fmla="*/ 9 h 91"/>
                <a:gd name="T40" fmla="*/ 118 w 147"/>
                <a:gd name="T41" fmla="*/ 0 h 91"/>
                <a:gd name="T42" fmla="*/ 127 w 147"/>
                <a:gd name="T43" fmla="*/ 9 h 91"/>
                <a:gd name="T44" fmla="*/ 134 w 147"/>
                <a:gd name="T45" fmla="*/ 11 h 91"/>
                <a:gd name="T46" fmla="*/ 143 w 147"/>
                <a:gd name="T47" fmla="*/ 20 h 91"/>
                <a:gd name="T48" fmla="*/ 128 w 147"/>
                <a:gd name="T49" fmla="*/ 27 h 91"/>
                <a:gd name="T50" fmla="*/ 127 w 147"/>
                <a:gd name="T51" fmla="*/ 24 h 91"/>
                <a:gd name="T52" fmla="*/ 121 w 147"/>
                <a:gd name="T53" fmla="*/ 22 h 91"/>
                <a:gd name="T54" fmla="*/ 116 w 147"/>
                <a:gd name="T55" fmla="*/ 27 h 91"/>
                <a:gd name="T56" fmla="*/ 118 w 147"/>
                <a:gd name="T57" fmla="*/ 33 h 91"/>
                <a:gd name="T58" fmla="*/ 128 w 147"/>
                <a:gd name="T59" fmla="*/ 38 h 91"/>
                <a:gd name="T60" fmla="*/ 136 w 147"/>
                <a:gd name="T61" fmla="*/ 40 h 91"/>
                <a:gd name="T62" fmla="*/ 139 w 147"/>
                <a:gd name="T63" fmla="*/ 44 h 91"/>
                <a:gd name="T64" fmla="*/ 145 w 147"/>
                <a:gd name="T65" fmla="*/ 51 h 91"/>
                <a:gd name="T66" fmla="*/ 147 w 147"/>
                <a:gd name="T67" fmla="*/ 58 h 91"/>
                <a:gd name="T68" fmla="*/ 87 w 147"/>
                <a:gd name="T69" fmla="*/ 18 h 91"/>
                <a:gd name="T70" fmla="*/ 65 w 147"/>
                <a:gd name="T71" fmla="*/ 91 h 91"/>
                <a:gd name="T72" fmla="*/ 87 w 147"/>
                <a:gd name="T73" fmla="*/ 91 h 91"/>
                <a:gd name="T74" fmla="*/ 54 w 147"/>
                <a:gd name="T75" fmla="*/ 44 h 91"/>
                <a:gd name="T76" fmla="*/ 32 w 147"/>
                <a:gd name="T77" fmla="*/ 91 h 91"/>
                <a:gd name="T78" fmla="*/ 54 w 147"/>
                <a:gd name="T79" fmla="*/ 91 h 91"/>
                <a:gd name="T80" fmla="*/ 21 w 147"/>
                <a:gd name="T81" fmla="*/ 67 h 91"/>
                <a:gd name="T82" fmla="*/ 0 w 147"/>
                <a:gd name="T83" fmla="*/ 91 h 91"/>
                <a:gd name="T84" fmla="*/ 21 w 147"/>
                <a:gd name="T8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91">
                  <a:moveTo>
                    <a:pt x="147" y="58"/>
                  </a:moveTo>
                  <a:lnTo>
                    <a:pt x="147" y="58"/>
                  </a:lnTo>
                  <a:lnTo>
                    <a:pt x="145" y="67"/>
                  </a:lnTo>
                  <a:lnTo>
                    <a:pt x="141" y="73"/>
                  </a:lnTo>
                  <a:lnTo>
                    <a:pt x="136" y="78"/>
                  </a:lnTo>
                  <a:lnTo>
                    <a:pt x="128" y="80"/>
                  </a:lnTo>
                  <a:lnTo>
                    <a:pt x="128" y="91"/>
                  </a:lnTo>
                  <a:lnTo>
                    <a:pt x="118" y="91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0" y="78"/>
                  </a:lnTo>
                  <a:lnTo>
                    <a:pt x="103" y="75"/>
                  </a:lnTo>
                  <a:lnTo>
                    <a:pt x="99" y="67"/>
                  </a:lnTo>
                  <a:lnTo>
                    <a:pt x="98" y="58"/>
                  </a:lnTo>
                  <a:lnTo>
                    <a:pt x="114" y="58"/>
                  </a:lnTo>
                  <a:lnTo>
                    <a:pt x="114" y="58"/>
                  </a:lnTo>
                  <a:lnTo>
                    <a:pt x="114" y="62"/>
                  </a:lnTo>
                  <a:lnTo>
                    <a:pt x="116" y="66"/>
                  </a:lnTo>
                  <a:lnTo>
                    <a:pt x="119" y="67"/>
                  </a:lnTo>
                  <a:lnTo>
                    <a:pt x="121" y="67"/>
                  </a:lnTo>
                  <a:lnTo>
                    <a:pt x="121" y="67"/>
                  </a:lnTo>
                  <a:lnTo>
                    <a:pt x="125" y="66"/>
                  </a:lnTo>
                  <a:lnTo>
                    <a:pt x="128" y="66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8" y="55"/>
                  </a:lnTo>
                  <a:lnTo>
                    <a:pt x="125" y="51"/>
                  </a:lnTo>
                  <a:lnTo>
                    <a:pt x="112" y="47"/>
                  </a:lnTo>
                  <a:lnTo>
                    <a:pt x="112" y="47"/>
                  </a:lnTo>
                  <a:lnTo>
                    <a:pt x="107" y="44"/>
                  </a:lnTo>
                  <a:lnTo>
                    <a:pt x="103" y="40"/>
                  </a:lnTo>
                  <a:lnTo>
                    <a:pt x="99" y="35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101" y="22"/>
                  </a:lnTo>
                  <a:lnTo>
                    <a:pt x="105" y="15"/>
                  </a:lnTo>
                  <a:lnTo>
                    <a:pt x="110" y="11"/>
                  </a:lnTo>
                  <a:lnTo>
                    <a:pt x="118" y="9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7" y="0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34" y="11"/>
                  </a:lnTo>
                  <a:lnTo>
                    <a:pt x="139" y="15"/>
                  </a:lnTo>
                  <a:lnTo>
                    <a:pt x="143" y="20"/>
                  </a:lnTo>
                  <a:lnTo>
                    <a:pt x="145" y="27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7" y="24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8" y="24"/>
                  </a:lnTo>
                  <a:lnTo>
                    <a:pt x="116" y="27"/>
                  </a:lnTo>
                  <a:lnTo>
                    <a:pt x="116" y="27"/>
                  </a:lnTo>
                  <a:lnTo>
                    <a:pt x="118" y="33"/>
                  </a:lnTo>
                  <a:lnTo>
                    <a:pt x="121" y="35"/>
                  </a:lnTo>
                  <a:lnTo>
                    <a:pt x="128" y="38"/>
                  </a:lnTo>
                  <a:lnTo>
                    <a:pt x="128" y="38"/>
                  </a:lnTo>
                  <a:lnTo>
                    <a:pt x="136" y="40"/>
                  </a:lnTo>
                  <a:lnTo>
                    <a:pt x="139" y="44"/>
                  </a:lnTo>
                  <a:lnTo>
                    <a:pt x="139" y="44"/>
                  </a:lnTo>
                  <a:lnTo>
                    <a:pt x="143" y="47"/>
                  </a:lnTo>
                  <a:lnTo>
                    <a:pt x="145" y="51"/>
                  </a:lnTo>
                  <a:lnTo>
                    <a:pt x="147" y="58"/>
                  </a:lnTo>
                  <a:lnTo>
                    <a:pt x="147" y="58"/>
                  </a:lnTo>
                  <a:close/>
                  <a:moveTo>
                    <a:pt x="87" y="91"/>
                  </a:moveTo>
                  <a:lnTo>
                    <a:pt x="87" y="18"/>
                  </a:lnTo>
                  <a:lnTo>
                    <a:pt x="65" y="18"/>
                  </a:lnTo>
                  <a:lnTo>
                    <a:pt x="65" y="91"/>
                  </a:lnTo>
                  <a:lnTo>
                    <a:pt x="87" y="91"/>
                  </a:lnTo>
                  <a:lnTo>
                    <a:pt x="87" y="91"/>
                  </a:lnTo>
                  <a:close/>
                  <a:moveTo>
                    <a:pt x="54" y="91"/>
                  </a:moveTo>
                  <a:lnTo>
                    <a:pt x="54" y="44"/>
                  </a:lnTo>
                  <a:lnTo>
                    <a:pt x="32" y="44"/>
                  </a:lnTo>
                  <a:lnTo>
                    <a:pt x="32" y="91"/>
                  </a:lnTo>
                  <a:lnTo>
                    <a:pt x="54" y="91"/>
                  </a:lnTo>
                  <a:lnTo>
                    <a:pt x="54" y="91"/>
                  </a:lnTo>
                  <a:close/>
                  <a:moveTo>
                    <a:pt x="21" y="91"/>
                  </a:moveTo>
                  <a:lnTo>
                    <a:pt x="21" y="67"/>
                  </a:lnTo>
                  <a:lnTo>
                    <a:pt x="0" y="67"/>
                  </a:lnTo>
                  <a:lnTo>
                    <a:pt x="0" y="91"/>
                  </a:lnTo>
                  <a:lnTo>
                    <a:pt x="21" y="91"/>
                  </a:lnTo>
                  <a:lnTo>
                    <a:pt x="21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ABA6D6B-15FB-512E-7361-21F471EC0505}"/>
              </a:ext>
            </a:extLst>
          </p:cNvPr>
          <p:cNvSpPr txBox="1"/>
          <p:nvPr/>
        </p:nvSpPr>
        <p:spPr>
          <a:xfrm>
            <a:off x="3733800" y="3111609"/>
            <a:ext cx="367217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56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7923F7A-5B87-387B-10DC-E7A4D8001E50}"/>
              </a:ext>
            </a:extLst>
          </p:cNvPr>
          <p:cNvGrpSpPr/>
          <p:nvPr/>
        </p:nvGrpSpPr>
        <p:grpSpPr>
          <a:xfrm>
            <a:off x="1164474" y="2454527"/>
            <a:ext cx="6819499" cy="920682"/>
            <a:chOff x="1171575" y="3484563"/>
            <a:chExt cx="9736138" cy="1314450"/>
          </a:xfrm>
        </p:grpSpPr>
        <p:sp>
          <p:nvSpPr>
            <p:cNvPr id="86" name="Freeform 101">
              <a:extLst>
                <a:ext uri="{FF2B5EF4-FFF2-40B4-BE49-F238E27FC236}">
                  <a16:creationId xmlns:a16="http://schemas.microsoft.com/office/drawing/2014/main" id="{AFEB19A6-D70B-610C-2808-0FC1AB01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050" y="3484563"/>
              <a:ext cx="942975" cy="293688"/>
            </a:xfrm>
            <a:custGeom>
              <a:avLst/>
              <a:gdLst>
                <a:gd name="T0" fmla="*/ 551 w 594"/>
                <a:gd name="T1" fmla="*/ 185 h 185"/>
                <a:gd name="T2" fmla="*/ 43 w 594"/>
                <a:gd name="T3" fmla="*/ 185 h 185"/>
                <a:gd name="T4" fmla="*/ 43 w 594"/>
                <a:gd name="T5" fmla="*/ 185 h 185"/>
                <a:gd name="T6" fmla="*/ 35 w 594"/>
                <a:gd name="T7" fmla="*/ 185 h 185"/>
                <a:gd name="T8" fmla="*/ 27 w 594"/>
                <a:gd name="T9" fmla="*/ 182 h 185"/>
                <a:gd name="T10" fmla="*/ 19 w 594"/>
                <a:gd name="T11" fmla="*/ 179 h 185"/>
                <a:gd name="T12" fmla="*/ 12 w 594"/>
                <a:gd name="T13" fmla="*/ 172 h 185"/>
                <a:gd name="T14" fmla="*/ 7 w 594"/>
                <a:gd name="T15" fmla="*/ 167 h 185"/>
                <a:gd name="T16" fmla="*/ 4 w 594"/>
                <a:gd name="T17" fmla="*/ 159 h 185"/>
                <a:gd name="T18" fmla="*/ 0 w 594"/>
                <a:gd name="T19" fmla="*/ 151 h 185"/>
                <a:gd name="T20" fmla="*/ 0 w 594"/>
                <a:gd name="T21" fmla="*/ 142 h 185"/>
                <a:gd name="T22" fmla="*/ 0 w 594"/>
                <a:gd name="T23" fmla="*/ 45 h 185"/>
                <a:gd name="T24" fmla="*/ 0 w 594"/>
                <a:gd name="T25" fmla="*/ 45 h 185"/>
                <a:gd name="T26" fmla="*/ 0 w 594"/>
                <a:gd name="T27" fmla="*/ 37 h 185"/>
                <a:gd name="T28" fmla="*/ 4 w 594"/>
                <a:gd name="T29" fmla="*/ 28 h 185"/>
                <a:gd name="T30" fmla="*/ 7 w 594"/>
                <a:gd name="T31" fmla="*/ 20 h 185"/>
                <a:gd name="T32" fmla="*/ 12 w 594"/>
                <a:gd name="T33" fmla="*/ 13 h 185"/>
                <a:gd name="T34" fmla="*/ 19 w 594"/>
                <a:gd name="T35" fmla="*/ 9 h 185"/>
                <a:gd name="T36" fmla="*/ 27 w 594"/>
                <a:gd name="T37" fmla="*/ 5 h 185"/>
                <a:gd name="T38" fmla="*/ 35 w 594"/>
                <a:gd name="T39" fmla="*/ 2 h 185"/>
                <a:gd name="T40" fmla="*/ 43 w 594"/>
                <a:gd name="T41" fmla="*/ 0 h 185"/>
                <a:gd name="T42" fmla="*/ 551 w 594"/>
                <a:gd name="T43" fmla="*/ 0 h 185"/>
                <a:gd name="T44" fmla="*/ 551 w 594"/>
                <a:gd name="T45" fmla="*/ 0 h 185"/>
                <a:gd name="T46" fmla="*/ 559 w 594"/>
                <a:gd name="T47" fmla="*/ 2 h 185"/>
                <a:gd name="T48" fmla="*/ 567 w 594"/>
                <a:gd name="T49" fmla="*/ 5 h 185"/>
                <a:gd name="T50" fmla="*/ 574 w 594"/>
                <a:gd name="T51" fmla="*/ 9 h 185"/>
                <a:gd name="T52" fmla="*/ 581 w 594"/>
                <a:gd name="T53" fmla="*/ 13 h 185"/>
                <a:gd name="T54" fmla="*/ 587 w 594"/>
                <a:gd name="T55" fmla="*/ 20 h 185"/>
                <a:gd name="T56" fmla="*/ 590 w 594"/>
                <a:gd name="T57" fmla="*/ 28 h 185"/>
                <a:gd name="T58" fmla="*/ 594 w 594"/>
                <a:gd name="T59" fmla="*/ 37 h 185"/>
                <a:gd name="T60" fmla="*/ 594 w 594"/>
                <a:gd name="T61" fmla="*/ 45 h 185"/>
                <a:gd name="T62" fmla="*/ 594 w 594"/>
                <a:gd name="T63" fmla="*/ 142 h 185"/>
                <a:gd name="T64" fmla="*/ 594 w 594"/>
                <a:gd name="T65" fmla="*/ 142 h 185"/>
                <a:gd name="T66" fmla="*/ 594 w 594"/>
                <a:gd name="T67" fmla="*/ 151 h 185"/>
                <a:gd name="T68" fmla="*/ 590 w 594"/>
                <a:gd name="T69" fmla="*/ 159 h 185"/>
                <a:gd name="T70" fmla="*/ 587 w 594"/>
                <a:gd name="T71" fmla="*/ 167 h 185"/>
                <a:gd name="T72" fmla="*/ 581 w 594"/>
                <a:gd name="T73" fmla="*/ 172 h 185"/>
                <a:gd name="T74" fmla="*/ 574 w 594"/>
                <a:gd name="T75" fmla="*/ 179 h 185"/>
                <a:gd name="T76" fmla="*/ 567 w 594"/>
                <a:gd name="T77" fmla="*/ 182 h 185"/>
                <a:gd name="T78" fmla="*/ 559 w 594"/>
                <a:gd name="T79" fmla="*/ 185 h 185"/>
                <a:gd name="T80" fmla="*/ 551 w 594"/>
                <a:gd name="T81" fmla="*/ 185 h 185"/>
                <a:gd name="T82" fmla="*/ 551 w 594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" h="185">
                  <a:moveTo>
                    <a:pt x="551" y="185"/>
                  </a:moveTo>
                  <a:lnTo>
                    <a:pt x="43" y="185"/>
                  </a:lnTo>
                  <a:lnTo>
                    <a:pt x="43" y="185"/>
                  </a:lnTo>
                  <a:lnTo>
                    <a:pt x="35" y="185"/>
                  </a:lnTo>
                  <a:lnTo>
                    <a:pt x="27" y="182"/>
                  </a:lnTo>
                  <a:lnTo>
                    <a:pt x="19" y="179"/>
                  </a:lnTo>
                  <a:lnTo>
                    <a:pt x="12" y="172"/>
                  </a:lnTo>
                  <a:lnTo>
                    <a:pt x="7" y="167"/>
                  </a:lnTo>
                  <a:lnTo>
                    <a:pt x="4" y="159"/>
                  </a:lnTo>
                  <a:lnTo>
                    <a:pt x="0" y="151"/>
                  </a:lnTo>
                  <a:lnTo>
                    <a:pt x="0" y="14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4" y="28"/>
                  </a:lnTo>
                  <a:lnTo>
                    <a:pt x="7" y="20"/>
                  </a:lnTo>
                  <a:lnTo>
                    <a:pt x="12" y="13"/>
                  </a:lnTo>
                  <a:lnTo>
                    <a:pt x="19" y="9"/>
                  </a:lnTo>
                  <a:lnTo>
                    <a:pt x="27" y="5"/>
                  </a:lnTo>
                  <a:lnTo>
                    <a:pt x="35" y="2"/>
                  </a:lnTo>
                  <a:lnTo>
                    <a:pt x="43" y="0"/>
                  </a:lnTo>
                  <a:lnTo>
                    <a:pt x="551" y="0"/>
                  </a:lnTo>
                  <a:lnTo>
                    <a:pt x="551" y="0"/>
                  </a:lnTo>
                  <a:lnTo>
                    <a:pt x="559" y="2"/>
                  </a:lnTo>
                  <a:lnTo>
                    <a:pt x="567" y="5"/>
                  </a:lnTo>
                  <a:lnTo>
                    <a:pt x="574" y="9"/>
                  </a:lnTo>
                  <a:lnTo>
                    <a:pt x="581" y="13"/>
                  </a:lnTo>
                  <a:lnTo>
                    <a:pt x="587" y="20"/>
                  </a:lnTo>
                  <a:lnTo>
                    <a:pt x="590" y="28"/>
                  </a:lnTo>
                  <a:lnTo>
                    <a:pt x="594" y="37"/>
                  </a:lnTo>
                  <a:lnTo>
                    <a:pt x="594" y="45"/>
                  </a:lnTo>
                  <a:lnTo>
                    <a:pt x="594" y="142"/>
                  </a:lnTo>
                  <a:lnTo>
                    <a:pt x="594" y="142"/>
                  </a:lnTo>
                  <a:lnTo>
                    <a:pt x="594" y="151"/>
                  </a:lnTo>
                  <a:lnTo>
                    <a:pt x="590" y="159"/>
                  </a:lnTo>
                  <a:lnTo>
                    <a:pt x="587" y="167"/>
                  </a:lnTo>
                  <a:lnTo>
                    <a:pt x="581" y="172"/>
                  </a:lnTo>
                  <a:lnTo>
                    <a:pt x="574" y="179"/>
                  </a:lnTo>
                  <a:lnTo>
                    <a:pt x="567" y="182"/>
                  </a:lnTo>
                  <a:lnTo>
                    <a:pt x="559" y="185"/>
                  </a:lnTo>
                  <a:lnTo>
                    <a:pt x="551" y="185"/>
                  </a:lnTo>
                  <a:lnTo>
                    <a:pt x="551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7" name="Freeform 103">
              <a:extLst>
                <a:ext uri="{FF2B5EF4-FFF2-40B4-BE49-F238E27FC236}">
                  <a16:creationId xmlns:a16="http://schemas.microsoft.com/office/drawing/2014/main" id="{7F87218B-4813-C701-4FBA-C46746870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663" y="3484563"/>
              <a:ext cx="944563" cy="293688"/>
            </a:xfrm>
            <a:custGeom>
              <a:avLst/>
              <a:gdLst>
                <a:gd name="T0" fmla="*/ 550 w 595"/>
                <a:gd name="T1" fmla="*/ 185 h 185"/>
                <a:gd name="T2" fmla="*/ 45 w 595"/>
                <a:gd name="T3" fmla="*/ 185 h 185"/>
                <a:gd name="T4" fmla="*/ 45 w 595"/>
                <a:gd name="T5" fmla="*/ 185 h 185"/>
                <a:gd name="T6" fmla="*/ 35 w 595"/>
                <a:gd name="T7" fmla="*/ 185 h 185"/>
                <a:gd name="T8" fmla="*/ 26 w 595"/>
                <a:gd name="T9" fmla="*/ 182 h 185"/>
                <a:gd name="T10" fmla="*/ 20 w 595"/>
                <a:gd name="T11" fmla="*/ 179 h 185"/>
                <a:gd name="T12" fmla="*/ 13 w 595"/>
                <a:gd name="T13" fmla="*/ 172 h 185"/>
                <a:gd name="T14" fmla="*/ 8 w 595"/>
                <a:gd name="T15" fmla="*/ 167 h 185"/>
                <a:gd name="T16" fmla="*/ 3 w 595"/>
                <a:gd name="T17" fmla="*/ 159 h 185"/>
                <a:gd name="T18" fmla="*/ 2 w 595"/>
                <a:gd name="T19" fmla="*/ 151 h 185"/>
                <a:gd name="T20" fmla="*/ 0 w 595"/>
                <a:gd name="T21" fmla="*/ 142 h 185"/>
                <a:gd name="T22" fmla="*/ 0 w 595"/>
                <a:gd name="T23" fmla="*/ 45 h 185"/>
                <a:gd name="T24" fmla="*/ 0 w 595"/>
                <a:gd name="T25" fmla="*/ 45 h 185"/>
                <a:gd name="T26" fmla="*/ 2 w 595"/>
                <a:gd name="T27" fmla="*/ 37 h 185"/>
                <a:gd name="T28" fmla="*/ 3 w 595"/>
                <a:gd name="T29" fmla="*/ 28 h 185"/>
                <a:gd name="T30" fmla="*/ 8 w 595"/>
                <a:gd name="T31" fmla="*/ 20 h 185"/>
                <a:gd name="T32" fmla="*/ 13 w 595"/>
                <a:gd name="T33" fmla="*/ 13 h 185"/>
                <a:gd name="T34" fmla="*/ 20 w 595"/>
                <a:gd name="T35" fmla="*/ 9 h 185"/>
                <a:gd name="T36" fmla="*/ 26 w 595"/>
                <a:gd name="T37" fmla="*/ 5 h 185"/>
                <a:gd name="T38" fmla="*/ 35 w 595"/>
                <a:gd name="T39" fmla="*/ 2 h 185"/>
                <a:gd name="T40" fmla="*/ 45 w 595"/>
                <a:gd name="T41" fmla="*/ 0 h 185"/>
                <a:gd name="T42" fmla="*/ 550 w 595"/>
                <a:gd name="T43" fmla="*/ 0 h 185"/>
                <a:gd name="T44" fmla="*/ 550 w 595"/>
                <a:gd name="T45" fmla="*/ 0 h 185"/>
                <a:gd name="T46" fmla="*/ 559 w 595"/>
                <a:gd name="T47" fmla="*/ 2 h 185"/>
                <a:gd name="T48" fmla="*/ 567 w 595"/>
                <a:gd name="T49" fmla="*/ 5 h 185"/>
                <a:gd name="T50" fmla="*/ 575 w 595"/>
                <a:gd name="T51" fmla="*/ 9 h 185"/>
                <a:gd name="T52" fmla="*/ 582 w 595"/>
                <a:gd name="T53" fmla="*/ 13 h 185"/>
                <a:gd name="T54" fmla="*/ 587 w 595"/>
                <a:gd name="T55" fmla="*/ 20 h 185"/>
                <a:gd name="T56" fmla="*/ 592 w 595"/>
                <a:gd name="T57" fmla="*/ 28 h 185"/>
                <a:gd name="T58" fmla="*/ 593 w 595"/>
                <a:gd name="T59" fmla="*/ 37 h 185"/>
                <a:gd name="T60" fmla="*/ 595 w 595"/>
                <a:gd name="T61" fmla="*/ 45 h 185"/>
                <a:gd name="T62" fmla="*/ 595 w 595"/>
                <a:gd name="T63" fmla="*/ 142 h 185"/>
                <a:gd name="T64" fmla="*/ 595 w 595"/>
                <a:gd name="T65" fmla="*/ 142 h 185"/>
                <a:gd name="T66" fmla="*/ 593 w 595"/>
                <a:gd name="T67" fmla="*/ 151 h 185"/>
                <a:gd name="T68" fmla="*/ 592 w 595"/>
                <a:gd name="T69" fmla="*/ 159 h 185"/>
                <a:gd name="T70" fmla="*/ 587 w 595"/>
                <a:gd name="T71" fmla="*/ 167 h 185"/>
                <a:gd name="T72" fmla="*/ 582 w 595"/>
                <a:gd name="T73" fmla="*/ 172 h 185"/>
                <a:gd name="T74" fmla="*/ 575 w 595"/>
                <a:gd name="T75" fmla="*/ 179 h 185"/>
                <a:gd name="T76" fmla="*/ 567 w 595"/>
                <a:gd name="T77" fmla="*/ 182 h 185"/>
                <a:gd name="T78" fmla="*/ 559 w 595"/>
                <a:gd name="T79" fmla="*/ 185 h 185"/>
                <a:gd name="T80" fmla="*/ 550 w 595"/>
                <a:gd name="T81" fmla="*/ 185 h 185"/>
                <a:gd name="T82" fmla="*/ 550 w 595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5" h="185">
                  <a:moveTo>
                    <a:pt x="550" y="185"/>
                  </a:moveTo>
                  <a:lnTo>
                    <a:pt x="45" y="185"/>
                  </a:lnTo>
                  <a:lnTo>
                    <a:pt x="45" y="185"/>
                  </a:lnTo>
                  <a:lnTo>
                    <a:pt x="35" y="185"/>
                  </a:lnTo>
                  <a:lnTo>
                    <a:pt x="26" y="182"/>
                  </a:lnTo>
                  <a:lnTo>
                    <a:pt x="20" y="179"/>
                  </a:lnTo>
                  <a:lnTo>
                    <a:pt x="13" y="172"/>
                  </a:lnTo>
                  <a:lnTo>
                    <a:pt x="8" y="167"/>
                  </a:lnTo>
                  <a:lnTo>
                    <a:pt x="3" y="159"/>
                  </a:lnTo>
                  <a:lnTo>
                    <a:pt x="2" y="151"/>
                  </a:lnTo>
                  <a:lnTo>
                    <a:pt x="0" y="14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37"/>
                  </a:lnTo>
                  <a:lnTo>
                    <a:pt x="3" y="28"/>
                  </a:lnTo>
                  <a:lnTo>
                    <a:pt x="8" y="20"/>
                  </a:lnTo>
                  <a:lnTo>
                    <a:pt x="13" y="13"/>
                  </a:lnTo>
                  <a:lnTo>
                    <a:pt x="20" y="9"/>
                  </a:lnTo>
                  <a:lnTo>
                    <a:pt x="26" y="5"/>
                  </a:lnTo>
                  <a:lnTo>
                    <a:pt x="35" y="2"/>
                  </a:lnTo>
                  <a:lnTo>
                    <a:pt x="45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9" y="2"/>
                  </a:lnTo>
                  <a:lnTo>
                    <a:pt x="567" y="5"/>
                  </a:lnTo>
                  <a:lnTo>
                    <a:pt x="575" y="9"/>
                  </a:lnTo>
                  <a:lnTo>
                    <a:pt x="582" y="13"/>
                  </a:lnTo>
                  <a:lnTo>
                    <a:pt x="587" y="20"/>
                  </a:lnTo>
                  <a:lnTo>
                    <a:pt x="592" y="28"/>
                  </a:lnTo>
                  <a:lnTo>
                    <a:pt x="593" y="37"/>
                  </a:lnTo>
                  <a:lnTo>
                    <a:pt x="595" y="45"/>
                  </a:lnTo>
                  <a:lnTo>
                    <a:pt x="595" y="142"/>
                  </a:lnTo>
                  <a:lnTo>
                    <a:pt x="595" y="142"/>
                  </a:lnTo>
                  <a:lnTo>
                    <a:pt x="593" y="151"/>
                  </a:lnTo>
                  <a:lnTo>
                    <a:pt x="592" y="159"/>
                  </a:lnTo>
                  <a:lnTo>
                    <a:pt x="587" y="167"/>
                  </a:lnTo>
                  <a:lnTo>
                    <a:pt x="582" y="172"/>
                  </a:lnTo>
                  <a:lnTo>
                    <a:pt x="575" y="179"/>
                  </a:lnTo>
                  <a:lnTo>
                    <a:pt x="567" y="182"/>
                  </a:lnTo>
                  <a:lnTo>
                    <a:pt x="559" y="185"/>
                  </a:lnTo>
                  <a:lnTo>
                    <a:pt x="550" y="185"/>
                  </a:lnTo>
                  <a:lnTo>
                    <a:pt x="55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8" name="Freeform 105">
              <a:extLst>
                <a:ext uri="{FF2B5EF4-FFF2-40B4-BE49-F238E27FC236}">
                  <a16:creationId xmlns:a16="http://schemas.microsoft.com/office/drawing/2014/main" id="{A6987B73-3F51-9452-EFC1-BC79D401A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3150" y="3484563"/>
              <a:ext cx="944563" cy="293688"/>
            </a:xfrm>
            <a:custGeom>
              <a:avLst/>
              <a:gdLst>
                <a:gd name="T0" fmla="*/ 550 w 595"/>
                <a:gd name="T1" fmla="*/ 185 h 185"/>
                <a:gd name="T2" fmla="*/ 44 w 595"/>
                <a:gd name="T3" fmla="*/ 185 h 185"/>
                <a:gd name="T4" fmla="*/ 44 w 595"/>
                <a:gd name="T5" fmla="*/ 185 h 185"/>
                <a:gd name="T6" fmla="*/ 34 w 595"/>
                <a:gd name="T7" fmla="*/ 185 h 185"/>
                <a:gd name="T8" fmla="*/ 26 w 595"/>
                <a:gd name="T9" fmla="*/ 182 h 185"/>
                <a:gd name="T10" fmla="*/ 19 w 595"/>
                <a:gd name="T11" fmla="*/ 179 h 185"/>
                <a:gd name="T12" fmla="*/ 13 w 595"/>
                <a:gd name="T13" fmla="*/ 172 h 185"/>
                <a:gd name="T14" fmla="*/ 8 w 595"/>
                <a:gd name="T15" fmla="*/ 167 h 185"/>
                <a:gd name="T16" fmla="*/ 3 w 595"/>
                <a:gd name="T17" fmla="*/ 159 h 185"/>
                <a:gd name="T18" fmla="*/ 1 w 595"/>
                <a:gd name="T19" fmla="*/ 151 h 185"/>
                <a:gd name="T20" fmla="*/ 0 w 595"/>
                <a:gd name="T21" fmla="*/ 142 h 185"/>
                <a:gd name="T22" fmla="*/ 0 w 595"/>
                <a:gd name="T23" fmla="*/ 45 h 185"/>
                <a:gd name="T24" fmla="*/ 0 w 595"/>
                <a:gd name="T25" fmla="*/ 45 h 185"/>
                <a:gd name="T26" fmla="*/ 1 w 595"/>
                <a:gd name="T27" fmla="*/ 37 h 185"/>
                <a:gd name="T28" fmla="*/ 3 w 595"/>
                <a:gd name="T29" fmla="*/ 28 h 185"/>
                <a:gd name="T30" fmla="*/ 8 w 595"/>
                <a:gd name="T31" fmla="*/ 20 h 185"/>
                <a:gd name="T32" fmla="*/ 13 w 595"/>
                <a:gd name="T33" fmla="*/ 13 h 185"/>
                <a:gd name="T34" fmla="*/ 19 w 595"/>
                <a:gd name="T35" fmla="*/ 9 h 185"/>
                <a:gd name="T36" fmla="*/ 26 w 595"/>
                <a:gd name="T37" fmla="*/ 5 h 185"/>
                <a:gd name="T38" fmla="*/ 34 w 595"/>
                <a:gd name="T39" fmla="*/ 2 h 185"/>
                <a:gd name="T40" fmla="*/ 44 w 595"/>
                <a:gd name="T41" fmla="*/ 0 h 185"/>
                <a:gd name="T42" fmla="*/ 550 w 595"/>
                <a:gd name="T43" fmla="*/ 0 h 185"/>
                <a:gd name="T44" fmla="*/ 550 w 595"/>
                <a:gd name="T45" fmla="*/ 0 h 185"/>
                <a:gd name="T46" fmla="*/ 558 w 595"/>
                <a:gd name="T47" fmla="*/ 2 h 185"/>
                <a:gd name="T48" fmla="*/ 567 w 595"/>
                <a:gd name="T49" fmla="*/ 5 h 185"/>
                <a:gd name="T50" fmla="*/ 575 w 595"/>
                <a:gd name="T51" fmla="*/ 9 h 185"/>
                <a:gd name="T52" fmla="*/ 581 w 595"/>
                <a:gd name="T53" fmla="*/ 13 h 185"/>
                <a:gd name="T54" fmla="*/ 586 w 595"/>
                <a:gd name="T55" fmla="*/ 20 h 185"/>
                <a:gd name="T56" fmla="*/ 591 w 595"/>
                <a:gd name="T57" fmla="*/ 28 h 185"/>
                <a:gd name="T58" fmla="*/ 593 w 595"/>
                <a:gd name="T59" fmla="*/ 37 h 185"/>
                <a:gd name="T60" fmla="*/ 595 w 595"/>
                <a:gd name="T61" fmla="*/ 45 h 185"/>
                <a:gd name="T62" fmla="*/ 595 w 595"/>
                <a:gd name="T63" fmla="*/ 142 h 185"/>
                <a:gd name="T64" fmla="*/ 595 w 595"/>
                <a:gd name="T65" fmla="*/ 142 h 185"/>
                <a:gd name="T66" fmla="*/ 593 w 595"/>
                <a:gd name="T67" fmla="*/ 151 h 185"/>
                <a:gd name="T68" fmla="*/ 591 w 595"/>
                <a:gd name="T69" fmla="*/ 159 h 185"/>
                <a:gd name="T70" fmla="*/ 586 w 595"/>
                <a:gd name="T71" fmla="*/ 167 h 185"/>
                <a:gd name="T72" fmla="*/ 581 w 595"/>
                <a:gd name="T73" fmla="*/ 172 h 185"/>
                <a:gd name="T74" fmla="*/ 575 w 595"/>
                <a:gd name="T75" fmla="*/ 179 h 185"/>
                <a:gd name="T76" fmla="*/ 567 w 595"/>
                <a:gd name="T77" fmla="*/ 182 h 185"/>
                <a:gd name="T78" fmla="*/ 558 w 595"/>
                <a:gd name="T79" fmla="*/ 185 h 185"/>
                <a:gd name="T80" fmla="*/ 550 w 595"/>
                <a:gd name="T81" fmla="*/ 185 h 185"/>
                <a:gd name="T82" fmla="*/ 550 w 595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5" h="185">
                  <a:moveTo>
                    <a:pt x="550" y="185"/>
                  </a:moveTo>
                  <a:lnTo>
                    <a:pt x="44" y="185"/>
                  </a:lnTo>
                  <a:lnTo>
                    <a:pt x="44" y="185"/>
                  </a:lnTo>
                  <a:lnTo>
                    <a:pt x="34" y="185"/>
                  </a:lnTo>
                  <a:lnTo>
                    <a:pt x="26" y="182"/>
                  </a:lnTo>
                  <a:lnTo>
                    <a:pt x="19" y="179"/>
                  </a:lnTo>
                  <a:lnTo>
                    <a:pt x="13" y="172"/>
                  </a:lnTo>
                  <a:lnTo>
                    <a:pt x="8" y="167"/>
                  </a:lnTo>
                  <a:lnTo>
                    <a:pt x="3" y="159"/>
                  </a:lnTo>
                  <a:lnTo>
                    <a:pt x="1" y="151"/>
                  </a:lnTo>
                  <a:lnTo>
                    <a:pt x="0" y="14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7"/>
                  </a:lnTo>
                  <a:lnTo>
                    <a:pt x="3" y="28"/>
                  </a:lnTo>
                  <a:lnTo>
                    <a:pt x="8" y="20"/>
                  </a:lnTo>
                  <a:lnTo>
                    <a:pt x="13" y="13"/>
                  </a:lnTo>
                  <a:lnTo>
                    <a:pt x="19" y="9"/>
                  </a:lnTo>
                  <a:lnTo>
                    <a:pt x="26" y="5"/>
                  </a:lnTo>
                  <a:lnTo>
                    <a:pt x="34" y="2"/>
                  </a:lnTo>
                  <a:lnTo>
                    <a:pt x="44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8" y="2"/>
                  </a:lnTo>
                  <a:lnTo>
                    <a:pt x="567" y="5"/>
                  </a:lnTo>
                  <a:lnTo>
                    <a:pt x="575" y="9"/>
                  </a:lnTo>
                  <a:lnTo>
                    <a:pt x="581" y="13"/>
                  </a:lnTo>
                  <a:lnTo>
                    <a:pt x="586" y="20"/>
                  </a:lnTo>
                  <a:lnTo>
                    <a:pt x="591" y="28"/>
                  </a:lnTo>
                  <a:lnTo>
                    <a:pt x="593" y="37"/>
                  </a:lnTo>
                  <a:lnTo>
                    <a:pt x="595" y="45"/>
                  </a:lnTo>
                  <a:lnTo>
                    <a:pt x="595" y="142"/>
                  </a:lnTo>
                  <a:lnTo>
                    <a:pt x="595" y="142"/>
                  </a:lnTo>
                  <a:lnTo>
                    <a:pt x="593" y="151"/>
                  </a:lnTo>
                  <a:lnTo>
                    <a:pt x="591" y="159"/>
                  </a:lnTo>
                  <a:lnTo>
                    <a:pt x="586" y="167"/>
                  </a:lnTo>
                  <a:lnTo>
                    <a:pt x="581" y="172"/>
                  </a:lnTo>
                  <a:lnTo>
                    <a:pt x="575" y="179"/>
                  </a:lnTo>
                  <a:lnTo>
                    <a:pt x="567" y="182"/>
                  </a:lnTo>
                  <a:lnTo>
                    <a:pt x="558" y="185"/>
                  </a:lnTo>
                  <a:lnTo>
                    <a:pt x="550" y="185"/>
                  </a:lnTo>
                  <a:lnTo>
                    <a:pt x="55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9" name="Freeform 107">
              <a:extLst>
                <a:ext uri="{FF2B5EF4-FFF2-40B4-BE49-F238E27FC236}">
                  <a16:creationId xmlns:a16="http://schemas.microsoft.com/office/drawing/2014/main" id="{290C0541-FBD1-FCC7-29D5-B2921E47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1575" y="4505325"/>
              <a:ext cx="942975" cy="293688"/>
            </a:xfrm>
            <a:custGeom>
              <a:avLst/>
              <a:gdLst>
                <a:gd name="T0" fmla="*/ 551 w 594"/>
                <a:gd name="T1" fmla="*/ 185 h 185"/>
                <a:gd name="T2" fmla="*/ 43 w 594"/>
                <a:gd name="T3" fmla="*/ 185 h 185"/>
                <a:gd name="T4" fmla="*/ 43 w 594"/>
                <a:gd name="T5" fmla="*/ 185 h 185"/>
                <a:gd name="T6" fmla="*/ 35 w 594"/>
                <a:gd name="T7" fmla="*/ 184 h 185"/>
                <a:gd name="T8" fmla="*/ 27 w 594"/>
                <a:gd name="T9" fmla="*/ 182 h 185"/>
                <a:gd name="T10" fmla="*/ 20 w 594"/>
                <a:gd name="T11" fmla="*/ 177 h 185"/>
                <a:gd name="T12" fmla="*/ 13 w 594"/>
                <a:gd name="T13" fmla="*/ 172 h 185"/>
                <a:gd name="T14" fmla="*/ 7 w 594"/>
                <a:gd name="T15" fmla="*/ 165 h 185"/>
                <a:gd name="T16" fmla="*/ 4 w 594"/>
                <a:gd name="T17" fmla="*/ 157 h 185"/>
                <a:gd name="T18" fmla="*/ 0 w 594"/>
                <a:gd name="T19" fmla="*/ 149 h 185"/>
                <a:gd name="T20" fmla="*/ 0 w 594"/>
                <a:gd name="T21" fmla="*/ 141 h 185"/>
                <a:gd name="T22" fmla="*/ 0 w 594"/>
                <a:gd name="T23" fmla="*/ 43 h 185"/>
                <a:gd name="T24" fmla="*/ 0 w 594"/>
                <a:gd name="T25" fmla="*/ 43 h 185"/>
                <a:gd name="T26" fmla="*/ 0 w 594"/>
                <a:gd name="T27" fmla="*/ 35 h 185"/>
                <a:gd name="T28" fmla="*/ 4 w 594"/>
                <a:gd name="T29" fmla="*/ 27 h 185"/>
                <a:gd name="T30" fmla="*/ 7 w 594"/>
                <a:gd name="T31" fmla="*/ 20 h 185"/>
                <a:gd name="T32" fmla="*/ 13 w 594"/>
                <a:gd name="T33" fmla="*/ 13 h 185"/>
                <a:gd name="T34" fmla="*/ 20 w 594"/>
                <a:gd name="T35" fmla="*/ 7 h 185"/>
                <a:gd name="T36" fmla="*/ 27 w 594"/>
                <a:gd name="T37" fmla="*/ 3 h 185"/>
                <a:gd name="T38" fmla="*/ 35 w 594"/>
                <a:gd name="T39" fmla="*/ 0 h 185"/>
                <a:gd name="T40" fmla="*/ 43 w 594"/>
                <a:gd name="T41" fmla="*/ 0 h 185"/>
                <a:gd name="T42" fmla="*/ 551 w 594"/>
                <a:gd name="T43" fmla="*/ 0 h 185"/>
                <a:gd name="T44" fmla="*/ 551 w 594"/>
                <a:gd name="T45" fmla="*/ 0 h 185"/>
                <a:gd name="T46" fmla="*/ 559 w 594"/>
                <a:gd name="T47" fmla="*/ 0 h 185"/>
                <a:gd name="T48" fmla="*/ 567 w 594"/>
                <a:gd name="T49" fmla="*/ 3 h 185"/>
                <a:gd name="T50" fmla="*/ 575 w 594"/>
                <a:gd name="T51" fmla="*/ 7 h 185"/>
                <a:gd name="T52" fmla="*/ 582 w 594"/>
                <a:gd name="T53" fmla="*/ 13 h 185"/>
                <a:gd name="T54" fmla="*/ 587 w 594"/>
                <a:gd name="T55" fmla="*/ 20 h 185"/>
                <a:gd name="T56" fmla="*/ 590 w 594"/>
                <a:gd name="T57" fmla="*/ 27 h 185"/>
                <a:gd name="T58" fmla="*/ 594 w 594"/>
                <a:gd name="T59" fmla="*/ 35 h 185"/>
                <a:gd name="T60" fmla="*/ 594 w 594"/>
                <a:gd name="T61" fmla="*/ 43 h 185"/>
                <a:gd name="T62" fmla="*/ 594 w 594"/>
                <a:gd name="T63" fmla="*/ 141 h 185"/>
                <a:gd name="T64" fmla="*/ 594 w 594"/>
                <a:gd name="T65" fmla="*/ 141 h 185"/>
                <a:gd name="T66" fmla="*/ 594 w 594"/>
                <a:gd name="T67" fmla="*/ 149 h 185"/>
                <a:gd name="T68" fmla="*/ 590 w 594"/>
                <a:gd name="T69" fmla="*/ 157 h 185"/>
                <a:gd name="T70" fmla="*/ 587 w 594"/>
                <a:gd name="T71" fmla="*/ 165 h 185"/>
                <a:gd name="T72" fmla="*/ 582 w 594"/>
                <a:gd name="T73" fmla="*/ 172 h 185"/>
                <a:gd name="T74" fmla="*/ 575 w 594"/>
                <a:gd name="T75" fmla="*/ 177 h 185"/>
                <a:gd name="T76" fmla="*/ 567 w 594"/>
                <a:gd name="T77" fmla="*/ 182 h 185"/>
                <a:gd name="T78" fmla="*/ 559 w 594"/>
                <a:gd name="T79" fmla="*/ 184 h 185"/>
                <a:gd name="T80" fmla="*/ 551 w 594"/>
                <a:gd name="T81" fmla="*/ 185 h 185"/>
                <a:gd name="T82" fmla="*/ 551 w 594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" h="185">
                  <a:moveTo>
                    <a:pt x="551" y="185"/>
                  </a:moveTo>
                  <a:lnTo>
                    <a:pt x="43" y="185"/>
                  </a:lnTo>
                  <a:lnTo>
                    <a:pt x="43" y="185"/>
                  </a:lnTo>
                  <a:lnTo>
                    <a:pt x="35" y="184"/>
                  </a:lnTo>
                  <a:lnTo>
                    <a:pt x="27" y="182"/>
                  </a:lnTo>
                  <a:lnTo>
                    <a:pt x="20" y="177"/>
                  </a:lnTo>
                  <a:lnTo>
                    <a:pt x="13" y="172"/>
                  </a:lnTo>
                  <a:lnTo>
                    <a:pt x="7" y="165"/>
                  </a:lnTo>
                  <a:lnTo>
                    <a:pt x="4" y="157"/>
                  </a:lnTo>
                  <a:lnTo>
                    <a:pt x="0" y="149"/>
                  </a:lnTo>
                  <a:lnTo>
                    <a:pt x="0" y="141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4" y="27"/>
                  </a:lnTo>
                  <a:lnTo>
                    <a:pt x="7" y="20"/>
                  </a:lnTo>
                  <a:lnTo>
                    <a:pt x="13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551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7" y="3"/>
                  </a:lnTo>
                  <a:lnTo>
                    <a:pt x="575" y="7"/>
                  </a:lnTo>
                  <a:lnTo>
                    <a:pt x="582" y="13"/>
                  </a:lnTo>
                  <a:lnTo>
                    <a:pt x="587" y="20"/>
                  </a:lnTo>
                  <a:lnTo>
                    <a:pt x="590" y="27"/>
                  </a:lnTo>
                  <a:lnTo>
                    <a:pt x="594" y="35"/>
                  </a:lnTo>
                  <a:lnTo>
                    <a:pt x="594" y="43"/>
                  </a:lnTo>
                  <a:lnTo>
                    <a:pt x="594" y="141"/>
                  </a:lnTo>
                  <a:lnTo>
                    <a:pt x="594" y="141"/>
                  </a:lnTo>
                  <a:lnTo>
                    <a:pt x="594" y="149"/>
                  </a:lnTo>
                  <a:lnTo>
                    <a:pt x="590" y="157"/>
                  </a:lnTo>
                  <a:lnTo>
                    <a:pt x="587" y="165"/>
                  </a:lnTo>
                  <a:lnTo>
                    <a:pt x="582" y="172"/>
                  </a:lnTo>
                  <a:lnTo>
                    <a:pt x="575" y="177"/>
                  </a:lnTo>
                  <a:lnTo>
                    <a:pt x="567" y="182"/>
                  </a:lnTo>
                  <a:lnTo>
                    <a:pt x="559" y="184"/>
                  </a:lnTo>
                  <a:lnTo>
                    <a:pt x="551" y="185"/>
                  </a:lnTo>
                  <a:lnTo>
                    <a:pt x="551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0" name="Freeform 109">
              <a:extLst>
                <a:ext uri="{FF2B5EF4-FFF2-40B4-BE49-F238E27FC236}">
                  <a16:creationId xmlns:a16="http://schemas.microsoft.com/office/drawing/2014/main" id="{3686FD8F-4058-4F6F-8A0C-67B1971B9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25" y="4505325"/>
              <a:ext cx="944563" cy="293688"/>
            </a:xfrm>
            <a:custGeom>
              <a:avLst/>
              <a:gdLst>
                <a:gd name="T0" fmla="*/ 550 w 595"/>
                <a:gd name="T1" fmla="*/ 185 h 185"/>
                <a:gd name="T2" fmla="*/ 45 w 595"/>
                <a:gd name="T3" fmla="*/ 185 h 185"/>
                <a:gd name="T4" fmla="*/ 45 w 595"/>
                <a:gd name="T5" fmla="*/ 185 h 185"/>
                <a:gd name="T6" fmla="*/ 35 w 595"/>
                <a:gd name="T7" fmla="*/ 184 h 185"/>
                <a:gd name="T8" fmla="*/ 26 w 595"/>
                <a:gd name="T9" fmla="*/ 182 h 185"/>
                <a:gd name="T10" fmla="*/ 20 w 595"/>
                <a:gd name="T11" fmla="*/ 177 h 185"/>
                <a:gd name="T12" fmla="*/ 13 w 595"/>
                <a:gd name="T13" fmla="*/ 172 h 185"/>
                <a:gd name="T14" fmla="*/ 8 w 595"/>
                <a:gd name="T15" fmla="*/ 165 h 185"/>
                <a:gd name="T16" fmla="*/ 3 w 595"/>
                <a:gd name="T17" fmla="*/ 157 h 185"/>
                <a:gd name="T18" fmla="*/ 0 w 595"/>
                <a:gd name="T19" fmla="*/ 149 h 185"/>
                <a:gd name="T20" fmla="*/ 0 w 595"/>
                <a:gd name="T21" fmla="*/ 141 h 185"/>
                <a:gd name="T22" fmla="*/ 0 w 595"/>
                <a:gd name="T23" fmla="*/ 43 h 185"/>
                <a:gd name="T24" fmla="*/ 0 w 595"/>
                <a:gd name="T25" fmla="*/ 43 h 185"/>
                <a:gd name="T26" fmla="*/ 0 w 595"/>
                <a:gd name="T27" fmla="*/ 35 h 185"/>
                <a:gd name="T28" fmla="*/ 3 w 595"/>
                <a:gd name="T29" fmla="*/ 27 h 185"/>
                <a:gd name="T30" fmla="*/ 8 w 595"/>
                <a:gd name="T31" fmla="*/ 20 h 185"/>
                <a:gd name="T32" fmla="*/ 13 w 595"/>
                <a:gd name="T33" fmla="*/ 13 h 185"/>
                <a:gd name="T34" fmla="*/ 20 w 595"/>
                <a:gd name="T35" fmla="*/ 7 h 185"/>
                <a:gd name="T36" fmla="*/ 26 w 595"/>
                <a:gd name="T37" fmla="*/ 3 h 185"/>
                <a:gd name="T38" fmla="*/ 35 w 595"/>
                <a:gd name="T39" fmla="*/ 0 h 185"/>
                <a:gd name="T40" fmla="*/ 45 w 595"/>
                <a:gd name="T41" fmla="*/ 0 h 185"/>
                <a:gd name="T42" fmla="*/ 550 w 595"/>
                <a:gd name="T43" fmla="*/ 0 h 185"/>
                <a:gd name="T44" fmla="*/ 550 w 595"/>
                <a:gd name="T45" fmla="*/ 0 h 185"/>
                <a:gd name="T46" fmla="*/ 559 w 595"/>
                <a:gd name="T47" fmla="*/ 0 h 185"/>
                <a:gd name="T48" fmla="*/ 567 w 595"/>
                <a:gd name="T49" fmla="*/ 3 h 185"/>
                <a:gd name="T50" fmla="*/ 575 w 595"/>
                <a:gd name="T51" fmla="*/ 7 h 185"/>
                <a:gd name="T52" fmla="*/ 582 w 595"/>
                <a:gd name="T53" fmla="*/ 13 h 185"/>
                <a:gd name="T54" fmla="*/ 587 w 595"/>
                <a:gd name="T55" fmla="*/ 20 h 185"/>
                <a:gd name="T56" fmla="*/ 590 w 595"/>
                <a:gd name="T57" fmla="*/ 27 h 185"/>
                <a:gd name="T58" fmla="*/ 593 w 595"/>
                <a:gd name="T59" fmla="*/ 35 h 185"/>
                <a:gd name="T60" fmla="*/ 595 w 595"/>
                <a:gd name="T61" fmla="*/ 43 h 185"/>
                <a:gd name="T62" fmla="*/ 595 w 595"/>
                <a:gd name="T63" fmla="*/ 141 h 185"/>
                <a:gd name="T64" fmla="*/ 595 w 595"/>
                <a:gd name="T65" fmla="*/ 141 h 185"/>
                <a:gd name="T66" fmla="*/ 593 w 595"/>
                <a:gd name="T67" fmla="*/ 149 h 185"/>
                <a:gd name="T68" fmla="*/ 590 w 595"/>
                <a:gd name="T69" fmla="*/ 157 h 185"/>
                <a:gd name="T70" fmla="*/ 587 w 595"/>
                <a:gd name="T71" fmla="*/ 165 h 185"/>
                <a:gd name="T72" fmla="*/ 582 w 595"/>
                <a:gd name="T73" fmla="*/ 172 h 185"/>
                <a:gd name="T74" fmla="*/ 575 w 595"/>
                <a:gd name="T75" fmla="*/ 177 h 185"/>
                <a:gd name="T76" fmla="*/ 567 w 595"/>
                <a:gd name="T77" fmla="*/ 182 h 185"/>
                <a:gd name="T78" fmla="*/ 559 w 595"/>
                <a:gd name="T79" fmla="*/ 184 h 185"/>
                <a:gd name="T80" fmla="*/ 550 w 595"/>
                <a:gd name="T81" fmla="*/ 185 h 185"/>
                <a:gd name="T82" fmla="*/ 550 w 595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5" h="185">
                  <a:moveTo>
                    <a:pt x="550" y="185"/>
                  </a:moveTo>
                  <a:lnTo>
                    <a:pt x="45" y="185"/>
                  </a:lnTo>
                  <a:lnTo>
                    <a:pt x="45" y="185"/>
                  </a:lnTo>
                  <a:lnTo>
                    <a:pt x="35" y="184"/>
                  </a:lnTo>
                  <a:lnTo>
                    <a:pt x="26" y="182"/>
                  </a:lnTo>
                  <a:lnTo>
                    <a:pt x="20" y="177"/>
                  </a:lnTo>
                  <a:lnTo>
                    <a:pt x="13" y="172"/>
                  </a:lnTo>
                  <a:lnTo>
                    <a:pt x="8" y="165"/>
                  </a:lnTo>
                  <a:lnTo>
                    <a:pt x="3" y="157"/>
                  </a:lnTo>
                  <a:lnTo>
                    <a:pt x="0" y="149"/>
                  </a:lnTo>
                  <a:lnTo>
                    <a:pt x="0" y="141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3" y="27"/>
                  </a:lnTo>
                  <a:lnTo>
                    <a:pt x="8" y="20"/>
                  </a:lnTo>
                  <a:lnTo>
                    <a:pt x="13" y="13"/>
                  </a:lnTo>
                  <a:lnTo>
                    <a:pt x="20" y="7"/>
                  </a:lnTo>
                  <a:lnTo>
                    <a:pt x="26" y="3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9" y="0"/>
                  </a:lnTo>
                  <a:lnTo>
                    <a:pt x="567" y="3"/>
                  </a:lnTo>
                  <a:lnTo>
                    <a:pt x="575" y="7"/>
                  </a:lnTo>
                  <a:lnTo>
                    <a:pt x="582" y="13"/>
                  </a:lnTo>
                  <a:lnTo>
                    <a:pt x="587" y="20"/>
                  </a:lnTo>
                  <a:lnTo>
                    <a:pt x="590" y="27"/>
                  </a:lnTo>
                  <a:lnTo>
                    <a:pt x="593" y="35"/>
                  </a:lnTo>
                  <a:lnTo>
                    <a:pt x="595" y="43"/>
                  </a:lnTo>
                  <a:lnTo>
                    <a:pt x="595" y="141"/>
                  </a:lnTo>
                  <a:lnTo>
                    <a:pt x="595" y="141"/>
                  </a:lnTo>
                  <a:lnTo>
                    <a:pt x="593" y="149"/>
                  </a:lnTo>
                  <a:lnTo>
                    <a:pt x="590" y="157"/>
                  </a:lnTo>
                  <a:lnTo>
                    <a:pt x="587" y="165"/>
                  </a:lnTo>
                  <a:lnTo>
                    <a:pt x="582" y="172"/>
                  </a:lnTo>
                  <a:lnTo>
                    <a:pt x="575" y="177"/>
                  </a:lnTo>
                  <a:lnTo>
                    <a:pt x="567" y="182"/>
                  </a:lnTo>
                  <a:lnTo>
                    <a:pt x="559" y="184"/>
                  </a:lnTo>
                  <a:lnTo>
                    <a:pt x="550" y="185"/>
                  </a:lnTo>
                  <a:lnTo>
                    <a:pt x="55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1" name="Freeform 111">
              <a:extLst>
                <a:ext uri="{FF2B5EF4-FFF2-40B4-BE49-F238E27FC236}">
                  <a16:creationId xmlns:a16="http://schemas.microsoft.com/office/drawing/2014/main" id="{FBEA6BBA-A476-45E5-ED99-C78661F77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75" y="4505325"/>
              <a:ext cx="944563" cy="293688"/>
            </a:xfrm>
            <a:custGeom>
              <a:avLst/>
              <a:gdLst>
                <a:gd name="T0" fmla="*/ 550 w 595"/>
                <a:gd name="T1" fmla="*/ 185 h 185"/>
                <a:gd name="T2" fmla="*/ 44 w 595"/>
                <a:gd name="T3" fmla="*/ 185 h 185"/>
                <a:gd name="T4" fmla="*/ 44 w 595"/>
                <a:gd name="T5" fmla="*/ 185 h 185"/>
                <a:gd name="T6" fmla="*/ 35 w 595"/>
                <a:gd name="T7" fmla="*/ 184 h 185"/>
                <a:gd name="T8" fmla="*/ 26 w 595"/>
                <a:gd name="T9" fmla="*/ 182 h 185"/>
                <a:gd name="T10" fmla="*/ 20 w 595"/>
                <a:gd name="T11" fmla="*/ 177 h 185"/>
                <a:gd name="T12" fmla="*/ 13 w 595"/>
                <a:gd name="T13" fmla="*/ 172 h 185"/>
                <a:gd name="T14" fmla="*/ 8 w 595"/>
                <a:gd name="T15" fmla="*/ 165 h 185"/>
                <a:gd name="T16" fmla="*/ 3 w 595"/>
                <a:gd name="T17" fmla="*/ 157 h 185"/>
                <a:gd name="T18" fmla="*/ 1 w 595"/>
                <a:gd name="T19" fmla="*/ 149 h 185"/>
                <a:gd name="T20" fmla="*/ 0 w 595"/>
                <a:gd name="T21" fmla="*/ 141 h 185"/>
                <a:gd name="T22" fmla="*/ 0 w 595"/>
                <a:gd name="T23" fmla="*/ 43 h 185"/>
                <a:gd name="T24" fmla="*/ 0 w 595"/>
                <a:gd name="T25" fmla="*/ 43 h 185"/>
                <a:gd name="T26" fmla="*/ 1 w 595"/>
                <a:gd name="T27" fmla="*/ 35 h 185"/>
                <a:gd name="T28" fmla="*/ 3 w 595"/>
                <a:gd name="T29" fmla="*/ 27 h 185"/>
                <a:gd name="T30" fmla="*/ 8 w 595"/>
                <a:gd name="T31" fmla="*/ 20 h 185"/>
                <a:gd name="T32" fmla="*/ 13 w 595"/>
                <a:gd name="T33" fmla="*/ 13 h 185"/>
                <a:gd name="T34" fmla="*/ 20 w 595"/>
                <a:gd name="T35" fmla="*/ 7 h 185"/>
                <a:gd name="T36" fmla="*/ 26 w 595"/>
                <a:gd name="T37" fmla="*/ 3 h 185"/>
                <a:gd name="T38" fmla="*/ 35 w 595"/>
                <a:gd name="T39" fmla="*/ 0 h 185"/>
                <a:gd name="T40" fmla="*/ 44 w 595"/>
                <a:gd name="T41" fmla="*/ 0 h 185"/>
                <a:gd name="T42" fmla="*/ 550 w 595"/>
                <a:gd name="T43" fmla="*/ 0 h 185"/>
                <a:gd name="T44" fmla="*/ 550 w 595"/>
                <a:gd name="T45" fmla="*/ 0 h 185"/>
                <a:gd name="T46" fmla="*/ 559 w 595"/>
                <a:gd name="T47" fmla="*/ 0 h 185"/>
                <a:gd name="T48" fmla="*/ 567 w 595"/>
                <a:gd name="T49" fmla="*/ 3 h 185"/>
                <a:gd name="T50" fmla="*/ 575 w 595"/>
                <a:gd name="T51" fmla="*/ 7 h 185"/>
                <a:gd name="T52" fmla="*/ 582 w 595"/>
                <a:gd name="T53" fmla="*/ 13 h 185"/>
                <a:gd name="T54" fmla="*/ 587 w 595"/>
                <a:gd name="T55" fmla="*/ 20 h 185"/>
                <a:gd name="T56" fmla="*/ 592 w 595"/>
                <a:gd name="T57" fmla="*/ 27 h 185"/>
                <a:gd name="T58" fmla="*/ 593 w 595"/>
                <a:gd name="T59" fmla="*/ 35 h 185"/>
                <a:gd name="T60" fmla="*/ 595 w 595"/>
                <a:gd name="T61" fmla="*/ 43 h 185"/>
                <a:gd name="T62" fmla="*/ 595 w 595"/>
                <a:gd name="T63" fmla="*/ 141 h 185"/>
                <a:gd name="T64" fmla="*/ 595 w 595"/>
                <a:gd name="T65" fmla="*/ 141 h 185"/>
                <a:gd name="T66" fmla="*/ 593 w 595"/>
                <a:gd name="T67" fmla="*/ 149 h 185"/>
                <a:gd name="T68" fmla="*/ 592 w 595"/>
                <a:gd name="T69" fmla="*/ 157 h 185"/>
                <a:gd name="T70" fmla="*/ 587 w 595"/>
                <a:gd name="T71" fmla="*/ 165 h 185"/>
                <a:gd name="T72" fmla="*/ 582 w 595"/>
                <a:gd name="T73" fmla="*/ 172 h 185"/>
                <a:gd name="T74" fmla="*/ 575 w 595"/>
                <a:gd name="T75" fmla="*/ 177 h 185"/>
                <a:gd name="T76" fmla="*/ 567 w 595"/>
                <a:gd name="T77" fmla="*/ 182 h 185"/>
                <a:gd name="T78" fmla="*/ 559 w 595"/>
                <a:gd name="T79" fmla="*/ 184 h 185"/>
                <a:gd name="T80" fmla="*/ 550 w 595"/>
                <a:gd name="T81" fmla="*/ 185 h 185"/>
                <a:gd name="T82" fmla="*/ 550 w 595"/>
                <a:gd name="T8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5" h="185">
                  <a:moveTo>
                    <a:pt x="550" y="185"/>
                  </a:moveTo>
                  <a:lnTo>
                    <a:pt x="44" y="185"/>
                  </a:lnTo>
                  <a:lnTo>
                    <a:pt x="44" y="185"/>
                  </a:lnTo>
                  <a:lnTo>
                    <a:pt x="35" y="184"/>
                  </a:lnTo>
                  <a:lnTo>
                    <a:pt x="26" y="182"/>
                  </a:lnTo>
                  <a:lnTo>
                    <a:pt x="20" y="177"/>
                  </a:lnTo>
                  <a:lnTo>
                    <a:pt x="13" y="172"/>
                  </a:lnTo>
                  <a:lnTo>
                    <a:pt x="8" y="165"/>
                  </a:lnTo>
                  <a:lnTo>
                    <a:pt x="3" y="157"/>
                  </a:lnTo>
                  <a:lnTo>
                    <a:pt x="1" y="149"/>
                  </a:lnTo>
                  <a:lnTo>
                    <a:pt x="0" y="141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8" y="20"/>
                  </a:lnTo>
                  <a:lnTo>
                    <a:pt x="13" y="13"/>
                  </a:lnTo>
                  <a:lnTo>
                    <a:pt x="20" y="7"/>
                  </a:lnTo>
                  <a:lnTo>
                    <a:pt x="26" y="3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9" y="0"/>
                  </a:lnTo>
                  <a:lnTo>
                    <a:pt x="567" y="3"/>
                  </a:lnTo>
                  <a:lnTo>
                    <a:pt x="575" y="7"/>
                  </a:lnTo>
                  <a:lnTo>
                    <a:pt x="582" y="13"/>
                  </a:lnTo>
                  <a:lnTo>
                    <a:pt x="587" y="20"/>
                  </a:lnTo>
                  <a:lnTo>
                    <a:pt x="592" y="27"/>
                  </a:lnTo>
                  <a:lnTo>
                    <a:pt x="593" y="35"/>
                  </a:lnTo>
                  <a:lnTo>
                    <a:pt x="595" y="43"/>
                  </a:lnTo>
                  <a:lnTo>
                    <a:pt x="595" y="141"/>
                  </a:lnTo>
                  <a:lnTo>
                    <a:pt x="595" y="141"/>
                  </a:lnTo>
                  <a:lnTo>
                    <a:pt x="593" y="149"/>
                  </a:lnTo>
                  <a:lnTo>
                    <a:pt x="592" y="157"/>
                  </a:lnTo>
                  <a:lnTo>
                    <a:pt x="587" y="165"/>
                  </a:lnTo>
                  <a:lnTo>
                    <a:pt x="582" y="172"/>
                  </a:lnTo>
                  <a:lnTo>
                    <a:pt x="575" y="177"/>
                  </a:lnTo>
                  <a:lnTo>
                    <a:pt x="567" y="182"/>
                  </a:lnTo>
                  <a:lnTo>
                    <a:pt x="559" y="184"/>
                  </a:lnTo>
                  <a:lnTo>
                    <a:pt x="550" y="185"/>
                  </a:lnTo>
                  <a:lnTo>
                    <a:pt x="550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D67AAF3-F0F8-C344-E882-104558D9B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408" y="2871502"/>
            <a:ext cx="7293183" cy="116754"/>
          </a:xfrm>
          <a:custGeom>
            <a:avLst/>
            <a:gdLst>
              <a:gd name="connsiteX0" fmla="*/ 9980612 w 10412412"/>
              <a:gd name="connsiteY0" fmla="*/ 66675 h 166688"/>
              <a:gd name="connsiteX1" fmla="*/ 10121900 w 10412412"/>
              <a:gd name="connsiteY1" fmla="*/ 66675 h 166688"/>
              <a:gd name="connsiteX2" fmla="*/ 10121900 w 10412412"/>
              <a:gd name="connsiteY2" fmla="*/ 98425 h 166688"/>
              <a:gd name="connsiteX3" fmla="*/ 9980612 w 10412412"/>
              <a:gd name="connsiteY3" fmla="*/ 98425 h 166688"/>
              <a:gd name="connsiteX4" fmla="*/ 9693275 w 10412412"/>
              <a:gd name="connsiteY4" fmla="*/ 66675 h 166688"/>
              <a:gd name="connsiteX5" fmla="*/ 9837738 w 10412412"/>
              <a:gd name="connsiteY5" fmla="*/ 66675 h 166688"/>
              <a:gd name="connsiteX6" fmla="*/ 9837738 w 10412412"/>
              <a:gd name="connsiteY6" fmla="*/ 98425 h 166688"/>
              <a:gd name="connsiteX7" fmla="*/ 9693275 w 10412412"/>
              <a:gd name="connsiteY7" fmla="*/ 98425 h 166688"/>
              <a:gd name="connsiteX8" fmla="*/ 9410700 w 10412412"/>
              <a:gd name="connsiteY8" fmla="*/ 66675 h 166688"/>
              <a:gd name="connsiteX9" fmla="*/ 9551988 w 10412412"/>
              <a:gd name="connsiteY9" fmla="*/ 66675 h 166688"/>
              <a:gd name="connsiteX10" fmla="*/ 9551988 w 10412412"/>
              <a:gd name="connsiteY10" fmla="*/ 98425 h 166688"/>
              <a:gd name="connsiteX11" fmla="*/ 9410700 w 10412412"/>
              <a:gd name="connsiteY11" fmla="*/ 98425 h 166688"/>
              <a:gd name="connsiteX12" fmla="*/ 9124950 w 10412412"/>
              <a:gd name="connsiteY12" fmla="*/ 66675 h 166688"/>
              <a:gd name="connsiteX13" fmla="*/ 9269413 w 10412412"/>
              <a:gd name="connsiteY13" fmla="*/ 66675 h 166688"/>
              <a:gd name="connsiteX14" fmla="*/ 9269413 w 10412412"/>
              <a:gd name="connsiteY14" fmla="*/ 98425 h 166688"/>
              <a:gd name="connsiteX15" fmla="*/ 9124950 w 10412412"/>
              <a:gd name="connsiteY15" fmla="*/ 98425 h 166688"/>
              <a:gd name="connsiteX16" fmla="*/ 8840787 w 10412412"/>
              <a:gd name="connsiteY16" fmla="*/ 66675 h 166688"/>
              <a:gd name="connsiteX17" fmla="*/ 8982075 w 10412412"/>
              <a:gd name="connsiteY17" fmla="*/ 66675 h 166688"/>
              <a:gd name="connsiteX18" fmla="*/ 8982075 w 10412412"/>
              <a:gd name="connsiteY18" fmla="*/ 98425 h 166688"/>
              <a:gd name="connsiteX19" fmla="*/ 8840787 w 10412412"/>
              <a:gd name="connsiteY19" fmla="*/ 98425 h 166688"/>
              <a:gd name="connsiteX20" fmla="*/ 8555037 w 10412412"/>
              <a:gd name="connsiteY20" fmla="*/ 66675 h 166688"/>
              <a:gd name="connsiteX21" fmla="*/ 8696325 w 10412412"/>
              <a:gd name="connsiteY21" fmla="*/ 66675 h 166688"/>
              <a:gd name="connsiteX22" fmla="*/ 8696325 w 10412412"/>
              <a:gd name="connsiteY22" fmla="*/ 98425 h 166688"/>
              <a:gd name="connsiteX23" fmla="*/ 8555037 w 10412412"/>
              <a:gd name="connsiteY23" fmla="*/ 98425 h 166688"/>
              <a:gd name="connsiteX24" fmla="*/ 8270875 w 10412412"/>
              <a:gd name="connsiteY24" fmla="*/ 66675 h 166688"/>
              <a:gd name="connsiteX25" fmla="*/ 8413750 w 10412412"/>
              <a:gd name="connsiteY25" fmla="*/ 66675 h 166688"/>
              <a:gd name="connsiteX26" fmla="*/ 8413750 w 10412412"/>
              <a:gd name="connsiteY26" fmla="*/ 98425 h 166688"/>
              <a:gd name="connsiteX27" fmla="*/ 8270875 w 10412412"/>
              <a:gd name="connsiteY27" fmla="*/ 98425 h 166688"/>
              <a:gd name="connsiteX28" fmla="*/ 7985125 w 10412412"/>
              <a:gd name="connsiteY28" fmla="*/ 66675 h 166688"/>
              <a:gd name="connsiteX29" fmla="*/ 8128000 w 10412412"/>
              <a:gd name="connsiteY29" fmla="*/ 66675 h 166688"/>
              <a:gd name="connsiteX30" fmla="*/ 8128000 w 10412412"/>
              <a:gd name="connsiteY30" fmla="*/ 98425 h 166688"/>
              <a:gd name="connsiteX31" fmla="*/ 7985125 w 10412412"/>
              <a:gd name="connsiteY31" fmla="*/ 98425 h 166688"/>
              <a:gd name="connsiteX32" fmla="*/ 7699375 w 10412412"/>
              <a:gd name="connsiteY32" fmla="*/ 66675 h 166688"/>
              <a:gd name="connsiteX33" fmla="*/ 7843838 w 10412412"/>
              <a:gd name="connsiteY33" fmla="*/ 66675 h 166688"/>
              <a:gd name="connsiteX34" fmla="*/ 7843838 w 10412412"/>
              <a:gd name="connsiteY34" fmla="*/ 98425 h 166688"/>
              <a:gd name="connsiteX35" fmla="*/ 7699375 w 10412412"/>
              <a:gd name="connsiteY35" fmla="*/ 98425 h 166688"/>
              <a:gd name="connsiteX36" fmla="*/ 7416800 w 10412412"/>
              <a:gd name="connsiteY36" fmla="*/ 66675 h 166688"/>
              <a:gd name="connsiteX37" fmla="*/ 7558088 w 10412412"/>
              <a:gd name="connsiteY37" fmla="*/ 66675 h 166688"/>
              <a:gd name="connsiteX38" fmla="*/ 7558088 w 10412412"/>
              <a:gd name="connsiteY38" fmla="*/ 98425 h 166688"/>
              <a:gd name="connsiteX39" fmla="*/ 7416800 w 10412412"/>
              <a:gd name="connsiteY39" fmla="*/ 98425 h 166688"/>
              <a:gd name="connsiteX40" fmla="*/ 7129462 w 10412412"/>
              <a:gd name="connsiteY40" fmla="*/ 66675 h 166688"/>
              <a:gd name="connsiteX41" fmla="*/ 7272337 w 10412412"/>
              <a:gd name="connsiteY41" fmla="*/ 66675 h 166688"/>
              <a:gd name="connsiteX42" fmla="*/ 7272337 w 10412412"/>
              <a:gd name="connsiteY42" fmla="*/ 98425 h 166688"/>
              <a:gd name="connsiteX43" fmla="*/ 7129462 w 10412412"/>
              <a:gd name="connsiteY43" fmla="*/ 98425 h 166688"/>
              <a:gd name="connsiteX44" fmla="*/ 6846887 w 10412412"/>
              <a:gd name="connsiteY44" fmla="*/ 66675 h 166688"/>
              <a:gd name="connsiteX45" fmla="*/ 6988175 w 10412412"/>
              <a:gd name="connsiteY45" fmla="*/ 66675 h 166688"/>
              <a:gd name="connsiteX46" fmla="*/ 6988175 w 10412412"/>
              <a:gd name="connsiteY46" fmla="*/ 98425 h 166688"/>
              <a:gd name="connsiteX47" fmla="*/ 6846887 w 10412412"/>
              <a:gd name="connsiteY47" fmla="*/ 98425 h 166688"/>
              <a:gd name="connsiteX48" fmla="*/ 6561137 w 10412412"/>
              <a:gd name="connsiteY48" fmla="*/ 66675 h 166688"/>
              <a:gd name="connsiteX49" fmla="*/ 6702425 w 10412412"/>
              <a:gd name="connsiteY49" fmla="*/ 66675 h 166688"/>
              <a:gd name="connsiteX50" fmla="*/ 6702425 w 10412412"/>
              <a:gd name="connsiteY50" fmla="*/ 98425 h 166688"/>
              <a:gd name="connsiteX51" fmla="*/ 6561137 w 10412412"/>
              <a:gd name="connsiteY51" fmla="*/ 98425 h 166688"/>
              <a:gd name="connsiteX52" fmla="*/ 6275387 w 10412412"/>
              <a:gd name="connsiteY52" fmla="*/ 66675 h 166688"/>
              <a:gd name="connsiteX53" fmla="*/ 6418262 w 10412412"/>
              <a:gd name="connsiteY53" fmla="*/ 66675 h 166688"/>
              <a:gd name="connsiteX54" fmla="*/ 6418262 w 10412412"/>
              <a:gd name="connsiteY54" fmla="*/ 98425 h 166688"/>
              <a:gd name="connsiteX55" fmla="*/ 6275387 w 10412412"/>
              <a:gd name="connsiteY55" fmla="*/ 98425 h 166688"/>
              <a:gd name="connsiteX56" fmla="*/ 5991225 w 10412412"/>
              <a:gd name="connsiteY56" fmla="*/ 66675 h 166688"/>
              <a:gd name="connsiteX57" fmla="*/ 6132513 w 10412412"/>
              <a:gd name="connsiteY57" fmla="*/ 66675 h 166688"/>
              <a:gd name="connsiteX58" fmla="*/ 6132513 w 10412412"/>
              <a:gd name="connsiteY58" fmla="*/ 98425 h 166688"/>
              <a:gd name="connsiteX59" fmla="*/ 5991225 w 10412412"/>
              <a:gd name="connsiteY59" fmla="*/ 98425 h 166688"/>
              <a:gd name="connsiteX60" fmla="*/ 5705475 w 10412412"/>
              <a:gd name="connsiteY60" fmla="*/ 66675 h 166688"/>
              <a:gd name="connsiteX61" fmla="*/ 5849938 w 10412412"/>
              <a:gd name="connsiteY61" fmla="*/ 66675 h 166688"/>
              <a:gd name="connsiteX62" fmla="*/ 5849938 w 10412412"/>
              <a:gd name="connsiteY62" fmla="*/ 98425 h 166688"/>
              <a:gd name="connsiteX63" fmla="*/ 5705475 w 10412412"/>
              <a:gd name="connsiteY63" fmla="*/ 98425 h 166688"/>
              <a:gd name="connsiteX64" fmla="*/ 5421312 w 10412412"/>
              <a:gd name="connsiteY64" fmla="*/ 66675 h 166688"/>
              <a:gd name="connsiteX65" fmla="*/ 5564187 w 10412412"/>
              <a:gd name="connsiteY65" fmla="*/ 66675 h 166688"/>
              <a:gd name="connsiteX66" fmla="*/ 5564187 w 10412412"/>
              <a:gd name="connsiteY66" fmla="*/ 98425 h 166688"/>
              <a:gd name="connsiteX67" fmla="*/ 5421312 w 10412412"/>
              <a:gd name="connsiteY67" fmla="*/ 98425 h 166688"/>
              <a:gd name="connsiteX68" fmla="*/ 5135562 w 10412412"/>
              <a:gd name="connsiteY68" fmla="*/ 66675 h 166688"/>
              <a:gd name="connsiteX69" fmla="*/ 5276850 w 10412412"/>
              <a:gd name="connsiteY69" fmla="*/ 66675 h 166688"/>
              <a:gd name="connsiteX70" fmla="*/ 5276850 w 10412412"/>
              <a:gd name="connsiteY70" fmla="*/ 98425 h 166688"/>
              <a:gd name="connsiteX71" fmla="*/ 5135562 w 10412412"/>
              <a:gd name="connsiteY71" fmla="*/ 98425 h 166688"/>
              <a:gd name="connsiteX72" fmla="*/ 4852987 w 10412412"/>
              <a:gd name="connsiteY72" fmla="*/ 66675 h 166688"/>
              <a:gd name="connsiteX73" fmla="*/ 4994275 w 10412412"/>
              <a:gd name="connsiteY73" fmla="*/ 66675 h 166688"/>
              <a:gd name="connsiteX74" fmla="*/ 4994275 w 10412412"/>
              <a:gd name="connsiteY74" fmla="*/ 98425 h 166688"/>
              <a:gd name="connsiteX75" fmla="*/ 4852987 w 10412412"/>
              <a:gd name="connsiteY75" fmla="*/ 98425 h 166688"/>
              <a:gd name="connsiteX76" fmla="*/ 4567237 w 10412412"/>
              <a:gd name="connsiteY76" fmla="*/ 66675 h 166688"/>
              <a:gd name="connsiteX77" fmla="*/ 4708525 w 10412412"/>
              <a:gd name="connsiteY77" fmla="*/ 66675 h 166688"/>
              <a:gd name="connsiteX78" fmla="*/ 4708525 w 10412412"/>
              <a:gd name="connsiteY78" fmla="*/ 98425 h 166688"/>
              <a:gd name="connsiteX79" fmla="*/ 4567237 w 10412412"/>
              <a:gd name="connsiteY79" fmla="*/ 98425 h 166688"/>
              <a:gd name="connsiteX80" fmla="*/ 4279900 w 10412412"/>
              <a:gd name="connsiteY80" fmla="*/ 66675 h 166688"/>
              <a:gd name="connsiteX81" fmla="*/ 4424363 w 10412412"/>
              <a:gd name="connsiteY81" fmla="*/ 66675 h 166688"/>
              <a:gd name="connsiteX82" fmla="*/ 4424363 w 10412412"/>
              <a:gd name="connsiteY82" fmla="*/ 98425 h 166688"/>
              <a:gd name="connsiteX83" fmla="*/ 4279900 w 10412412"/>
              <a:gd name="connsiteY83" fmla="*/ 98425 h 166688"/>
              <a:gd name="connsiteX84" fmla="*/ 3997325 w 10412412"/>
              <a:gd name="connsiteY84" fmla="*/ 66675 h 166688"/>
              <a:gd name="connsiteX85" fmla="*/ 4138613 w 10412412"/>
              <a:gd name="connsiteY85" fmla="*/ 66675 h 166688"/>
              <a:gd name="connsiteX86" fmla="*/ 4138613 w 10412412"/>
              <a:gd name="connsiteY86" fmla="*/ 98425 h 166688"/>
              <a:gd name="connsiteX87" fmla="*/ 3997325 w 10412412"/>
              <a:gd name="connsiteY87" fmla="*/ 98425 h 166688"/>
              <a:gd name="connsiteX88" fmla="*/ 3711575 w 10412412"/>
              <a:gd name="connsiteY88" fmla="*/ 66675 h 166688"/>
              <a:gd name="connsiteX89" fmla="*/ 3852863 w 10412412"/>
              <a:gd name="connsiteY89" fmla="*/ 66675 h 166688"/>
              <a:gd name="connsiteX90" fmla="*/ 3852863 w 10412412"/>
              <a:gd name="connsiteY90" fmla="*/ 98425 h 166688"/>
              <a:gd name="connsiteX91" fmla="*/ 3711575 w 10412412"/>
              <a:gd name="connsiteY91" fmla="*/ 98425 h 166688"/>
              <a:gd name="connsiteX92" fmla="*/ 3427412 w 10412412"/>
              <a:gd name="connsiteY92" fmla="*/ 66675 h 166688"/>
              <a:gd name="connsiteX93" fmla="*/ 3568700 w 10412412"/>
              <a:gd name="connsiteY93" fmla="*/ 66675 h 166688"/>
              <a:gd name="connsiteX94" fmla="*/ 3568700 w 10412412"/>
              <a:gd name="connsiteY94" fmla="*/ 98425 h 166688"/>
              <a:gd name="connsiteX95" fmla="*/ 3427412 w 10412412"/>
              <a:gd name="connsiteY95" fmla="*/ 98425 h 166688"/>
              <a:gd name="connsiteX96" fmla="*/ 3141666 w 10412412"/>
              <a:gd name="connsiteY96" fmla="*/ 66675 h 166688"/>
              <a:gd name="connsiteX97" fmla="*/ 3282953 w 10412412"/>
              <a:gd name="connsiteY97" fmla="*/ 66675 h 166688"/>
              <a:gd name="connsiteX98" fmla="*/ 3282953 w 10412412"/>
              <a:gd name="connsiteY98" fmla="*/ 98425 h 166688"/>
              <a:gd name="connsiteX99" fmla="*/ 3141666 w 10412412"/>
              <a:gd name="connsiteY99" fmla="*/ 98425 h 166688"/>
              <a:gd name="connsiteX100" fmla="*/ 2855916 w 10412412"/>
              <a:gd name="connsiteY100" fmla="*/ 66675 h 166688"/>
              <a:gd name="connsiteX101" fmla="*/ 3000379 w 10412412"/>
              <a:gd name="connsiteY101" fmla="*/ 66675 h 166688"/>
              <a:gd name="connsiteX102" fmla="*/ 3000379 w 10412412"/>
              <a:gd name="connsiteY102" fmla="*/ 98425 h 166688"/>
              <a:gd name="connsiteX103" fmla="*/ 2855916 w 10412412"/>
              <a:gd name="connsiteY103" fmla="*/ 98425 h 166688"/>
              <a:gd name="connsiteX104" fmla="*/ 2571754 w 10412412"/>
              <a:gd name="connsiteY104" fmla="*/ 66675 h 166688"/>
              <a:gd name="connsiteX105" fmla="*/ 2714628 w 10412412"/>
              <a:gd name="connsiteY105" fmla="*/ 66675 h 166688"/>
              <a:gd name="connsiteX106" fmla="*/ 2714628 w 10412412"/>
              <a:gd name="connsiteY106" fmla="*/ 98425 h 166688"/>
              <a:gd name="connsiteX107" fmla="*/ 2571754 w 10412412"/>
              <a:gd name="connsiteY107" fmla="*/ 98425 h 166688"/>
              <a:gd name="connsiteX108" fmla="*/ 2286003 w 10412412"/>
              <a:gd name="connsiteY108" fmla="*/ 66675 h 166688"/>
              <a:gd name="connsiteX109" fmla="*/ 2430467 w 10412412"/>
              <a:gd name="connsiteY109" fmla="*/ 66675 h 166688"/>
              <a:gd name="connsiteX110" fmla="*/ 2430467 w 10412412"/>
              <a:gd name="connsiteY110" fmla="*/ 98425 h 166688"/>
              <a:gd name="connsiteX111" fmla="*/ 2286003 w 10412412"/>
              <a:gd name="connsiteY111" fmla="*/ 98425 h 166688"/>
              <a:gd name="connsiteX112" fmla="*/ 2003428 w 10412412"/>
              <a:gd name="connsiteY112" fmla="*/ 66675 h 166688"/>
              <a:gd name="connsiteX113" fmla="*/ 2144716 w 10412412"/>
              <a:gd name="connsiteY113" fmla="*/ 66675 h 166688"/>
              <a:gd name="connsiteX114" fmla="*/ 2144716 w 10412412"/>
              <a:gd name="connsiteY114" fmla="*/ 98425 h 166688"/>
              <a:gd name="connsiteX115" fmla="*/ 2003428 w 10412412"/>
              <a:gd name="connsiteY115" fmla="*/ 98425 h 166688"/>
              <a:gd name="connsiteX116" fmla="*/ 1716091 w 10412412"/>
              <a:gd name="connsiteY116" fmla="*/ 66675 h 166688"/>
              <a:gd name="connsiteX117" fmla="*/ 1858966 w 10412412"/>
              <a:gd name="connsiteY117" fmla="*/ 66675 h 166688"/>
              <a:gd name="connsiteX118" fmla="*/ 1858966 w 10412412"/>
              <a:gd name="connsiteY118" fmla="*/ 98425 h 166688"/>
              <a:gd name="connsiteX119" fmla="*/ 1716091 w 10412412"/>
              <a:gd name="connsiteY119" fmla="*/ 98425 h 166688"/>
              <a:gd name="connsiteX120" fmla="*/ 1430341 w 10412412"/>
              <a:gd name="connsiteY120" fmla="*/ 66675 h 166688"/>
              <a:gd name="connsiteX121" fmla="*/ 1574803 w 10412412"/>
              <a:gd name="connsiteY121" fmla="*/ 66675 h 166688"/>
              <a:gd name="connsiteX122" fmla="*/ 1574803 w 10412412"/>
              <a:gd name="connsiteY122" fmla="*/ 98425 h 166688"/>
              <a:gd name="connsiteX123" fmla="*/ 1430341 w 10412412"/>
              <a:gd name="connsiteY123" fmla="*/ 98425 h 166688"/>
              <a:gd name="connsiteX124" fmla="*/ 1147765 w 10412412"/>
              <a:gd name="connsiteY124" fmla="*/ 66675 h 166688"/>
              <a:gd name="connsiteX125" fmla="*/ 1289053 w 10412412"/>
              <a:gd name="connsiteY125" fmla="*/ 66675 h 166688"/>
              <a:gd name="connsiteX126" fmla="*/ 1289053 w 10412412"/>
              <a:gd name="connsiteY126" fmla="*/ 98425 h 166688"/>
              <a:gd name="connsiteX127" fmla="*/ 1147765 w 10412412"/>
              <a:gd name="connsiteY127" fmla="*/ 98425 h 166688"/>
              <a:gd name="connsiteX128" fmla="*/ 862015 w 10412412"/>
              <a:gd name="connsiteY128" fmla="*/ 66675 h 166688"/>
              <a:gd name="connsiteX129" fmla="*/ 1004890 w 10412412"/>
              <a:gd name="connsiteY129" fmla="*/ 66675 h 166688"/>
              <a:gd name="connsiteX130" fmla="*/ 1004890 w 10412412"/>
              <a:gd name="connsiteY130" fmla="*/ 98425 h 166688"/>
              <a:gd name="connsiteX131" fmla="*/ 862015 w 10412412"/>
              <a:gd name="connsiteY131" fmla="*/ 98425 h 166688"/>
              <a:gd name="connsiteX132" fmla="*/ 577853 w 10412412"/>
              <a:gd name="connsiteY132" fmla="*/ 66675 h 166688"/>
              <a:gd name="connsiteX133" fmla="*/ 719141 w 10412412"/>
              <a:gd name="connsiteY133" fmla="*/ 66675 h 166688"/>
              <a:gd name="connsiteX134" fmla="*/ 719141 w 10412412"/>
              <a:gd name="connsiteY134" fmla="*/ 98425 h 166688"/>
              <a:gd name="connsiteX135" fmla="*/ 577853 w 10412412"/>
              <a:gd name="connsiteY135" fmla="*/ 98425 h 166688"/>
              <a:gd name="connsiteX136" fmla="*/ 292103 w 10412412"/>
              <a:gd name="connsiteY136" fmla="*/ 66675 h 166688"/>
              <a:gd name="connsiteX137" fmla="*/ 433391 w 10412412"/>
              <a:gd name="connsiteY137" fmla="*/ 66675 h 166688"/>
              <a:gd name="connsiteX138" fmla="*/ 433391 w 10412412"/>
              <a:gd name="connsiteY138" fmla="*/ 98425 h 166688"/>
              <a:gd name="connsiteX139" fmla="*/ 292103 w 10412412"/>
              <a:gd name="connsiteY139" fmla="*/ 98425 h 166688"/>
              <a:gd name="connsiteX140" fmla="*/ 10315574 w 10412412"/>
              <a:gd name="connsiteY140" fmla="*/ 0 h 166688"/>
              <a:gd name="connsiteX141" fmla="*/ 10331450 w 10412412"/>
              <a:gd name="connsiteY141" fmla="*/ 0 h 166688"/>
              <a:gd name="connsiteX142" fmla="*/ 10347324 w 10412412"/>
              <a:gd name="connsiteY142" fmla="*/ 0 h 166688"/>
              <a:gd name="connsiteX143" fmla="*/ 10363200 w 10412412"/>
              <a:gd name="connsiteY143" fmla="*/ 6350 h 166688"/>
              <a:gd name="connsiteX144" fmla="*/ 10375900 w 10412412"/>
              <a:gd name="connsiteY144" fmla="*/ 14287 h 166688"/>
              <a:gd name="connsiteX145" fmla="*/ 10388600 w 10412412"/>
              <a:gd name="connsiteY145" fmla="*/ 23812 h 166688"/>
              <a:gd name="connsiteX146" fmla="*/ 10399712 w 10412412"/>
              <a:gd name="connsiteY146" fmla="*/ 38100 h 166688"/>
              <a:gd name="connsiteX147" fmla="*/ 10407650 w 10412412"/>
              <a:gd name="connsiteY147" fmla="*/ 50800 h 166688"/>
              <a:gd name="connsiteX148" fmla="*/ 10412412 w 10412412"/>
              <a:gd name="connsiteY148" fmla="*/ 66675 h 166688"/>
              <a:gd name="connsiteX149" fmla="*/ 10412412 w 10412412"/>
              <a:gd name="connsiteY149" fmla="*/ 82550 h 166688"/>
              <a:gd name="connsiteX150" fmla="*/ 10412412 w 10412412"/>
              <a:gd name="connsiteY150" fmla="*/ 100013 h 166688"/>
              <a:gd name="connsiteX151" fmla="*/ 10407650 w 10412412"/>
              <a:gd name="connsiteY151" fmla="*/ 114300 h 166688"/>
              <a:gd name="connsiteX152" fmla="*/ 10399712 w 10412412"/>
              <a:gd name="connsiteY152" fmla="*/ 128588 h 166688"/>
              <a:gd name="connsiteX153" fmla="*/ 10388600 w 10412412"/>
              <a:gd name="connsiteY153" fmla="*/ 139701 h 166688"/>
              <a:gd name="connsiteX154" fmla="*/ 10375900 w 10412412"/>
              <a:gd name="connsiteY154" fmla="*/ 150813 h 166688"/>
              <a:gd name="connsiteX155" fmla="*/ 10363200 w 10412412"/>
              <a:gd name="connsiteY155" fmla="*/ 158751 h 166688"/>
              <a:gd name="connsiteX156" fmla="*/ 10347324 w 10412412"/>
              <a:gd name="connsiteY156" fmla="*/ 163513 h 166688"/>
              <a:gd name="connsiteX157" fmla="*/ 10331450 w 10412412"/>
              <a:gd name="connsiteY157" fmla="*/ 166688 h 166688"/>
              <a:gd name="connsiteX158" fmla="*/ 10315574 w 10412412"/>
              <a:gd name="connsiteY158" fmla="*/ 163513 h 166688"/>
              <a:gd name="connsiteX159" fmla="*/ 10299700 w 10412412"/>
              <a:gd name="connsiteY159" fmla="*/ 158751 h 166688"/>
              <a:gd name="connsiteX160" fmla="*/ 10283824 w 10412412"/>
              <a:gd name="connsiteY160" fmla="*/ 150813 h 166688"/>
              <a:gd name="connsiteX161" fmla="*/ 10274300 w 10412412"/>
              <a:gd name="connsiteY161" fmla="*/ 139701 h 166688"/>
              <a:gd name="connsiteX162" fmla="*/ 10263187 w 10412412"/>
              <a:gd name="connsiteY162" fmla="*/ 128588 h 166688"/>
              <a:gd name="connsiteX163" fmla="*/ 10255250 w 10412412"/>
              <a:gd name="connsiteY163" fmla="*/ 114300 h 166688"/>
              <a:gd name="connsiteX164" fmla="*/ 10250487 w 10412412"/>
              <a:gd name="connsiteY164" fmla="*/ 100013 h 166688"/>
              <a:gd name="connsiteX165" fmla="*/ 10250487 w 10412412"/>
              <a:gd name="connsiteY165" fmla="*/ 82550 h 166688"/>
              <a:gd name="connsiteX166" fmla="*/ 10250487 w 10412412"/>
              <a:gd name="connsiteY166" fmla="*/ 66675 h 166688"/>
              <a:gd name="connsiteX167" fmla="*/ 10255250 w 10412412"/>
              <a:gd name="connsiteY167" fmla="*/ 50800 h 166688"/>
              <a:gd name="connsiteX168" fmla="*/ 10263187 w 10412412"/>
              <a:gd name="connsiteY168" fmla="*/ 38100 h 166688"/>
              <a:gd name="connsiteX169" fmla="*/ 10274300 w 10412412"/>
              <a:gd name="connsiteY169" fmla="*/ 23812 h 166688"/>
              <a:gd name="connsiteX170" fmla="*/ 10283824 w 10412412"/>
              <a:gd name="connsiteY170" fmla="*/ 14287 h 166688"/>
              <a:gd name="connsiteX171" fmla="*/ 10299700 w 10412412"/>
              <a:gd name="connsiteY171" fmla="*/ 6350 h 166688"/>
              <a:gd name="connsiteX172" fmla="*/ 66675 w 10412412"/>
              <a:gd name="connsiteY172" fmla="*/ 0 h 166688"/>
              <a:gd name="connsiteX173" fmla="*/ 84138 w 10412412"/>
              <a:gd name="connsiteY173" fmla="*/ 0 h 166688"/>
              <a:gd name="connsiteX174" fmla="*/ 100013 w 10412412"/>
              <a:gd name="connsiteY174" fmla="*/ 0 h 166688"/>
              <a:gd name="connsiteX175" fmla="*/ 115888 w 10412412"/>
              <a:gd name="connsiteY175" fmla="*/ 6350 h 166688"/>
              <a:gd name="connsiteX176" fmla="*/ 128588 w 10412412"/>
              <a:gd name="connsiteY176" fmla="*/ 14287 h 166688"/>
              <a:gd name="connsiteX177" fmla="*/ 142876 w 10412412"/>
              <a:gd name="connsiteY177" fmla="*/ 23812 h 166688"/>
              <a:gd name="connsiteX178" fmla="*/ 152401 w 10412412"/>
              <a:gd name="connsiteY178" fmla="*/ 38100 h 166688"/>
              <a:gd name="connsiteX179" fmla="*/ 158751 w 10412412"/>
              <a:gd name="connsiteY179" fmla="*/ 50800 h 166688"/>
              <a:gd name="connsiteX180" fmla="*/ 163513 w 10412412"/>
              <a:gd name="connsiteY180" fmla="*/ 66675 h 166688"/>
              <a:gd name="connsiteX181" fmla="*/ 166688 w 10412412"/>
              <a:gd name="connsiteY181" fmla="*/ 82550 h 166688"/>
              <a:gd name="connsiteX182" fmla="*/ 163513 w 10412412"/>
              <a:gd name="connsiteY182" fmla="*/ 100013 h 166688"/>
              <a:gd name="connsiteX183" fmla="*/ 158751 w 10412412"/>
              <a:gd name="connsiteY183" fmla="*/ 114300 h 166688"/>
              <a:gd name="connsiteX184" fmla="*/ 152401 w 10412412"/>
              <a:gd name="connsiteY184" fmla="*/ 128588 h 166688"/>
              <a:gd name="connsiteX185" fmla="*/ 142876 w 10412412"/>
              <a:gd name="connsiteY185" fmla="*/ 139701 h 166688"/>
              <a:gd name="connsiteX186" fmla="*/ 128588 w 10412412"/>
              <a:gd name="connsiteY186" fmla="*/ 150813 h 166688"/>
              <a:gd name="connsiteX187" fmla="*/ 115888 w 10412412"/>
              <a:gd name="connsiteY187" fmla="*/ 158751 h 166688"/>
              <a:gd name="connsiteX188" fmla="*/ 100013 w 10412412"/>
              <a:gd name="connsiteY188" fmla="*/ 163513 h 166688"/>
              <a:gd name="connsiteX189" fmla="*/ 84138 w 10412412"/>
              <a:gd name="connsiteY189" fmla="*/ 166688 h 166688"/>
              <a:gd name="connsiteX190" fmla="*/ 66675 w 10412412"/>
              <a:gd name="connsiteY190" fmla="*/ 163513 h 166688"/>
              <a:gd name="connsiteX191" fmla="*/ 50800 w 10412412"/>
              <a:gd name="connsiteY191" fmla="*/ 158751 h 166688"/>
              <a:gd name="connsiteX192" fmla="*/ 38100 w 10412412"/>
              <a:gd name="connsiteY192" fmla="*/ 150813 h 166688"/>
              <a:gd name="connsiteX193" fmla="*/ 23813 w 10412412"/>
              <a:gd name="connsiteY193" fmla="*/ 139701 h 166688"/>
              <a:gd name="connsiteX194" fmla="*/ 15875 w 10412412"/>
              <a:gd name="connsiteY194" fmla="*/ 128588 h 166688"/>
              <a:gd name="connsiteX195" fmla="*/ 7938 w 10412412"/>
              <a:gd name="connsiteY195" fmla="*/ 114300 h 166688"/>
              <a:gd name="connsiteX196" fmla="*/ 3175 w 10412412"/>
              <a:gd name="connsiteY196" fmla="*/ 100013 h 166688"/>
              <a:gd name="connsiteX197" fmla="*/ 0 w 10412412"/>
              <a:gd name="connsiteY197" fmla="*/ 82550 h 166688"/>
              <a:gd name="connsiteX198" fmla="*/ 3175 w 10412412"/>
              <a:gd name="connsiteY198" fmla="*/ 66675 h 166688"/>
              <a:gd name="connsiteX199" fmla="*/ 7938 w 10412412"/>
              <a:gd name="connsiteY199" fmla="*/ 50800 h 166688"/>
              <a:gd name="connsiteX200" fmla="*/ 15875 w 10412412"/>
              <a:gd name="connsiteY200" fmla="*/ 38100 h 166688"/>
              <a:gd name="connsiteX201" fmla="*/ 23813 w 10412412"/>
              <a:gd name="connsiteY201" fmla="*/ 23812 h 166688"/>
              <a:gd name="connsiteX202" fmla="*/ 38100 w 10412412"/>
              <a:gd name="connsiteY202" fmla="*/ 14287 h 166688"/>
              <a:gd name="connsiteX203" fmla="*/ 50800 w 10412412"/>
              <a:gd name="connsiteY203" fmla="*/ 6350 h 16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10412412" h="166688">
                <a:moveTo>
                  <a:pt x="9980612" y="66675"/>
                </a:moveTo>
                <a:lnTo>
                  <a:pt x="10121900" y="66675"/>
                </a:lnTo>
                <a:lnTo>
                  <a:pt x="10121900" y="98425"/>
                </a:lnTo>
                <a:lnTo>
                  <a:pt x="9980612" y="98425"/>
                </a:lnTo>
                <a:close/>
                <a:moveTo>
                  <a:pt x="9693275" y="66675"/>
                </a:moveTo>
                <a:lnTo>
                  <a:pt x="9837738" y="66675"/>
                </a:lnTo>
                <a:lnTo>
                  <a:pt x="9837738" y="98425"/>
                </a:lnTo>
                <a:lnTo>
                  <a:pt x="9693275" y="98425"/>
                </a:lnTo>
                <a:close/>
                <a:moveTo>
                  <a:pt x="9410700" y="66675"/>
                </a:moveTo>
                <a:lnTo>
                  <a:pt x="9551988" y="66675"/>
                </a:lnTo>
                <a:lnTo>
                  <a:pt x="9551988" y="98425"/>
                </a:lnTo>
                <a:lnTo>
                  <a:pt x="9410700" y="98425"/>
                </a:lnTo>
                <a:close/>
                <a:moveTo>
                  <a:pt x="9124950" y="66675"/>
                </a:moveTo>
                <a:lnTo>
                  <a:pt x="9269413" y="66675"/>
                </a:lnTo>
                <a:lnTo>
                  <a:pt x="9269413" y="98425"/>
                </a:lnTo>
                <a:lnTo>
                  <a:pt x="9124950" y="98425"/>
                </a:lnTo>
                <a:close/>
                <a:moveTo>
                  <a:pt x="8840787" y="66675"/>
                </a:moveTo>
                <a:lnTo>
                  <a:pt x="8982075" y="66675"/>
                </a:lnTo>
                <a:lnTo>
                  <a:pt x="8982075" y="98425"/>
                </a:lnTo>
                <a:lnTo>
                  <a:pt x="8840787" y="98425"/>
                </a:lnTo>
                <a:close/>
                <a:moveTo>
                  <a:pt x="8555037" y="66675"/>
                </a:moveTo>
                <a:lnTo>
                  <a:pt x="8696325" y="66675"/>
                </a:lnTo>
                <a:lnTo>
                  <a:pt x="8696325" y="98425"/>
                </a:lnTo>
                <a:lnTo>
                  <a:pt x="8555037" y="98425"/>
                </a:lnTo>
                <a:close/>
                <a:moveTo>
                  <a:pt x="8270875" y="66675"/>
                </a:moveTo>
                <a:lnTo>
                  <a:pt x="8413750" y="66675"/>
                </a:lnTo>
                <a:lnTo>
                  <a:pt x="8413750" y="98425"/>
                </a:lnTo>
                <a:lnTo>
                  <a:pt x="8270875" y="98425"/>
                </a:lnTo>
                <a:close/>
                <a:moveTo>
                  <a:pt x="7985125" y="66675"/>
                </a:moveTo>
                <a:lnTo>
                  <a:pt x="8128000" y="66675"/>
                </a:lnTo>
                <a:lnTo>
                  <a:pt x="8128000" y="98425"/>
                </a:lnTo>
                <a:lnTo>
                  <a:pt x="7985125" y="98425"/>
                </a:lnTo>
                <a:close/>
                <a:moveTo>
                  <a:pt x="7699375" y="66675"/>
                </a:moveTo>
                <a:lnTo>
                  <a:pt x="7843838" y="66675"/>
                </a:lnTo>
                <a:lnTo>
                  <a:pt x="7843838" y="98425"/>
                </a:lnTo>
                <a:lnTo>
                  <a:pt x="7699375" y="98425"/>
                </a:lnTo>
                <a:close/>
                <a:moveTo>
                  <a:pt x="7416800" y="66675"/>
                </a:moveTo>
                <a:lnTo>
                  <a:pt x="7558088" y="66675"/>
                </a:lnTo>
                <a:lnTo>
                  <a:pt x="7558088" y="98425"/>
                </a:lnTo>
                <a:lnTo>
                  <a:pt x="7416800" y="98425"/>
                </a:lnTo>
                <a:close/>
                <a:moveTo>
                  <a:pt x="7129462" y="66675"/>
                </a:moveTo>
                <a:lnTo>
                  <a:pt x="7272337" y="66675"/>
                </a:lnTo>
                <a:lnTo>
                  <a:pt x="7272337" y="98425"/>
                </a:lnTo>
                <a:lnTo>
                  <a:pt x="7129462" y="98425"/>
                </a:lnTo>
                <a:close/>
                <a:moveTo>
                  <a:pt x="6846887" y="66675"/>
                </a:moveTo>
                <a:lnTo>
                  <a:pt x="6988175" y="66675"/>
                </a:lnTo>
                <a:lnTo>
                  <a:pt x="6988175" y="98425"/>
                </a:lnTo>
                <a:lnTo>
                  <a:pt x="6846887" y="98425"/>
                </a:lnTo>
                <a:close/>
                <a:moveTo>
                  <a:pt x="6561137" y="66675"/>
                </a:moveTo>
                <a:lnTo>
                  <a:pt x="6702425" y="66675"/>
                </a:lnTo>
                <a:lnTo>
                  <a:pt x="6702425" y="98425"/>
                </a:lnTo>
                <a:lnTo>
                  <a:pt x="6561137" y="98425"/>
                </a:lnTo>
                <a:close/>
                <a:moveTo>
                  <a:pt x="6275387" y="66675"/>
                </a:moveTo>
                <a:lnTo>
                  <a:pt x="6418262" y="66675"/>
                </a:lnTo>
                <a:lnTo>
                  <a:pt x="6418262" y="98425"/>
                </a:lnTo>
                <a:lnTo>
                  <a:pt x="6275387" y="98425"/>
                </a:lnTo>
                <a:close/>
                <a:moveTo>
                  <a:pt x="5991225" y="66675"/>
                </a:moveTo>
                <a:lnTo>
                  <a:pt x="6132513" y="66675"/>
                </a:lnTo>
                <a:lnTo>
                  <a:pt x="6132513" y="98425"/>
                </a:lnTo>
                <a:lnTo>
                  <a:pt x="5991225" y="98425"/>
                </a:lnTo>
                <a:close/>
                <a:moveTo>
                  <a:pt x="5705475" y="66675"/>
                </a:moveTo>
                <a:lnTo>
                  <a:pt x="5849938" y="66675"/>
                </a:lnTo>
                <a:lnTo>
                  <a:pt x="5849938" y="98425"/>
                </a:lnTo>
                <a:lnTo>
                  <a:pt x="5705475" y="98425"/>
                </a:lnTo>
                <a:close/>
                <a:moveTo>
                  <a:pt x="5421312" y="66675"/>
                </a:moveTo>
                <a:lnTo>
                  <a:pt x="5564187" y="66675"/>
                </a:lnTo>
                <a:lnTo>
                  <a:pt x="5564187" y="98425"/>
                </a:lnTo>
                <a:lnTo>
                  <a:pt x="5421312" y="98425"/>
                </a:lnTo>
                <a:close/>
                <a:moveTo>
                  <a:pt x="5135562" y="66675"/>
                </a:moveTo>
                <a:lnTo>
                  <a:pt x="5276850" y="66675"/>
                </a:lnTo>
                <a:lnTo>
                  <a:pt x="5276850" y="98425"/>
                </a:lnTo>
                <a:lnTo>
                  <a:pt x="5135562" y="98425"/>
                </a:lnTo>
                <a:close/>
                <a:moveTo>
                  <a:pt x="4852987" y="66675"/>
                </a:moveTo>
                <a:lnTo>
                  <a:pt x="4994275" y="66675"/>
                </a:lnTo>
                <a:lnTo>
                  <a:pt x="4994275" y="98425"/>
                </a:lnTo>
                <a:lnTo>
                  <a:pt x="4852987" y="98425"/>
                </a:lnTo>
                <a:close/>
                <a:moveTo>
                  <a:pt x="4567237" y="66675"/>
                </a:moveTo>
                <a:lnTo>
                  <a:pt x="4708525" y="66675"/>
                </a:lnTo>
                <a:lnTo>
                  <a:pt x="4708525" y="98425"/>
                </a:lnTo>
                <a:lnTo>
                  <a:pt x="4567237" y="98425"/>
                </a:lnTo>
                <a:close/>
                <a:moveTo>
                  <a:pt x="4279900" y="66675"/>
                </a:moveTo>
                <a:lnTo>
                  <a:pt x="4424363" y="66675"/>
                </a:lnTo>
                <a:lnTo>
                  <a:pt x="4424363" y="98425"/>
                </a:lnTo>
                <a:lnTo>
                  <a:pt x="4279900" y="98425"/>
                </a:lnTo>
                <a:close/>
                <a:moveTo>
                  <a:pt x="3997325" y="66675"/>
                </a:moveTo>
                <a:lnTo>
                  <a:pt x="4138613" y="66675"/>
                </a:lnTo>
                <a:lnTo>
                  <a:pt x="4138613" y="98425"/>
                </a:lnTo>
                <a:lnTo>
                  <a:pt x="3997325" y="98425"/>
                </a:lnTo>
                <a:close/>
                <a:moveTo>
                  <a:pt x="3711575" y="66675"/>
                </a:moveTo>
                <a:lnTo>
                  <a:pt x="3852863" y="66675"/>
                </a:lnTo>
                <a:lnTo>
                  <a:pt x="3852863" y="98425"/>
                </a:lnTo>
                <a:lnTo>
                  <a:pt x="3711575" y="98425"/>
                </a:lnTo>
                <a:close/>
                <a:moveTo>
                  <a:pt x="3427412" y="66675"/>
                </a:moveTo>
                <a:lnTo>
                  <a:pt x="3568700" y="66675"/>
                </a:lnTo>
                <a:lnTo>
                  <a:pt x="3568700" y="98425"/>
                </a:lnTo>
                <a:lnTo>
                  <a:pt x="3427412" y="98425"/>
                </a:lnTo>
                <a:close/>
                <a:moveTo>
                  <a:pt x="3141666" y="66675"/>
                </a:moveTo>
                <a:lnTo>
                  <a:pt x="3282953" y="66675"/>
                </a:lnTo>
                <a:lnTo>
                  <a:pt x="3282953" y="98425"/>
                </a:lnTo>
                <a:lnTo>
                  <a:pt x="3141666" y="98425"/>
                </a:lnTo>
                <a:close/>
                <a:moveTo>
                  <a:pt x="2855916" y="66675"/>
                </a:moveTo>
                <a:lnTo>
                  <a:pt x="3000379" y="66675"/>
                </a:lnTo>
                <a:lnTo>
                  <a:pt x="3000379" y="98425"/>
                </a:lnTo>
                <a:lnTo>
                  <a:pt x="2855916" y="98425"/>
                </a:lnTo>
                <a:close/>
                <a:moveTo>
                  <a:pt x="2571754" y="66675"/>
                </a:moveTo>
                <a:lnTo>
                  <a:pt x="2714628" y="66675"/>
                </a:lnTo>
                <a:lnTo>
                  <a:pt x="2714628" y="98425"/>
                </a:lnTo>
                <a:lnTo>
                  <a:pt x="2571754" y="98425"/>
                </a:lnTo>
                <a:close/>
                <a:moveTo>
                  <a:pt x="2286003" y="66675"/>
                </a:moveTo>
                <a:lnTo>
                  <a:pt x="2430467" y="66675"/>
                </a:lnTo>
                <a:lnTo>
                  <a:pt x="2430467" y="98425"/>
                </a:lnTo>
                <a:lnTo>
                  <a:pt x="2286003" y="98425"/>
                </a:lnTo>
                <a:close/>
                <a:moveTo>
                  <a:pt x="2003428" y="66675"/>
                </a:moveTo>
                <a:lnTo>
                  <a:pt x="2144716" y="66675"/>
                </a:lnTo>
                <a:lnTo>
                  <a:pt x="2144716" y="98425"/>
                </a:lnTo>
                <a:lnTo>
                  <a:pt x="2003428" y="98425"/>
                </a:lnTo>
                <a:close/>
                <a:moveTo>
                  <a:pt x="1716091" y="66675"/>
                </a:moveTo>
                <a:lnTo>
                  <a:pt x="1858966" y="66675"/>
                </a:lnTo>
                <a:lnTo>
                  <a:pt x="1858966" y="98425"/>
                </a:lnTo>
                <a:lnTo>
                  <a:pt x="1716091" y="98425"/>
                </a:lnTo>
                <a:close/>
                <a:moveTo>
                  <a:pt x="1430341" y="66675"/>
                </a:moveTo>
                <a:lnTo>
                  <a:pt x="1574803" y="66675"/>
                </a:lnTo>
                <a:lnTo>
                  <a:pt x="1574803" y="98425"/>
                </a:lnTo>
                <a:lnTo>
                  <a:pt x="1430341" y="98425"/>
                </a:lnTo>
                <a:close/>
                <a:moveTo>
                  <a:pt x="1147765" y="66675"/>
                </a:moveTo>
                <a:lnTo>
                  <a:pt x="1289053" y="66675"/>
                </a:lnTo>
                <a:lnTo>
                  <a:pt x="1289053" y="98425"/>
                </a:lnTo>
                <a:lnTo>
                  <a:pt x="1147765" y="98425"/>
                </a:lnTo>
                <a:close/>
                <a:moveTo>
                  <a:pt x="862015" y="66675"/>
                </a:moveTo>
                <a:lnTo>
                  <a:pt x="1004890" y="66675"/>
                </a:lnTo>
                <a:lnTo>
                  <a:pt x="1004890" y="98425"/>
                </a:lnTo>
                <a:lnTo>
                  <a:pt x="862015" y="98425"/>
                </a:lnTo>
                <a:close/>
                <a:moveTo>
                  <a:pt x="577853" y="66675"/>
                </a:moveTo>
                <a:lnTo>
                  <a:pt x="719141" y="66675"/>
                </a:lnTo>
                <a:lnTo>
                  <a:pt x="719141" y="98425"/>
                </a:lnTo>
                <a:lnTo>
                  <a:pt x="577853" y="98425"/>
                </a:lnTo>
                <a:close/>
                <a:moveTo>
                  <a:pt x="292103" y="66675"/>
                </a:moveTo>
                <a:lnTo>
                  <a:pt x="433391" y="66675"/>
                </a:lnTo>
                <a:lnTo>
                  <a:pt x="433391" y="98425"/>
                </a:lnTo>
                <a:lnTo>
                  <a:pt x="292103" y="98425"/>
                </a:lnTo>
                <a:close/>
                <a:moveTo>
                  <a:pt x="10315574" y="0"/>
                </a:moveTo>
                <a:lnTo>
                  <a:pt x="10331450" y="0"/>
                </a:lnTo>
                <a:lnTo>
                  <a:pt x="10347324" y="0"/>
                </a:lnTo>
                <a:lnTo>
                  <a:pt x="10363200" y="6350"/>
                </a:lnTo>
                <a:lnTo>
                  <a:pt x="10375900" y="14287"/>
                </a:lnTo>
                <a:lnTo>
                  <a:pt x="10388600" y="23812"/>
                </a:lnTo>
                <a:lnTo>
                  <a:pt x="10399712" y="38100"/>
                </a:lnTo>
                <a:lnTo>
                  <a:pt x="10407650" y="50800"/>
                </a:lnTo>
                <a:lnTo>
                  <a:pt x="10412412" y="66675"/>
                </a:lnTo>
                <a:lnTo>
                  <a:pt x="10412412" y="82550"/>
                </a:lnTo>
                <a:lnTo>
                  <a:pt x="10412412" y="100013"/>
                </a:lnTo>
                <a:lnTo>
                  <a:pt x="10407650" y="114300"/>
                </a:lnTo>
                <a:lnTo>
                  <a:pt x="10399712" y="128588"/>
                </a:lnTo>
                <a:lnTo>
                  <a:pt x="10388600" y="139701"/>
                </a:lnTo>
                <a:lnTo>
                  <a:pt x="10375900" y="150813"/>
                </a:lnTo>
                <a:lnTo>
                  <a:pt x="10363200" y="158751"/>
                </a:lnTo>
                <a:lnTo>
                  <a:pt x="10347324" y="163513"/>
                </a:lnTo>
                <a:lnTo>
                  <a:pt x="10331450" y="166688"/>
                </a:lnTo>
                <a:lnTo>
                  <a:pt x="10315574" y="163513"/>
                </a:lnTo>
                <a:lnTo>
                  <a:pt x="10299700" y="158751"/>
                </a:lnTo>
                <a:lnTo>
                  <a:pt x="10283824" y="150813"/>
                </a:lnTo>
                <a:lnTo>
                  <a:pt x="10274300" y="139701"/>
                </a:lnTo>
                <a:lnTo>
                  <a:pt x="10263187" y="128588"/>
                </a:lnTo>
                <a:lnTo>
                  <a:pt x="10255250" y="114300"/>
                </a:lnTo>
                <a:lnTo>
                  <a:pt x="10250487" y="100013"/>
                </a:lnTo>
                <a:lnTo>
                  <a:pt x="10250487" y="82550"/>
                </a:lnTo>
                <a:lnTo>
                  <a:pt x="10250487" y="66675"/>
                </a:lnTo>
                <a:lnTo>
                  <a:pt x="10255250" y="50800"/>
                </a:lnTo>
                <a:lnTo>
                  <a:pt x="10263187" y="38100"/>
                </a:lnTo>
                <a:lnTo>
                  <a:pt x="10274300" y="23812"/>
                </a:lnTo>
                <a:lnTo>
                  <a:pt x="10283824" y="14287"/>
                </a:lnTo>
                <a:lnTo>
                  <a:pt x="10299700" y="6350"/>
                </a:lnTo>
                <a:close/>
                <a:moveTo>
                  <a:pt x="66675" y="0"/>
                </a:moveTo>
                <a:lnTo>
                  <a:pt x="84138" y="0"/>
                </a:lnTo>
                <a:lnTo>
                  <a:pt x="100013" y="0"/>
                </a:lnTo>
                <a:lnTo>
                  <a:pt x="115888" y="6350"/>
                </a:lnTo>
                <a:lnTo>
                  <a:pt x="128588" y="14287"/>
                </a:lnTo>
                <a:lnTo>
                  <a:pt x="142876" y="23812"/>
                </a:lnTo>
                <a:lnTo>
                  <a:pt x="152401" y="38100"/>
                </a:lnTo>
                <a:lnTo>
                  <a:pt x="158751" y="50800"/>
                </a:lnTo>
                <a:lnTo>
                  <a:pt x="163513" y="66675"/>
                </a:lnTo>
                <a:lnTo>
                  <a:pt x="166688" y="82550"/>
                </a:lnTo>
                <a:lnTo>
                  <a:pt x="163513" y="100013"/>
                </a:lnTo>
                <a:lnTo>
                  <a:pt x="158751" y="114300"/>
                </a:lnTo>
                <a:lnTo>
                  <a:pt x="152401" y="128588"/>
                </a:lnTo>
                <a:lnTo>
                  <a:pt x="142876" y="139701"/>
                </a:lnTo>
                <a:lnTo>
                  <a:pt x="128588" y="150813"/>
                </a:lnTo>
                <a:lnTo>
                  <a:pt x="115888" y="158751"/>
                </a:lnTo>
                <a:lnTo>
                  <a:pt x="100013" y="163513"/>
                </a:lnTo>
                <a:lnTo>
                  <a:pt x="84138" y="166688"/>
                </a:lnTo>
                <a:lnTo>
                  <a:pt x="66675" y="163513"/>
                </a:lnTo>
                <a:lnTo>
                  <a:pt x="50800" y="158751"/>
                </a:lnTo>
                <a:lnTo>
                  <a:pt x="38100" y="150813"/>
                </a:lnTo>
                <a:lnTo>
                  <a:pt x="23813" y="139701"/>
                </a:lnTo>
                <a:lnTo>
                  <a:pt x="15875" y="128588"/>
                </a:lnTo>
                <a:lnTo>
                  <a:pt x="7938" y="114300"/>
                </a:lnTo>
                <a:lnTo>
                  <a:pt x="3175" y="100013"/>
                </a:lnTo>
                <a:lnTo>
                  <a:pt x="0" y="82550"/>
                </a:lnTo>
                <a:lnTo>
                  <a:pt x="3175" y="66675"/>
                </a:lnTo>
                <a:lnTo>
                  <a:pt x="7938" y="50800"/>
                </a:lnTo>
                <a:lnTo>
                  <a:pt x="15875" y="38100"/>
                </a:lnTo>
                <a:lnTo>
                  <a:pt x="23813" y="23812"/>
                </a:lnTo>
                <a:lnTo>
                  <a:pt x="38100" y="14287"/>
                </a:lnTo>
                <a:lnTo>
                  <a:pt x="50800" y="63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1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ACF8280-C1E2-0982-D1E6-F399F17B4C1C}"/>
              </a:ext>
            </a:extLst>
          </p:cNvPr>
          <p:cNvGrpSpPr/>
          <p:nvPr/>
        </p:nvGrpSpPr>
        <p:grpSpPr>
          <a:xfrm>
            <a:off x="2385379" y="1350375"/>
            <a:ext cx="696071" cy="1689029"/>
            <a:chOff x="2385379" y="1350375"/>
            <a:chExt cx="696071" cy="1689029"/>
          </a:xfrm>
        </p:grpSpPr>
        <p:sp>
          <p:nvSpPr>
            <p:cNvPr id="7" name="Freeform 54">
              <a:extLst>
                <a:ext uri="{FF2B5EF4-FFF2-40B4-BE49-F238E27FC236}">
                  <a16:creationId xmlns:a16="http://schemas.microsoft.com/office/drawing/2014/main" id="{9B437B3A-3CCD-2DFD-BD5E-67BC17856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939" y="2028655"/>
              <a:ext cx="672721" cy="852855"/>
            </a:xfrm>
            <a:custGeom>
              <a:avLst/>
              <a:gdLst>
                <a:gd name="T0" fmla="*/ 302 w 605"/>
                <a:gd name="T1" fmla="*/ 120 h 767"/>
                <a:gd name="T2" fmla="*/ 264 w 605"/>
                <a:gd name="T3" fmla="*/ 119 h 767"/>
                <a:gd name="T4" fmla="*/ 226 w 605"/>
                <a:gd name="T5" fmla="*/ 112 h 767"/>
                <a:gd name="T6" fmla="*/ 190 w 605"/>
                <a:gd name="T7" fmla="*/ 102 h 767"/>
                <a:gd name="T8" fmla="*/ 155 w 605"/>
                <a:gd name="T9" fmla="*/ 87 h 767"/>
                <a:gd name="T10" fmla="*/ 92 w 605"/>
                <a:gd name="T11" fmla="*/ 49 h 767"/>
                <a:gd name="T12" fmla="*/ 39 w 605"/>
                <a:gd name="T13" fmla="*/ 0 h 767"/>
                <a:gd name="T14" fmla="*/ 0 w 605"/>
                <a:gd name="T15" fmla="*/ 0 h 767"/>
                <a:gd name="T16" fmla="*/ 26 w 605"/>
                <a:gd name="T17" fmla="*/ 31 h 767"/>
                <a:gd name="T18" fmla="*/ 56 w 605"/>
                <a:gd name="T19" fmla="*/ 59 h 767"/>
                <a:gd name="T20" fmla="*/ 89 w 605"/>
                <a:gd name="T21" fmla="*/ 86 h 767"/>
                <a:gd name="T22" fmla="*/ 125 w 605"/>
                <a:gd name="T23" fmla="*/ 106 h 767"/>
                <a:gd name="T24" fmla="*/ 163 w 605"/>
                <a:gd name="T25" fmla="*/ 124 h 767"/>
                <a:gd name="T26" fmla="*/ 203 w 605"/>
                <a:gd name="T27" fmla="*/ 137 h 767"/>
                <a:gd name="T28" fmla="*/ 244 w 605"/>
                <a:gd name="T29" fmla="*/ 145 h 767"/>
                <a:gd name="T30" fmla="*/ 287 w 605"/>
                <a:gd name="T31" fmla="*/ 150 h 767"/>
                <a:gd name="T32" fmla="*/ 287 w 605"/>
                <a:gd name="T33" fmla="*/ 712 h 767"/>
                <a:gd name="T34" fmla="*/ 264 w 605"/>
                <a:gd name="T35" fmla="*/ 719 h 767"/>
                <a:gd name="T36" fmla="*/ 244 w 605"/>
                <a:gd name="T37" fmla="*/ 732 h 767"/>
                <a:gd name="T38" fmla="*/ 226 w 605"/>
                <a:gd name="T39" fmla="*/ 747 h 767"/>
                <a:gd name="T40" fmla="*/ 215 w 605"/>
                <a:gd name="T41" fmla="*/ 767 h 767"/>
                <a:gd name="T42" fmla="*/ 249 w 605"/>
                <a:gd name="T43" fmla="*/ 767 h 767"/>
                <a:gd name="T44" fmla="*/ 273 w 605"/>
                <a:gd name="T45" fmla="*/ 749 h 767"/>
                <a:gd name="T46" fmla="*/ 302 w 605"/>
                <a:gd name="T47" fmla="*/ 742 h 767"/>
                <a:gd name="T48" fmla="*/ 319 w 605"/>
                <a:gd name="T49" fmla="*/ 744 h 767"/>
                <a:gd name="T50" fmla="*/ 345 w 605"/>
                <a:gd name="T51" fmla="*/ 757 h 767"/>
                <a:gd name="T52" fmla="*/ 392 w 605"/>
                <a:gd name="T53" fmla="*/ 767 h 767"/>
                <a:gd name="T54" fmla="*/ 385 w 605"/>
                <a:gd name="T55" fmla="*/ 757 h 767"/>
                <a:gd name="T56" fmla="*/ 370 w 605"/>
                <a:gd name="T57" fmla="*/ 739 h 767"/>
                <a:gd name="T58" fmla="*/ 352 w 605"/>
                <a:gd name="T59" fmla="*/ 725 h 767"/>
                <a:gd name="T60" fmla="*/ 329 w 605"/>
                <a:gd name="T61" fmla="*/ 715 h 767"/>
                <a:gd name="T62" fmla="*/ 317 w 605"/>
                <a:gd name="T63" fmla="*/ 150 h 767"/>
                <a:gd name="T64" fmla="*/ 339 w 605"/>
                <a:gd name="T65" fmla="*/ 149 h 767"/>
                <a:gd name="T66" fmla="*/ 382 w 605"/>
                <a:gd name="T67" fmla="*/ 142 h 767"/>
                <a:gd name="T68" fmla="*/ 423 w 605"/>
                <a:gd name="T69" fmla="*/ 130 h 767"/>
                <a:gd name="T70" fmla="*/ 461 w 605"/>
                <a:gd name="T71" fmla="*/ 116 h 767"/>
                <a:gd name="T72" fmla="*/ 499 w 605"/>
                <a:gd name="T73" fmla="*/ 96 h 767"/>
                <a:gd name="T74" fmla="*/ 532 w 605"/>
                <a:gd name="T75" fmla="*/ 73 h 767"/>
                <a:gd name="T76" fmla="*/ 563 w 605"/>
                <a:gd name="T77" fmla="*/ 46 h 767"/>
                <a:gd name="T78" fmla="*/ 592 w 605"/>
                <a:gd name="T79" fmla="*/ 16 h 767"/>
                <a:gd name="T80" fmla="*/ 567 w 605"/>
                <a:gd name="T81" fmla="*/ 0 h 767"/>
                <a:gd name="T82" fmla="*/ 540 w 605"/>
                <a:gd name="T83" fmla="*/ 26 h 767"/>
                <a:gd name="T84" fmla="*/ 482 w 605"/>
                <a:gd name="T85" fmla="*/ 71 h 767"/>
                <a:gd name="T86" fmla="*/ 433 w 605"/>
                <a:gd name="T87" fmla="*/ 96 h 767"/>
                <a:gd name="T88" fmla="*/ 398 w 605"/>
                <a:gd name="T89" fmla="*/ 107 h 767"/>
                <a:gd name="T90" fmla="*/ 360 w 605"/>
                <a:gd name="T91" fmla="*/ 116 h 767"/>
                <a:gd name="T92" fmla="*/ 322 w 605"/>
                <a:gd name="T93" fmla="*/ 120 h 767"/>
                <a:gd name="T94" fmla="*/ 302 w 605"/>
                <a:gd name="T95" fmla="*/ 12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7">
                  <a:moveTo>
                    <a:pt x="302" y="120"/>
                  </a:moveTo>
                  <a:lnTo>
                    <a:pt x="302" y="120"/>
                  </a:lnTo>
                  <a:lnTo>
                    <a:pt x="282" y="120"/>
                  </a:lnTo>
                  <a:lnTo>
                    <a:pt x="264" y="119"/>
                  </a:lnTo>
                  <a:lnTo>
                    <a:pt x="244" y="116"/>
                  </a:lnTo>
                  <a:lnTo>
                    <a:pt x="226" y="112"/>
                  </a:lnTo>
                  <a:lnTo>
                    <a:pt x="208" y="107"/>
                  </a:lnTo>
                  <a:lnTo>
                    <a:pt x="190" y="102"/>
                  </a:lnTo>
                  <a:lnTo>
                    <a:pt x="172" y="96"/>
                  </a:lnTo>
                  <a:lnTo>
                    <a:pt x="155" y="87"/>
                  </a:lnTo>
                  <a:lnTo>
                    <a:pt x="124" y="71"/>
                  </a:lnTo>
                  <a:lnTo>
                    <a:pt x="92" y="49"/>
                  </a:lnTo>
                  <a:lnTo>
                    <a:pt x="64" y="26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6"/>
                  </a:lnTo>
                  <a:lnTo>
                    <a:pt x="26" y="31"/>
                  </a:lnTo>
                  <a:lnTo>
                    <a:pt x="41" y="46"/>
                  </a:lnTo>
                  <a:lnTo>
                    <a:pt x="56" y="59"/>
                  </a:lnTo>
                  <a:lnTo>
                    <a:pt x="73" y="73"/>
                  </a:lnTo>
                  <a:lnTo>
                    <a:pt x="89" y="86"/>
                  </a:lnTo>
                  <a:lnTo>
                    <a:pt x="107" y="96"/>
                  </a:lnTo>
                  <a:lnTo>
                    <a:pt x="125" y="106"/>
                  </a:lnTo>
                  <a:lnTo>
                    <a:pt x="144" y="116"/>
                  </a:lnTo>
                  <a:lnTo>
                    <a:pt x="163" y="124"/>
                  </a:lnTo>
                  <a:lnTo>
                    <a:pt x="183" y="130"/>
                  </a:lnTo>
                  <a:lnTo>
                    <a:pt x="203" y="137"/>
                  </a:lnTo>
                  <a:lnTo>
                    <a:pt x="223" y="142"/>
                  </a:lnTo>
                  <a:lnTo>
                    <a:pt x="244" y="145"/>
                  </a:lnTo>
                  <a:lnTo>
                    <a:pt x="266" y="149"/>
                  </a:lnTo>
                  <a:lnTo>
                    <a:pt x="287" y="150"/>
                  </a:lnTo>
                  <a:lnTo>
                    <a:pt x="287" y="712"/>
                  </a:lnTo>
                  <a:lnTo>
                    <a:pt x="287" y="712"/>
                  </a:lnTo>
                  <a:lnTo>
                    <a:pt x="276" y="715"/>
                  </a:lnTo>
                  <a:lnTo>
                    <a:pt x="264" y="719"/>
                  </a:lnTo>
                  <a:lnTo>
                    <a:pt x="254" y="725"/>
                  </a:lnTo>
                  <a:lnTo>
                    <a:pt x="244" y="732"/>
                  </a:lnTo>
                  <a:lnTo>
                    <a:pt x="234" y="739"/>
                  </a:lnTo>
                  <a:lnTo>
                    <a:pt x="226" y="747"/>
                  </a:lnTo>
                  <a:lnTo>
                    <a:pt x="220" y="757"/>
                  </a:lnTo>
                  <a:lnTo>
                    <a:pt x="215" y="767"/>
                  </a:lnTo>
                  <a:lnTo>
                    <a:pt x="249" y="767"/>
                  </a:lnTo>
                  <a:lnTo>
                    <a:pt x="249" y="767"/>
                  </a:lnTo>
                  <a:lnTo>
                    <a:pt x="259" y="757"/>
                  </a:lnTo>
                  <a:lnTo>
                    <a:pt x="273" y="749"/>
                  </a:lnTo>
                  <a:lnTo>
                    <a:pt x="287" y="744"/>
                  </a:lnTo>
                  <a:lnTo>
                    <a:pt x="302" y="742"/>
                  </a:lnTo>
                  <a:lnTo>
                    <a:pt x="302" y="742"/>
                  </a:lnTo>
                  <a:lnTo>
                    <a:pt x="319" y="744"/>
                  </a:lnTo>
                  <a:lnTo>
                    <a:pt x="332" y="749"/>
                  </a:lnTo>
                  <a:lnTo>
                    <a:pt x="345" y="757"/>
                  </a:lnTo>
                  <a:lnTo>
                    <a:pt x="355" y="767"/>
                  </a:lnTo>
                  <a:lnTo>
                    <a:pt x="392" y="767"/>
                  </a:lnTo>
                  <a:lnTo>
                    <a:pt x="392" y="767"/>
                  </a:lnTo>
                  <a:lnTo>
                    <a:pt x="385" y="757"/>
                  </a:lnTo>
                  <a:lnTo>
                    <a:pt x="378" y="747"/>
                  </a:lnTo>
                  <a:lnTo>
                    <a:pt x="370" y="739"/>
                  </a:lnTo>
                  <a:lnTo>
                    <a:pt x="362" y="732"/>
                  </a:lnTo>
                  <a:lnTo>
                    <a:pt x="352" y="725"/>
                  </a:lnTo>
                  <a:lnTo>
                    <a:pt x="340" y="719"/>
                  </a:lnTo>
                  <a:lnTo>
                    <a:pt x="329" y="715"/>
                  </a:lnTo>
                  <a:lnTo>
                    <a:pt x="317" y="712"/>
                  </a:lnTo>
                  <a:lnTo>
                    <a:pt x="317" y="150"/>
                  </a:lnTo>
                  <a:lnTo>
                    <a:pt x="317" y="150"/>
                  </a:lnTo>
                  <a:lnTo>
                    <a:pt x="339" y="149"/>
                  </a:lnTo>
                  <a:lnTo>
                    <a:pt x="360" y="145"/>
                  </a:lnTo>
                  <a:lnTo>
                    <a:pt x="382" y="142"/>
                  </a:lnTo>
                  <a:lnTo>
                    <a:pt x="403" y="137"/>
                  </a:lnTo>
                  <a:lnTo>
                    <a:pt x="423" y="130"/>
                  </a:lnTo>
                  <a:lnTo>
                    <a:pt x="443" y="124"/>
                  </a:lnTo>
                  <a:lnTo>
                    <a:pt x="461" y="116"/>
                  </a:lnTo>
                  <a:lnTo>
                    <a:pt x="481" y="106"/>
                  </a:lnTo>
                  <a:lnTo>
                    <a:pt x="499" y="96"/>
                  </a:lnTo>
                  <a:lnTo>
                    <a:pt x="515" y="86"/>
                  </a:lnTo>
                  <a:lnTo>
                    <a:pt x="532" y="73"/>
                  </a:lnTo>
                  <a:lnTo>
                    <a:pt x="549" y="59"/>
                  </a:lnTo>
                  <a:lnTo>
                    <a:pt x="563" y="46"/>
                  </a:lnTo>
                  <a:lnTo>
                    <a:pt x="578" y="31"/>
                  </a:lnTo>
                  <a:lnTo>
                    <a:pt x="592" y="16"/>
                  </a:lnTo>
                  <a:lnTo>
                    <a:pt x="605" y="0"/>
                  </a:lnTo>
                  <a:lnTo>
                    <a:pt x="567" y="0"/>
                  </a:lnTo>
                  <a:lnTo>
                    <a:pt x="567" y="0"/>
                  </a:lnTo>
                  <a:lnTo>
                    <a:pt x="540" y="26"/>
                  </a:lnTo>
                  <a:lnTo>
                    <a:pt x="512" y="49"/>
                  </a:lnTo>
                  <a:lnTo>
                    <a:pt x="482" y="71"/>
                  </a:lnTo>
                  <a:lnTo>
                    <a:pt x="449" y="87"/>
                  </a:lnTo>
                  <a:lnTo>
                    <a:pt x="433" y="96"/>
                  </a:lnTo>
                  <a:lnTo>
                    <a:pt x="415" y="102"/>
                  </a:lnTo>
                  <a:lnTo>
                    <a:pt x="398" y="107"/>
                  </a:lnTo>
                  <a:lnTo>
                    <a:pt x="378" y="112"/>
                  </a:lnTo>
                  <a:lnTo>
                    <a:pt x="360" y="116"/>
                  </a:lnTo>
                  <a:lnTo>
                    <a:pt x="342" y="119"/>
                  </a:lnTo>
                  <a:lnTo>
                    <a:pt x="322" y="120"/>
                  </a:lnTo>
                  <a:lnTo>
                    <a:pt x="302" y="120"/>
                  </a:lnTo>
                  <a:lnTo>
                    <a:pt x="302" y="12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F8ED5D9-7CF2-0452-2229-11582595E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170" y="1446001"/>
              <a:ext cx="649370" cy="648259"/>
            </a:xfrm>
            <a:custGeom>
              <a:avLst/>
              <a:gdLst>
                <a:gd name="T0" fmla="*/ 584 w 584"/>
                <a:gd name="T1" fmla="*/ 291 h 583"/>
                <a:gd name="T2" fmla="*/ 577 w 584"/>
                <a:gd name="T3" fmla="*/ 350 h 583"/>
                <a:gd name="T4" fmla="*/ 561 w 584"/>
                <a:gd name="T5" fmla="*/ 405 h 583"/>
                <a:gd name="T6" fmla="*/ 534 w 584"/>
                <a:gd name="T7" fmla="*/ 454 h 583"/>
                <a:gd name="T8" fmla="*/ 498 w 584"/>
                <a:gd name="T9" fmla="*/ 497 h 583"/>
                <a:gd name="T10" fmla="*/ 455 w 584"/>
                <a:gd name="T11" fmla="*/ 534 h 583"/>
                <a:gd name="T12" fmla="*/ 405 w 584"/>
                <a:gd name="T13" fmla="*/ 560 h 583"/>
                <a:gd name="T14" fmla="*/ 351 w 584"/>
                <a:gd name="T15" fmla="*/ 577 h 583"/>
                <a:gd name="T16" fmla="*/ 291 w 584"/>
                <a:gd name="T17" fmla="*/ 583 h 583"/>
                <a:gd name="T18" fmla="*/ 262 w 584"/>
                <a:gd name="T19" fmla="*/ 582 h 583"/>
                <a:gd name="T20" fmla="*/ 205 w 584"/>
                <a:gd name="T21" fmla="*/ 570 h 583"/>
                <a:gd name="T22" fmla="*/ 152 w 584"/>
                <a:gd name="T23" fmla="*/ 549 h 583"/>
                <a:gd name="T24" fmla="*/ 106 w 584"/>
                <a:gd name="T25" fmla="*/ 517 h 583"/>
                <a:gd name="T26" fmla="*/ 66 w 584"/>
                <a:gd name="T27" fmla="*/ 478 h 583"/>
                <a:gd name="T28" fmla="*/ 35 w 584"/>
                <a:gd name="T29" fmla="*/ 431 h 583"/>
                <a:gd name="T30" fmla="*/ 14 w 584"/>
                <a:gd name="T31" fmla="*/ 378 h 583"/>
                <a:gd name="T32" fmla="*/ 2 w 584"/>
                <a:gd name="T33" fmla="*/ 321 h 583"/>
                <a:gd name="T34" fmla="*/ 0 w 584"/>
                <a:gd name="T35" fmla="*/ 291 h 583"/>
                <a:gd name="T36" fmla="*/ 5 w 584"/>
                <a:gd name="T37" fmla="*/ 233 h 583"/>
                <a:gd name="T38" fmla="*/ 22 w 584"/>
                <a:gd name="T39" fmla="*/ 178 h 583"/>
                <a:gd name="T40" fmla="*/ 50 w 584"/>
                <a:gd name="T41" fmla="*/ 129 h 583"/>
                <a:gd name="T42" fmla="*/ 85 w 584"/>
                <a:gd name="T43" fmla="*/ 86 h 583"/>
                <a:gd name="T44" fmla="*/ 128 w 584"/>
                <a:gd name="T45" fmla="*/ 50 h 583"/>
                <a:gd name="T46" fmla="*/ 177 w 584"/>
                <a:gd name="T47" fmla="*/ 23 h 583"/>
                <a:gd name="T48" fmla="*/ 233 w 584"/>
                <a:gd name="T49" fmla="*/ 5 h 583"/>
                <a:gd name="T50" fmla="*/ 291 w 584"/>
                <a:gd name="T51" fmla="*/ 0 h 583"/>
                <a:gd name="T52" fmla="*/ 321 w 584"/>
                <a:gd name="T53" fmla="*/ 2 h 583"/>
                <a:gd name="T54" fmla="*/ 379 w 584"/>
                <a:gd name="T55" fmla="*/ 13 h 583"/>
                <a:gd name="T56" fmla="*/ 430 w 584"/>
                <a:gd name="T57" fmla="*/ 35 h 583"/>
                <a:gd name="T58" fmla="*/ 478 w 584"/>
                <a:gd name="T59" fmla="*/ 66 h 583"/>
                <a:gd name="T60" fmla="*/ 516 w 584"/>
                <a:gd name="T61" fmla="*/ 106 h 583"/>
                <a:gd name="T62" fmla="*/ 547 w 584"/>
                <a:gd name="T63" fmla="*/ 152 h 583"/>
                <a:gd name="T64" fmla="*/ 571 w 584"/>
                <a:gd name="T65" fmla="*/ 205 h 583"/>
                <a:gd name="T66" fmla="*/ 582 w 584"/>
                <a:gd name="T67" fmla="*/ 261 h 583"/>
                <a:gd name="T68" fmla="*/ 584 w 584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4" h="583">
                  <a:moveTo>
                    <a:pt x="584" y="291"/>
                  </a:moveTo>
                  <a:lnTo>
                    <a:pt x="584" y="291"/>
                  </a:lnTo>
                  <a:lnTo>
                    <a:pt x="582" y="321"/>
                  </a:lnTo>
                  <a:lnTo>
                    <a:pt x="577" y="350"/>
                  </a:lnTo>
                  <a:lnTo>
                    <a:pt x="571" y="378"/>
                  </a:lnTo>
                  <a:lnTo>
                    <a:pt x="561" y="405"/>
                  </a:lnTo>
                  <a:lnTo>
                    <a:pt x="547" y="431"/>
                  </a:lnTo>
                  <a:lnTo>
                    <a:pt x="534" y="454"/>
                  </a:lnTo>
                  <a:lnTo>
                    <a:pt x="516" y="478"/>
                  </a:lnTo>
                  <a:lnTo>
                    <a:pt x="498" y="497"/>
                  </a:lnTo>
                  <a:lnTo>
                    <a:pt x="478" y="517"/>
                  </a:lnTo>
                  <a:lnTo>
                    <a:pt x="455" y="534"/>
                  </a:lnTo>
                  <a:lnTo>
                    <a:pt x="430" y="549"/>
                  </a:lnTo>
                  <a:lnTo>
                    <a:pt x="405" y="560"/>
                  </a:lnTo>
                  <a:lnTo>
                    <a:pt x="379" y="570"/>
                  </a:lnTo>
                  <a:lnTo>
                    <a:pt x="351" y="577"/>
                  </a:lnTo>
                  <a:lnTo>
                    <a:pt x="321" y="582"/>
                  </a:lnTo>
                  <a:lnTo>
                    <a:pt x="291" y="583"/>
                  </a:lnTo>
                  <a:lnTo>
                    <a:pt x="291" y="583"/>
                  </a:lnTo>
                  <a:lnTo>
                    <a:pt x="262" y="582"/>
                  </a:lnTo>
                  <a:lnTo>
                    <a:pt x="233" y="577"/>
                  </a:lnTo>
                  <a:lnTo>
                    <a:pt x="205" y="570"/>
                  </a:lnTo>
                  <a:lnTo>
                    <a:pt x="177" y="560"/>
                  </a:lnTo>
                  <a:lnTo>
                    <a:pt x="152" y="549"/>
                  </a:lnTo>
                  <a:lnTo>
                    <a:pt x="128" y="534"/>
                  </a:lnTo>
                  <a:lnTo>
                    <a:pt x="106" y="517"/>
                  </a:lnTo>
                  <a:lnTo>
                    <a:pt x="85" y="497"/>
                  </a:lnTo>
                  <a:lnTo>
                    <a:pt x="66" y="478"/>
                  </a:lnTo>
                  <a:lnTo>
                    <a:pt x="50" y="454"/>
                  </a:lnTo>
                  <a:lnTo>
                    <a:pt x="35" y="431"/>
                  </a:lnTo>
                  <a:lnTo>
                    <a:pt x="22" y="405"/>
                  </a:lnTo>
                  <a:lnTo>
                    <a:pt x="14" y="378"/>
                  </a:lnTo>
                  <a:lnTo>
                    <a:pt x="5" y="350"/>
                  </a:lnTo>
                  <a:lnTo>
                    <a:pt x="2" y="321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61"/>
                  </a:lnTo>
                  <a:lnTo>
                    <a:pt x="5" y="233"/>
                  </a:lnTo>
                  <a:lnTo>
                    <a:pt x="14" y="205"/>
                  </a:lnTo>
                  <a:lnTo>
                    <a:pt x="22" y="178"/>
                  </a:lnTo>
                  <a:lnTo>
                    <a:pt x="35" y="152"/>
                  </a:lnTo>
                  <a:lnTo>
                    <a:pt x="50" y="129"/>
                  </a:lnTo>
                  <a:lnTo>
                    <a:pt x="66" y="106"/>
                  </a:lnTo>
                  <a:lnTo>
                    <a:pt x="85" y="86"/>
                  </a:lnTo>
                  <a:lnTo>
                    <a:pt x="106" y="66"/>
                  </a:lnTo>
                  <a:lnTo>
                    <a:pt x="128" y="50"/>
                  </a:lnTo>
                  <a:lnTo>
                    <a:pt x="152" y="35"/>
                  </a:lnTo>
                  <a:lnTo>
                    <a:pt x="177" y="23"/>
                  </a:lnTo>
                  <a:lnTo>
                    <a:pt x="205" y="13"/>
                  </a:lnTo>
                  <a:lnTo>
                    <a:pt x="233" y="5"/>
                  </a:lnTo>
                  <a:lnTo>
                    <a:pt x="26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321" y="2"/>
                  </a:lnTo>
                  <a:lnTo>
                    <a:pt x="351" y="5"/>
                  </a:lnTo>
                  <a:lnTo>
                    <a:pt x="379" y="13"/>
                  </a:lnTo>
                  <a:lnTo>
                    <a:pt x="405" y="23"/>
                  </a:lnTo>
                  <a:lnTo>
                    <a:pt x="430" y="35"/>
                  </a:lnTo>
                  <a:lnTo>
                    <a:pt x="455" y="50"/>
                  </a:lnTo>
                  <a:lnTo>
                    <a:pt x="478" y="66"/>
                  </a:lnTo>
                  <a:lnTo>
                    <a:pt x="498" y="86"/>
                  </a:lnTo>
                  <a:lnTo>
                    <a:pt x="516" y="106"/>
                  </a:lnTo>
                  <a:lnTo>
                    <a:pt x="534" y="129"/>
                  </a:lnTo>
                  <a:lnTo>
                    <a:pt x="547" y="152"/>
                  </a:lnTo>
                  <a:lnTo>
                    <a:pt x="561" y="178"/>
                  </a:lnTo>
                  <a:lnTo>
                    <a:pt x="571" y="205"/>
                  </a:lnTo>
                  <a:lnTo>
                    <a:pt x="577" y="233"/>
                  </a:lnTo>
                  <a:lnTo>
                    <a:pt x="582" y="261"/>
                  </a:lnTo>
                  <a:lnTo>
                    <a:pt x="584" y="291"/>
                  </a:lnTo>
                  <a:lnTo>
                    <a:pt x="584" y="291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1" name="Freeform 52">
              <a:extLst>
                <a:ext uri="{FF2B5EF4-FFF2-40B4-BE49-F238E27FC236}">
                  <a16:creationId xmlns:a16="http://schemas.microsoft.com/office/drawing/2014/main" id="{9ACD04B9-B0AC-B411-2673-D778B23CB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004" y="2977136"/>
              <a:ext cx="196813" cy="62268"/>
            </a:xfrm>
            <a:custGeom>
              <a:avLst/>
              <a:gdLst>
                <a:gd name="T0" fmla="*/ 87 w 177"/>
                <a:gd name="T1" fmla="*/ 24 h 56"/>
                <a:gd name="T2" fmla="*/ 87 w 177"/>
                <a:gd name="T3" fmla="*/ 24 h 56"/>
                <a:gd name="T4" fmla="*/ 72 w 177"/>
                <a:gd name="T5" fmla="*/ 23 h 56"/>
                <a:gd name="T6" fmla="*/ 58 w 177"/>
                <a:gd name="T7" fmla="*/ 18 h 56"/>
                <a:gd name="T8" fmla="*/ 44 w 177"/>
                <a:gd name="T9" fmla="*/ 10 h 56"/>
                <a:gd name="T10" fmla="*/ 34 w 177"/>
                <a:gd name="T11" fmla="*/ 0 h 56"/>
                <a:gd name="T12" fmla="*/ 0 w 177"/>
                <a:gd name="T13" fmla="*/ 0 h 56"/>
                <a:gd name="T14" fmla="*/ 0 w 177"/>
                <a:gd name="T15" fmla="*/ 0 h 56"/>
                <a:gd name="T16" fmla="*/ 6 w 177"/>
                <a:gd name="T17" fmla="*/ 11 h 56"/>
                <a:gd name="T18" fmla="*/ 15 w 177"/>
                <a:gd name="T19" fmla="*/ 23 h 56"/>
                <a:gd name="T20" fmla="*/ 24 w 177"/>
                <a:gd name="T21" fmla="*/ 31 h 56"/>
                <a:gd name="T22" fmla="*/ 34 w 177"/>
                <a:gd name="T23" fmla="*/ 39 h 56"/>
                <a:gd name="T24" fmla="*/ 46 w 177"/>
                <a:gd name="T25" fmla="*/ 46 h 56"/>
                <a:gd name="T26" fmla="*/ 59 w 177"/>
                <a:gd name="T27" fmla="*/ 51 h 56"/>
                <a:gd name="T28" fmla="*/ 74 w 177"/>
                <a:gd name="T29" fmla="*/ 54 h 56"/>
                <a:gd name="T30" fmla="*/ 87 w 177"/>
                <a:gd name="T31" fmla="*/ 56 h 56"/>
                <a:gd name="T32" fmla="*/ 87 w 177"/>
                <a:gd name="T33" fmla="*/ 56 h 56"/>
                <a:gd name="T34" fmla="*/ 102 w 177"/>
                <a:gd name="T35" fmla="*/ 54 h 56"/>
                <a:gd name="T36" fmla="*/ 115 w 177"/>
                <a:gd name="T37" fmla="*/ 51 h 56"/>
                <a:gd name="T38" fmla="*/ 129 w 177"/>
                <a:gd name="T39" fmla="*/ 46 h 56"/>
                <a:gd name="T40" fmla="*/ 140 w 177"/>
                <a:gd name="T41" fmla="*/ 39 h 56"/>
                <a:gd name="T42" fmla="*/ 152 w 177"/>
                <a:gd name="T43" fmla="*/ 31 h 56"/>
                <a:gd name="T44" fmla="*/ 162 w 177"/>
                <a:gd name="T45" fmla="*/ 23 h 56"/>
                <a:gd name="T46" fmla="*/ 170 w 177"/>
                <a:gd name="T47" fmla="*/ 11 h 56"/>
                <a:gd name="T48" fmla="*/ 177 w 177"/>
                <a:gd name="T49" fmla="*/ 0 h 56"/>
                <a:gd name="T50" fmla="*/ 140 w 177"/>
                <a:gd name="T51" fmla="*/ 0 h 56"/>
                <a:gd name="T52" fmla="*/ 140 w 177"/>
                <a:gd name="T53" fmla="*/ 0 h 56"/>
                <a:gd name="T54" fmla="*/ 130 w 177"/>
                <a:gd name="T55" fmla="*/ 10 h 56"/>
                <a:gd name="T56" fmla="*/ 117 w 177"/>
                <a:gd name="T57" fmla="*/ 18 h 56"/>
                <a:gd name="T58" fmla="*/ 104 w 177"/>
                <a:gd name="T59" fmla="*/ 23 h 56"/>
                <a:gd name="T60" fmla="*/ 87 w 177"/>
                <a:gd name="T61" fmla="*/ 24 h 56"/>
                <a:gd name="T62" fmla="*/ 87 w 177"/>
                <a:gd name="T6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56">
                  <a:moveTo>
                    <a:pt x="87" y="24"/>
                  </a:moveTo>
                  <a:lnTo>
                    <a:pt x="87" y="24"/>
                  </a:lnTo>
                  <a:lnTo>
                    <a:pt x="72" y="23"/>
                  </a:lnTo>
                  <a:lnTo>
                    <a:pt x="58" y="18"/>
                  </a:lnTo>
                  <a:lnTo>
                    <a:pt x="44" y="10"/>
                  </a:ln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1"/>
                  </a:lnTo>
                  <a:lnTo>
                    <a:pt x="15" y="23"/>
                  </a:lnTo>
                  <a:lnTo>
                    <a:pt x="24" y="31"/>
                  </a:lnTo>
                  <a:lnTo>
                    <a:pt x="34" y="39"/>
                  </a:lnTo>
                  <a:lnTo>
                    <a:pt x="46" y="46"/>
                  </a:lnTo>
                  <a:lnTo>
                    <a:pt x="59" y="51"/>
                  </a:lnTo>
                  <a:lnTo>
                    <a:pt x="74" y="54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102" y="54"/>
                  </a:lnTo>
                  <a:lnTo>
                    <a:pt x="115" y="51"/>
                  </a:lnTo>
                  <a:lnTo>
                    <a:pt x="129" y="46"/>
                  </a:lnTo>
                  <a:lnTo>
                    <a:pt x="140" y="39"/>
                  </a:lnTo>
                  <a:lnTo>
                    <a:pt x="152" y="31"/>
                  </a:lnTo>
                  <a:lnTo>
                    <a:pt x="162" y="23"/>
                  </a:lnTo>
                  <a:lnTo>
                    <a:pt x="170" y="11"/>
                  </a:lnTo>
                  <a:lnTo>
                    <a:pt x="177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0" y="10"/>
                  </a:lnTo>
                  <a:lnTo>
                    <a:pt x="117" y="18"/>
                  </a:lnTo>
                  <a:lnTo>
                    <a:pt x="104" y="23"/>
                  </a:lnTo>
                  <a:lnTo>
                    <a:pt x="87" y="24"/>
                  </a:lnTo>
                  <a:lnTo>
                    <a:pt x="87" y="24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2" name="Freeform 53">
              <a:extLst>
                <a:ext uri="{FF2B5EF4-FFF2-40B4-BE49-F238E27FC236}">
                  <a16:creationId xmlns:a16="http://schemas.microsoft.com/office/drawing/2014/main" id="{6BAD7E32-1103-201C-614D-267B4BE6B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939" y="1350375"/>
              <a:ext cx="672721" cy="166790"/>
            </a:xfrm>
            <a:custGeom>
              <a:avLst/>
              <a:gdLst>
                <a:gd name="T0" fmla="*/ 302 w 605"/>
                <a:gd name="T1" fmla="*/ 30 h 150"/>
                <a:gd name="T2" fmla="*/ 342 w 605"/>
                <a:gd name="T3" fmla="*/ 31 h 150"/>
                <a:gd name="T4" fmla="*/ 378 w 605"/>
                <a:gd name="T5" fmla="*/ 38 h 150"/>
                <a:gd name="T6" fmla="*/ 415 w 605"/>
                <a:gd name="T7" fmla="*/ 48 h 150"/>
                <a:gd name="T8" fmla="*/ 449 w 605"/>
                <a:gd name="T9" fmla="*/ 63 h 150"/>
                <a:gd name="T10" fmla="*/ 512 w 605"/>
                <a:gd name="T11" fmla="*/ 99 h 150"/>
                <a:gd name="T12" fmla="*/ 567 w 605"/>
                <a:gd name="T13" fmla="*/ 150 h 150"/>
                <a:gd name="T14" fmla="*/ 605 w 605"/>
                <a:gd name="T15" fmla="*/ 150 h 150"/>
                <a:gd name="T16" fmla="*/ 577 w 605"/>
                <a:gd name="T17" fmla="*/ 117 h 150"/>
                <a:gd name="T18" fmla="*/ 545 w 605"/>
                <a:gd name="T19" fmla="*/ 88 h 150"/>
                <a:gd name="T20" fmla="*/ 511 w 605"/>
                <a:gd name="T21" fmla="*/ 63 h 150"/>
                <a:gd name="T22" fmla="*/ 474 w 605"/>
                <a:gd name="T23" fmla="*/ 41 h 150"/>
                <a:gd name="T24" fmla="*/ 435 w 605"/>
                <a:gd name="T25" fmla="*/ 23 h 150"/>
                <a:gd name="T26" fmla="*/ 392 w 605"/>
                <a:gd name="T27" fmla="*/ 10 h 150"/>
                <a:gd name="T28" fmla="*/ 349 w 605"/>
                <a:gd name="T29" fmla="*/ 2 h 150"/>
                <a:gd name="T30" fmla="*/ 302 w 605"/>
                <a:gd name="T31" fmla="*/ 0 h 150"/>
                <a:gd name="T32" fmla="*/ 279 w 605"/>
                <a:gd name="T33" fmla="*/ 0 h 150"/>
                <a:gd name="T34" fmla="*/ 234 w 605"/>
                <a:gd name="T35" fmla="*/ 5 h 150"/>
                <a:gd name="T36" fmla="*/ 192 w 605"/>
                <a:gd name="T37" fmla="*/ 17 h 150"/>
                <a:gd name="T38" fmla="*/ 150 w 605"/>
                <a:gd name="T39" fmla="*/ 31 h 150"/>
                <a:gd name="T40" fmla="*/ 112 w 605"/>
                <a:gd name="T41" fmla="*/ 51 h 150"/>
                <a:gd name="T42" fmla="*/ 76 w 605"/>
                <a:gd name="T43" fmla="*/ 74 h 150"/>
                <a:gd name="T44" fmla="*/ 43 w 605"/>
                <a:gd name="T45" fmla="*/ 102 h 150"/>
                <a:gd name="T46" fmla="*/ 13 w 605"/>
                <a:gd name="T47" fmla="*/ 132 h 150"/>
                <a:gd name="T48" fmla="*/ 39 w 605"/>
                <a:gd name="T49" fmla="*/ 150 h 150"/>
                <a:gd name="T50" fmla="*/ 64 w 605"/>
                <a:gd name="T51" fmla="*/ 124 h 150"/>
                <a:gd name="T52" fmla="*/ 124 w 605"/>
                <a:gd name="T53" fmla="*/ 79 h 150"/>
                <a:gd name="T54" fmla="*/ 172 w 605"/>
                <a:gd name="T55" fmla="*/ 55 h 150"/>
                <a:gd name="T56" fmla="*/ 208 w 605"/>
                <a:gd name="T57" fmla="*/ 43 h 150"/>
                <a:gd name="T58" fmla="*/ 244 w 605"/>
                <a:gd name="T59" fmla="*/ 35 h 150"/>
                <a:gd name="T60" fmla="*/ 282 w 605"/>
                <a:gd name="T61" fmla="*/ 30 h 150"/>
                <a:gd name="T62" fmla="*/ 302 w 605"/>
                <a:gd name="T63" fmla="*/ 3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2" y="30"/>
                  </a:moveTo>
                  <a:lnTo>
                    <a:pt x="302" y="30"/>
                  </a:lnTo>
                  <a:lnTo>
                    <a:pt x="322" y="30"/>
                  </a:lnTo>
                  <a:lnTo>
                    <a:pt x="342" y="31"/>
                  </a:lnTo>
                  <a:lnTo>
                    <a:pt x="360" y="35"/>
                  </a:lnTo>
                  <a:lnTo>
                    <a:pt x="378" y="38"/>
                  </a:lnTo>
                  <a:lnTo>
                    <a:pt x="398" y="43"/>
                  </a:lnTo>
                  <a:lnTo>
                    <a:pt x="415" y="48"/>
                  </a:lnTo>
                  <a:lnTo>
                    <a:pt x="433" y="55"/>
                  </a:lnTo>
                  <a:lnTo>
                    <a:pt x="449" y="63"/>
                  </a:lnTo>
                  <a:lnTo>
                    <a:pt x="482" y="79"/>
                  </a:lnTo>
                  <a:lnTo>
                    <a:pt x="512" y="99"/>
                  </a:lnTo>
                  <a:lnTo>
                    <a:pt x="540" y="124"/>
                  </a:lnTo>
                  <a:lnTo>
                    <a:pt x="567" y="150"/>
                  </a:lnTo>
                  <a:lnTo>
                    <a:pt x="605" y="150"/>
                  </a:lnTo>
                  <a:lnTo>
                    <a:pt x="605" y="150"/>
                  </a:lnTo>
                  <a:lnTo>
                    <a:pt x="592" y="132"/>
                  </a:lnTo>
                  <a:lnTo>
                    <a:pt x="577" y="117"/>
                  </a:lnTo>
                  <a:lnTo>
                    <a:pt x="562" y="102"/>
                  </a:lnTo>
                  <a:lnTo>
                    <a:pt x="545" y="88"/>
                  </a:lnTo>
                  <a:lnTo>
                    <a:pt x="529" y="74"/>
                  </a:lnTo>
                  <a:lnTo>
                    <a:pt x="511" y="63"/>
                  </a:lnTo>
                  <a:lnTo>
                    <a:pt x="492" y="51"/>
                  </a:lnTo>
                  <a:lnTo>
                    <a:pt x="474" y="41"/>
                  </a:lnTo>
                  <a:lnTo>
                    <a:pt x="454" y="31"/>
                  </a:lnTo>
                  <a:lnTo>
                    <a:pt x="435" y="23"/>
                  </a:lnTo>
                  <a:lnTo>
                    <a:pt x="413" y="17"/>
                  </a:lnTo>
                  <a:lnTo>
                    <a:pt x="392" y="10"/>
                  </a:lnTo>
                  <a:lnTo>
                    <a:pt x="370" y="5"/>
                  </a:lnTo>
                  <a:lnTo>
                    <a:pt x="349" y="2"/>
                  </a:lnTo>
                  <a:lnTo>
                    <a:pt x="325" y="0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279" y="0"/>
                  </a:lnTo>
                  <a:lnTo>
                    <a:pt x="258" y="2"/>
                  </a:lnTo>
                  <a:lnTo>
                    <a:pt x="234" y="5"/>
                  </a:lnTo>
                  <a:lnTo>
                    <a:pt x="213" y="10"/>
                  </a:lnTo>
                  <a:lnTo>
                    <a:pt x="192" y="17"/>
                  </a:lnTo>
                  <a:lnTo>
                    <a:pt x="172" y="23"/>
                  </a:lnTo>
                  <a:lnTo>
                    <a:pt x="150" y="31"/>
                  </a:lnTo>
                  <a:lnTo>
                    <a:pt x="132" y="41"/>
                  </a:lnTo>
                  <a:lnTo>
                    <a:pt x="112" y="51"/>
                  </a:lnTo>
                  <a:lnTo>
                    <a:pt x="94" y="63"/>
                  </a:lnTo>
                  <a:lnTo>
                    <a:pt x="76" y="74"/>
                  </a:lnTo>
                  <a:lnTo>
                    <a:pt x="59" y="88"/>
                  </a:lnTo>
                  <a:lnTo>
                    <a:pt x="43" y="102"/>
                  </a:lnTo>
                  <a:lnTo>
                    <a:pt x="28" y="117"/>
                  </a:lnTo>
                  <a:lnTo>
                    <a:pt x="13" y="132"/>
                  </a:lnTo>
                  <a:lnTo>
                    <a:pt x="0" y="150"/>
                  </a:lnTo>
                  <a:lnTo>
                    <a:pt x="39" y="150"/>
                  </a:lnTo>
                  <a:lnTo>
                    <a:pt x="39" y="150"/>
                  </a:lnTo>
                  <a:lnTo>
                    <a:pt x="64" y="124"/>
                  </a:lnTo>
                  <a:lnTo>
                    <a:pt x="92" y="99"/>
                  </a:lnTo>
                  <a:lnTo>
                    <a:pt x="124" y="79"/>
                  </a:lnTo>
                  <a:lnTo>
                    <a:pt x="155" y="63"/>
                  </a:lnTo>
                  <a:lnTo>
                    <a:pt x="172" y="55"/>
                  </a:lnTo>
                  <a:lnTo>
                    <a:pt x="190" y="48"/>
                  </a:lnTo>
                  <a:lnTo>
                    <a:pt x="208" y="43"/>
                  </a:lnTo>
                  <a:lnTo>
                    <a:pt x="226" y="38"/>
                  </a:lnTo>
                  <a:lnTo>
                    <a:pt x="244" y="35"/>
                  </a:lnTo>
                  <a:lnTo>
                    <a:pt x="264" y="31"/>
                  </a:lnTo>
                  <a:lnTo>
                    <a:pt x="282" y="30"/>
                  </a:lnTo>
                  <a:lnTo>
                    <a:pt x="302" y="30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id="{06307BE3-B853-5DE2-4827-3651D3FA6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70" y="2875950"/>
              <a:ext cx="106746" cy="106746"/>
            </a:xfrm>
            <a:custGeom>
              <a:avLst/>
              <a:gdLst>
                <a:gd name="T0" fmla="*/ 96 w 96"/>
                <a:gd name="T1" fmla="*/ 48 h 96"/>
                <a:gd name="T2" fmla="*/ 96 w 96"/>
                <a:gd name="T3" fmla="*/ 48 h 96"/>
                <a:gd name="T4" fmla="*/ 95 w 96"/>
                <a:gd name="T5" fmla="*/ 38 h 96"/>
                <a:gd name="T6" fmla="*/ 93 w 96"/>
                <a:gd name="T7" fmla="*/ 29 h 96"/>
                <a:gd name="T8" fmla="*/ 88 w 96"/>
                <a:gd name="T9" fmla="*/ 21 h 96"/>
                <a:gd name="T10" fmla="*/ 83 w 96"/>
                <a:gd name="T11" fmla="*/ 15 h 96"/>
                <a:gd name="T12" fmla="*/ 75 w 96"/>
                <a:gd name="T13" fmla="*/ 8 h 96"/>
                <a:gd name="T14" fmla="*/ 66 w 96"/>
                <a:gd name="T15" fmla="*/ 5 h 96"/>
                <a:gd name="T16" fmla="*/ 58 w 96"/>
                <a:gd name="T17" fmla="*/ 1 h 96"/>
                <a:gd name="T18" fmla="*/ 48 w 96"/>
                <a:gd name="T19" fmla="*/ 0 h 96"/>
                <a:gd name="T20" fmla="*/ 48 w 96"/>
                <a:gd name="T21" fmla="*/ 0 h 96"/>
                <a:gd name="T22" fmla="*/ 38 w 96"/>
                <a:gd name="T23" fmla="*/ 1 h 96"/>
                <a:gd name="T24" fmla="*/ 30 w 96"/>
                <a:gd name="T25" fmla="*/ 5 h 96"/>
                <a:gd name="T26" fmla="*/ 22 w 96"/>
                <a:gd name="T27" fmla="*/ 8 h 96"/>
                <a:gd name="T28" fmla="*/ 15 w 96"/>
                <a:gd name="T29" fmla="*/ 15 h 96"/>
                <a:gd name="T30" fmla="*/ 9 w 96"/>
                <a:gd name="T31" fmla="*/ 21 h 96"/>
                <a:gd name="T32" fmla="*/ 5 w 96"/>
                <a:gd name="T33" fmla="*/ 29 h 96"/>
                <a:gd name="T34" fmla="*/ 2 w 96"/>
                <a:gd name="T35" fmla="*/ 38 h 96"/>
                <a:gd name="T36" fmla="*/ 0 w 96"/>
                <a:gd name="T37" fmla="*/ 48 h 96"/>
                <a:gd name="T38" fmla="*/ 0 w 96"/>
                <a:gd name="T39" fmla="*/ 48 h 96"/>
                <a:gd name="T40" fmla="*/ 2 w 96"/>
                <a:gd name="T41" fmla="*/ 58 h 96"/>
                <a:gd name="T42" fmla="*/ 5 w 96"/>
                <a:gd name="T43" fmla="*/ 66 h 96"/>
                <a:gd name="T44" fmla="*/ 9 w 96"/>
                <a:gd name="T45" fmla="*/ 74 h 96"/>
                <a:gd name="T46" fmla="*/ 15 w 96"/>
                <a:gd name="T47" fmla="*/ 82 h 96"/>
                <a:gd name="T48" fmla="*/ 22 w 96"/>
                <a:gd name="T49" fmla="*/ 87 h 96"/>
                <a:gd name="T50" fmla="*/ 30 w 96"/>
                <a:gd name="T51" fmla="*/ 92 h 96"/>
                <a:gd name="T52" fmla="*/ 38 w 96"/>
                <a:gd name="T53" fmla="*/ 94 h 96"/>
                <a:gd name="T54" fmla="*/ 48 w 96"/>
                <a:gd name="T55" fmla="*/ 96 h 96"/>
                <a:gd name="T56" fmla="*/ 48 w 96"/>
                <a:gd name="T57" fmla="*/ 96 h 96"/>
                <a:gd name="T58" fmla="*/ 58 w 96"/>
                <a:gd name="T59" fmla="*/ 94 h 96"/>
                <a:gd name="T60" fmla="*/ 66 w 96"/>
                <a:gd name="T61" fmla="*/ 92 h 96"/>
                <a:gd name="T62" fmla="*/ 75 w 96"/>
                <a:gd name="T63" fmla="*/ 87 h 96"/>
                <a:gd name="T64" fmla="*/ 83 w 96"/>
                <a:gd name="T65" fmla="*/ 82 h 96"/>
                <a:gd name="T66" fmla="*/ 88 w 96"/>
                <a:gd name="T67" fmla="*/ 74 h 96"/>
                <a:gd name="T68" fmla="*/ 93 w 96"/>
                <a:gd name="T69" fmla="*/ 66 h 96"/>
                <a:gd name="T70" fmla="*/ 95 w 96"/>
                <a:gd name="T71" fmla="*/ 58 h 96"/>
                <a:gd name="T72" fmla="*/ 96 w 96"/>
                <a:gd name="T73" fmla="*/ 48 h 96"/>
                <a:gd name="T74" fmla="*/ 96 w 96"/>
                <a:gd name="T75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96" y="48"/>
                  </a:lnTo>
                  <a:lnTo>
                    <a:pt x="95" y="38"/>
                  </a:lnTo>
                  <a:lnTo>
                    <a:pt x="93" y="29"/>
                  </a:lnTo>
                  <a:lnTo>
                    <a:pt x="88" y="21"/>
                  </a:lnTo>
                  <a:lnTo>
                    <a:pt x="83" y="15"/>
                  </a:lnTo>
                  <a:lnTo>
                    <a:pt x="75" y="8"/>
                  </a:lnTo>
                  <a:lnTo>
                    <a:pt x="66" y="5"/>
                  </a:lnTo>
                  <a:lnTo>
                    <a:pt x="58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5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1"/>
                  </a:lnTo>
                  <a:lnTo>
                    <a:pt x="5" y="29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5" y="66"/>
                  </a:lnTo>
                  <a:lnTo>
                    <a:pt x="9" y="74"/>
                  </a:lnTo>
                  <a:lnTo>
                    <a:pt x="15" y="82"/>
                  </a:lnTo>
                  <a:lnTo>
                    <a:pt x="22" y="87"/>
                  </a:lnTo>
                  <a:lnTo>
                    <a:pt x="30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8" y="94"/>
                  </a:lnTo>
                  <a:lnTo>
                    <a:pt x="66" y="92"/>
                  </a:lnTo>
                  <a:lnTo>
                    <a:pt x="75" y="87"/>
                  </a:lnTo>
                  <a:lnTo>
                    <a:pt x="83" y="82"/>
                  </a:lnTo>
                  <a:lnTo>
                    <a:pt x="88" y="74"/>
                  </a:lnTo>
                  <a:lnTo>
                    <a:pt x="93" y="66"/>
                  </a:lnTo>
                  <a:lnTo>
                    <a:pt x="95" y="58"/>
                  </a:lnTo>
                  <a:lnTo>
                    <a:pt x="96" y="48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77ED8F6-2057-1881-6BF3-F05E4F72CCB1}"/>
                </a:ext>
              </a:extLst>
            </p:cNvPr>
            <p:cNvGrpSpPr/>
            <p:nvPr/>
          </p:nvGrpSpPr>
          <p:grpSpPr>
            <a:xfrm>
              <a:off x="2551057" y="1576098"/>
              <a:ext cx="352483" cy="353595"/>
              <a:chOff x="3151188" y="2230438"/>
              <a:chExt cx="503237" cy="504825"/>
            </a:xfrm>
          </p:grpSpPr>
          <p:sp>
            <p:nvSpPr>
              <p:cNvPr id="57" name="Freeform 96">
                <a:extLst>
                  <a:ext uri="{FF2B5EF4-FFF2-40B4-BE49-F238E27FC236}">
                    <a16:creationId xmlns:a16="http://schemas.microsoft.com/office/drawing/2014/main" id="{1D517364-5175-FBED-AA82-DA1C086975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9288" y="2230438"/>
                <a:ext cx="425450" cy="504825"/>
              </a:xfrm>
              <a:custGeom>
                <a:avLst/>
                <a:gdLst>
                  <a:gd name="T0" fmla="*/ 139 w 268"/>
                  <a:gd name="T1" fmla="*/ 83 h 318"/>
                  <a:gd name="T2" fmla="*/ 152 w 268"/>
                  <a:gd name="T3" fmla="*/ 76 h 318"/>
                  <a:gd name="T4" fmla="*/ 171 w 268"/>
                  <a:gd name="T5" fmla="*/ 78 h 318"/>
                  <a:gd name="T6" fmla="*/ 181 w 268"/>
                  <a:gd name="T7" fmla="*/ 80 h 318"/>
                  <a:gd name="T8" fmla="*/ 186 w 268"/>
                  <a:gd name="T9" fmla="*/ 85 h 318"/>
                  <a:gd name="T10" fmla="*/ 202 w 268"/>
                  <a:gd name="T11" fmla="*/ 101 h 318"/>
                  <a:gd name="T12" fmla="*/ 219 w 268"/>
                  <a:gd name="T13" fmla="*/ 114 h 318"/>
                  <a:gd name="T14" fmla="*/ 258 w 268"/>
                  <a:gd name="T15" fmla="*/ 131 h 318"/>
                  <a:gd name="T16" fmla="*/ 263 w 268"/>
                  <a:gd name="T17" fmla="*/ 134 h 318"/>
                  <a:gd name="T18" fmla="*/ 268 w 268"/>
                  <a:gd name="T19" fmla="*/ 146 h 318"/>
                  <a:gd name="T20" fmla="*/ 263 w 268"/>
                  <a:gd name="T21" fmla="*/ 156 h 318"/>
                  <a:gd name="T22" fmla="*/ 255 w 268"/>
                  <a:gd name="T23" fmla="*/ 162 h 318"/>
                  <a:gd name="T24" fmla="*/ 248 w 268"/>
                  <a:gd name="T25" fmla="*/ 161 h 318"/>
                  <a:gd name="T26" fmla="*/ 225 w 268"/>
                  <a:gd name="T27" fmla="*/ 152 h 318"/>
                  <a:gd name="T28" fmla="*/ 189 w 268"/>
                  <a:gd name="T29" fmla="*/ 134 h 318"/>
                  <a:gd name="T30" fmla="*/ 177 w 268"/>
                  <a:gd name="T31" fmla="*/ 124 h 318"/>
                  <a:gd name="T32" fmla="*/ 169 w 268"/>
                  <a:gd name="T33" fmla="*/ 303 h 318"/>
                  <a:gd name="T34" fmla="*/ 167 w 268"/>
                  <a:gd name="T35" fmla="*/ 308 h 318"/>
                  <a:gd name="T36" fmla="*/ 157 w 268"/>
                  <a:gd name="T37" fmla="*/ 316 h 318"/>
                  <a:gd name="T38" fmla="*/ 152 w 268"/>
                  <a:gd name="T39" fmla="*/ 318 h 318"/>
                  <a:gd name="T40" fmla="*/ 139 w 268"/>
                  <a:gd name="T41" fmla="*/ 314 h 318"/>
                  <a:gd name="T42" fmla="*/ 138 w 268"/>
                  <a:gd name="T43" fmla="*/ 313 h 318"/>
                  <a:gd name="T44" fmla="*/ 131 w 268"/>
                  <a:gd name="T45" fmla="*/ 313 h 318"/>
                  <a:gd name="T46" fmla="*/ 128 w 268"/>
                  <a:gd name="T47" fmla="*/ 314 h 318"/>
                  <a:gd name="T48" fmla="*/ 116 w 268"/>
                  <a:gd name="T49" fmla="*/ 318 h 318"/>
                  <a:gd name="T50" fmla="*/ 109 w 268"/>
                  <a:gd name="T51" fmla="*/ 316 h 318"/>
                  <a:gd name="T52" fmla="*/ 101 w 268"/>
                  <a:gd name="T53" fmla="*/ 308 h 318"/>
                  <a:gd name="T54" fmla="*/ 95 w 268"/>
                  <a:gd name="T55" fmla="*/ 119 h 318"/>
                  <a:gd name="T56" fmla="*/ 90 w 268"/>
                  <a:gd name="T57" fmla="*/ 124 h 318"/>
                  <a:gd name="T58" fmla="*/ 80 w 268"/>
                  <a:gd name="T59" fmla="*/ 134 h 318"/>
                  <a:gd name="T60" fmla="*/ 43 w 268"/>
                  <a:gd name="T61" fmla="*/ 152 h 318"/>
                  <a:gd name="T62" fmla="*/ 20 w 268"/>
                  <a:gd name="T63" fmla="*/ 161 h 318"/>
                  <a:gd name="T64" fmla="*/ 14 w 268"/>
                  <a:gd name="T65" fmla="*/ 162 h 318"/>
                  <a:gd name="T66" fmla="*/ 4 w 268"/>
                  <a:gd name="T67" fmla="*/ 156 h 318"/>
                  <a:gd name="T68" fmla="*/ 0 w 268"/>
                  <a:gd name="T69" fmla="*/ 146 h 318"/>
                  <a:gd name="T70" fmla="*/ 4 w 268"/>
                  <a:gd name="T71" fmla="*/ 134 h 318"/>
                  <a:gd name="T72" fmla="*/ 9 w 268"/>
                  <a:gd name="T73" fmla="*/ 131 h 318"/>
                  <a:gd name="T74" fmla="*/ 50 w 268"/>
                  <a:gd name="T75" fmla="*/ 114 h 318"/>
                  <a:gd name="T76" fmla="*/ 66 w 268"/>
                  <a:gd name="T77" fmla="*/ 101 h 318"/>
                  <a:gd name="T78" fmla="*/ 83 w 268"/>
                  <a:gd name="T79" fmla="*/ 85 h 318"/>
                  <a:gd name="T80" fmla="*/ 88 w 268"/>
                  <a:gd name="T81" fmla="*/ 80 h 318"/>
                  <a:gd name="T82" fmla="*/ 98 w 268"/>
                  <a:gd name="T83" fmla="*/ 78 h 318"/>
                  <a:gd name="T84" fmla="*/ 129 w 268"/>
                  <a:gd name="T85" fmla="*/ 98 h 318"/>
                  <a:gd name="T86" fmla="*/ 129 w 268"/>
                  <a:gd name="T87" fmla="*/ 83 h 318"/>
                  <a:gd name="T88" fmla="*/ 133 w 268"/>
                  <a:gd name="T89" fmla="*/ 0 h 318"/>
                  <a:gd name="T90" fmla="*/ 123 w 268"/>
                  <a:gd name="T91" fmla="*/ 4 h 318"/>
                  <a:gd name="T92" fmla="*/ 114 w 268"/>
                  <a:gd name="T93" fmla="*/ 10 h 318"/>
                  <a:gd name="T94" fmla="*/ 108 w 268"/>
                  <a:gd name="T95" fmla="*/ 18 h 318"/>
                  <a:gd name="T96" fmla="*/ 106 w 268"/>
                  <a:gd name="T97" fmla="*/ 30 h 318"/>
                  <a:gd name="T98" fmla="*/ 106 w 268"/>
                  <a:gd name="T99" fmla="*/ 37 h 318"/>
                  <a:gd name="T100" fmla="*/ 114 w 268"/>
                  <a:gd name="T101" fmla="*/ 55 h 318"/>
                  <a:gd name="T102" fmla="*/ 124 w 268"/>
                  <a:gd name="T103" fmla="*/ 63 h 318"/>
                  <a:gd name="T104" fmla="*/ 134 w 268"/>
                  <a:gd name="T105" fmla="*/ 66 h 318"/>
                  <a:gd name="T106" fmla="*/ 141 w 268"/>
                  <a:gd name="T107" fmla="*/ 65 h 318"/>
                  <a:gd name="T108" fmla="*/ 151 w 268"/>
                  <a:gd name="T109" fmla="*/ 58 h 318"/>
                  <a:gd name="T110" fmla="*/ 161 w 268"/>
                  <a:gd name="T111" fmla="*/ 42 h 318"/>
                  <a:gd name="T112" fmla="*/ 162 w 268"/>
                  <a:gd name="T113" fmla="*/ 30 h 318"/>
                  <a:gd name="T114" fmla="*/ 161 w 268"/>
                  <a:gd name="T115" fmla="*/ 23 h 318"/>
                  <a:gd name="T116" fmla="*/ 157 w 268"/>
                  <a:gd name="T117" fmla="*/ 14 h 318"/>
                  <a:gd name="T118" fmla="*/ 149 w 268"/>
                  <a:gd name="T119" fmla="*/ 5 h 318"/>
                  <a:gd name="T120" fmla="*/ 139 w 268"/>
                  <a:gd name="T121" fmla="*/ 2 h 318"/>
                  <a:gd name="T122" fmla="*/ 133 w 268"/>
                  <a:gd name="T12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8" h="318">
                    <a:moveTo>
                      <a:pt x="129" y="83"/>
                    </a:moveTo>
                    <a:lnTo>
                      <a:pt x="139" y="83"/>
                    </a:lnTo>
                    <a:lnTo>
                      <a:pt x="139" y="98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71" y="78"/>
                    </a:lnTo>
                    <a:lnTo>
                      <a:pt x="171" y="78"/>
                    </a:lnTo>
                    <a:lnTo>
                      <a:pt x="181" y="80"/>
                    </a:lnTo>
                    <a:lnTo>
                      <a:pt x="186" y="85"/>
                    </a:lnTo>
                    <a:lnTo>
                      <a:pt x="186" y="85"/>
                    </a:lnTo>
                    <a:lnTo>
                      <a:pt x="194" y="94"/>
                    </a:lnTo>
                    <a:lnTo>
                      <a:pt x="202" y="101"/>
                    </a:lnTo>
                    <a:lnTo>
                      <a:pt x="210" y="108"/>
                    </a:lnTo>
                    <a:lnTo>
                      <a:pt x="219" y="114"/>
                    </a:lnTo>
                    <a:lnTo>
                      <a:pt x="237" y="123"/>
                    </a:lnTo>
                    <a:lnTo>
                      <a:pt x="258" y="131"/>
                    </a:lnTo>
                    <a:lnTo>
                      <a:pt x="258" y="131"/>
                    </a:lnTo>
                    <a:lnTo>
                      <a:pt x="263" y="134"/>
                    </a:lnTo>
                    <a:lnTo>
                      <a:pt x="267" y="139"/>
                    </a:lnTo>
                    <a:lnTo>
                      <a:pt x="268" y="146"/>
                    </a:lnTo>
                    <a:lnTo>
                      <a:pt x="267" y="151"/>
                    </a:lnTo>
                    <a:lnTo>
                      <a:pt x="263" y="156"/>
                    </a:lnTo>
                    <a:lnTo>
                      <a:pt x="260" y="159"/>
                    </a:lnTo>
                    <a:lnTo>
                      <a:pt x="255" y="162"/>
                    </a:lnTo>
                    <a:lnTo>
                      <a:pt x="248" y="161"/>
                    </a:lnTo>
                    <a:lnTo>
                      <a:pt x="248" y="161"/>
                    </a:lnTo>
                    <a:lnTo>
                      <a:pt x="225" y="152"/>
                    </a:lnTo>
                    <a:lnTo>
                      <a:pt x="225" y="152"/>
                    </a:lnTo>
                    <a:lnTo>
                      <a:pt x="200" y="141"/>
                    </a:lnTo>
                    <a:lnTo>
                      <a:pt x="189" y="134"/>
                    </a:lnTo>
                    <a:lnTo>
                      <a:pt x="177" y="124"/>
                    </a:lnTo>
                    <a:lnTo>
                      <a:pt x="177" y="124"/>
                    </a:lnTo>
                    <a:lnTo>
                      <a:pt x="174" y="119"/>
                    </a:lnTo>
                    <a:lnTo>
                      <a:pt x="169" y="303"/>
                    </a:lnTo>
                    <a:lnTo>
                      <a:pt x="169" y="303"/>
                    </a:lnTo>
                    <a:lnTo>
                      <a:pt x="167" y="308"/>
                    </a:lnTo>
                    <a:lnTo>
                      <a:pt x="162" y="313"/>
                    </a:lnTo>
                    <a:lnTo>
                      <a:pt x="157" y="316"/>
                    </a:lnTo>
                    <a:lnTo>
                      <a:pt x="152" y="318"/>
                    </a:lnTo>
                    <a:lnTo>
                      <a:pt x="152" y="318"/>
                    </a:lnTo>
                    <a:lnTo>
                      <a:pt x="143" y="316"/>
                    </a:lnTo>
                    <a:lnTo>
                      <a:pt x="139" y="314"/>
                    </a:lnTo>
                    <a:lnTo>
                      <a:pt x="138" y="313"/>
                    </a:lnTo>
                    <a:lnTo>
                      <a:pt x="138" y="313"/>
                    </a:lnTo>
                    <a:lnTo>
                      <a:pt x="134" y="311"/>
                    </a:lnTo>
                    <a:lnTo>
                      <a:pt x="131" y="313"/>
                    </a:lnTo>
                    <a:lnTo>
                      <a:pt x="131" y="313"/>
                    </a:lnTo>
                    <a:lnTo>
                      <a:pt x="128" y="314"/>
                    </a:lnTo>
                    <a:lnTo>
                      <a:pt x="124" y="316"/>
                    </a:lnTo>
                    <a:lnTo>
                      <a:pt x="116" y="318"/>
                    </a:lnTo>
                    <a:lnTo>
                      <a:pt x="116" y="318"/>
                    </a:lnTo>
                    <a:lnTo>
                      <a:pt x="109" y="316"/>
                    </a:lnTo>
                    <a:lnTo>
                      <a:pt x="105" y="313"/>
                    </a:lnTo>
                    <a:lnTo>
                      <a:pt x="101" y="308"/>
                    </a:lnTo>
                    <a:lnTo>
                      <a:pt x="100" y="303"/>
                    </a:lnTo>
                    <a:lnTo>
                      <a:pt x="95" y="119"/>
                    </a:lnTo>
                    <a:lnTo>
                      <a:pt x="95" y="119"/>
                    </a:lnTo>
                    <a:lnTo>
                      <a:pt x="90" y="124"/>
                    </a:lnTo>
                    <a:lnTo>
                      <a:pt x="90" y="124"/>
                    </a:lnTo>
                    <a:lnTo>
                      <a:pt x="80" y="134"/>
                    </a:lnTo>
                    <a:lnTo>
                      <a:pt x="68" y="141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20" y="161"/>
                    </a:lnTo>
                    <a:lnTo>
                      <a:pt x="20" y="161"/>
                    </a:lnTo>
                    <a:lnTo>
                      <a:pt x="14" y="162"/>
                    </a:lnTo>
                    <a:lnTo>
                      <a:pt x="9" y="159"/>
                    </a:lnTo>
                    <a:lnTo>
                      <a:pt x="4" y="156"/>
                    </a:lnTo>
                    <a:lnTo>
                      <a:pt x="2" y="151"/>
                    </a:lnTo>
                    <a:lnTo>
                      <a:pt x="0" y="146"/>
                    </a:lnTo>
                    <a:lnTo>
                      <a:pt x="0" y="139"/>
                    </a:lnTo>
                    <a:lnTo>
                      <a:pt x="4" y="134"/>
                    </a:lnTo>
                    <a:lnTo>
                      <a:pt x="9" y="131"/>
                    </a:lnTo>
                    <a:lnTo>
                      <a:pt x="9" y="131"/>
                    </a:lnTo>
                    <a:lnTo>
                      <a:pt x="32" y="123"/>
                    </a:lnTo>
                    <a:lnTo>
                      <a:pt x="50" y="114"/>
                    </a:lnTo>
                    <a:lnTo>
                      <a:pt x="58" y="108"/>
                    </a:lnTo>
                    <a:lnTo>
                      <a:pt x="66" y="101"/>
                    </a:lnTo>
                    <a:lnTo>
                      <a:pt x="75" y="94"/>
                    </a:lnTo>
                    <a:lnTo>
                      <a:pt x="83" y="85"/>
                    </a:lnTo>
                    <a:lnTo>
                      <a:pt x="83" y="85"/>
                    </a:lnTo>
                    <a:lnTo>
                      <a:pt x="88" y="80"/>
                    </a:lnTo>
                    <a:lnTo>
                      <a:pt x="98" y="78"/>
                    </a:lnTo>
                    <a:lnTo>
                      <a:pt x="98" y="78"/>
                    </a:lnTo>
                    <a:lnTo>
                      <a:pt x="114" y="76"/>
                    </a:lnTo>
                    <a:lnTo>
                      <a:pt x="129" y="98"/>
                    </a:lnTo>
                    <a:lnTo>
                      <a:pt x="129" y="83"/>
                    </a:lnTo>
                    <a:lnTo>
                      <a:pt x="129" y="83"/>
                    </a:lnTo>
                    <a:close/>
                    <a:moveTo>
                      <a:pt x="133" y="0"/>
                    </a:moveTo>
                    <a:lnTo>
                      <a:pt x="133" y="0"/>
                    </a:lnTo>
                    <a:lnTo>
                      <a:pt x="128" y="2"/>
                    </a:lnTo>
                    <a:lnTo>
                      <a:pt x="123" y="4"/>
                    </a:lnTo>
                    <a:lnTo>
                      <a:pt x="118" y="7"/>
                    </a:lnTo>
                    <a:lnTo>
                      <a:pt x="114" y="10"/>
                    </a:lnTo>
                    <a:lnTo>
                      <a:pt x="111" y="14"/>
                    </a:lnTo>
                    <a:lnTo>
                      <a:pt x="108" y="18"/>
                    </a:lnTo>
                    <a:lnTo>
                      <a:pt x="106" y="25"/>
                    </a:lnTo>
                    <a:lnTo>
                      <a:pt x="106" y="30"/>
                    </a:lnTo>
                    <a:lnTo>
                      <a:pt x="106" y="30"/>
                    </a:lnTo>
                    <a:lnTo>
                      <a:pt x="106" y="37"/>
                    </a:lnTo>
                    <a:lnTo>
                      <a:pt x="108" y="43"/>
                    </a:lnTo>
                    <a:lnTo>
                      <a:pt x="114" y="55"/>
                    </a:lnTo>
                    <a:lnTo>
                      <a:pt x="119" y="58"/>
                    </a:lnTo>
                    <a:lnTo>
                      <a:pt x="124" y="63"/>
                    </a:lnTo>
                    <a:lnTo>
                      <a:pt x="129" y="65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1" y="65"/>
                    </a:lnTo>
                    <a:lnTo>
                      <a:pt x="146" y="61"/>
                    </a:lnTo>
                    <a:lnTo>
                      <a:pt x="151" y="58"/>
                    </a:lnTo>
                    <a:lnTo>
                      <a:pt x="154" y="53"/>
                    </a:lnTo>
                    <a:lnTo>
                      <a:pt x="161" y="42"/>
                    </a:lnTo>
                    <a:lnTo>
                      <a:pt x="161" y="35"/>
                    </a:lnTo>
                    <a:lnTo>
                      <a:pt x="162" y="30"/>
                    </a:lnTo>
                    <a:lnTo>
                      <a:pt x="162" y="30"/>
                    </a:lnTo>
                    <a:lnTo>
                      <a:pt x="161" y="23"/>
                    </a:lnTo>
                    <a:lnTo>
                      <a:pt x="159" y="18"/>
                    </a:lnTo>
                    <a:lnTo>
                      <a:pt x="157" y="14"/>
                    </a:lnTo>
                    <a:lnTo>
                      <a:pt x="154" y="9"/>
                    </a:lnTo>
                    <a:lnTo>
                      <a:pt x="149" y="5"/>
                    </a:lnTo>
                    <a:lnTo>
                      <a:pt x="144" y="4"/>
                    </a:lnTo>
                    <a:lnTo>
                      <a:pt x="139" y="2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8" name="Freeform 97">
                <a:extLst>
                  <a:ext uri="{FF2B5EF4-FFF2-40B4-BE49-F238E27FC236}">
                    <a16:creationId xmlns:a16="http://schemas.microsoft.com/office/drawing/2014/main" id="{360F368D-C136-381B-8941-1CB00BD25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188" y="2579688"/>
                <a:ext cx="120650" cy="47625"/>
              </a:xfrm>
              <a:custGeom>
                <a:avLst/>
                <a:gdLst>
                  <a:gd name="T0" fmla="*/ 38 w 76"/>
                  <a:gd name="T1" fmla="*/ 0 h 30"/>
                  <a:gd name="T2" fmla="*/ 76 w 76"/>
                  <a:gd name="T3" fmla="*/ 0 h 30"/>
                  <a:gd name="T4" fmla="*/ 76 w 76"/>
                  <a:gd name="T5" fmla="*/ 0 h 30"/>
                  <a:gd name="T6" fmla="*/ 76 w 76"/>
                  <a:gd name="T7" fmla="*/ 7 h 30"/>
                  <a:gd name="T8" fmla="*/ 74 w 76"/>
                  <a:gd name="T9" fmla="*/ 12 h 30"/>
                  <a:gd name="T10" fmla="*/ 69 w 76"/>
                  <a:gd name="T11" fmla="*/ 17 h 30"/>
                  <a:gd name="T12" fmla="*/ 66 w 76"/>
                  <a:gd name="T13" fmla="*/ 22 h 30"/>
                  <a:gd name="T14" fmla="*/ 59 w 76"/>
                  <a:gd name="T15" fmla="*/ 25 h 30"/>
                  <a:gd name="T16" fmla="*/ 52 w 76"/>
                  <a:gd name="T17" fmla="*/ 28 h 30"/>
                  <a:gd name="T18" fmla="*/ 46 w 76"/>
                  <a:gd name="T19" fmla="*/ 30 h 30"/>
                  <a:gd name="T20" fmla="*/ 38 w 76"/>
                  <a:gd name="T21" fmla="*/ 30 h 30"/>
                  <a:gd name="T22" fmla="*/ 38 w 76"/>
                  <a:gd name="T23" fmla="*/ 30 h 30"/>
                  <a:gd name="T24" fmla="*/ 29 w 76"/>
                  <a:gd name="T25" fmla="*/ 30 h 30"/>
                  <a:gd name="T26" fmla="*/ 23 w 76"/>
                  <a:gd name="T27" fmla="*/ 28 h 30"/>
                  <a:gd name="T28" fmla="*/ 16 w 76"/>
                  <a:gd name="T29" fmla="*/ 25 h 30"/>
                  <a:gd name="T30" fmla="*/ 11 w 76"/>
                  <a:gd name="T31" fmla="*/ 22 h 30"/>
                  <a:gd name="T32" fmla="*/ 6 w 76"/>
                  <a:gd name="T33" fmla="*/ 17 h 30"/>
                  <a:gd name="T34" fmla="*/ 3 w 76"/>
                  <a:gd name="T35" fmla="*/ 12 h 30"/>
                  <a:gd name="T36" fmla="*/ 0 w 76"/>
                  <a:gd name="T37" fmla="*/ 7 h 30"/>
                  <a:gd name="T38" fmla="*/ 0 w 76"/>
                  <a:gd name="T39" fmla="*/ 0 h 30"/>
                  <a:gd name="T40" fmla="*/ 38 w 76"/>
                  <a:gd name="T41" fmla="*/ 0 h 30"/>
                  <a:gd name="T42" fmla="*/ 38 w 76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30">
                    <a:moveTo>
                      <a:pt x="38" y="0"/>
                    </a:moveTo>
                    <a:lnTo>
                      <a:pt x="76" y="0"/>
                    </a:lnTo>
                    <a:lnTo>
                      <a:pt x="76" y="0"/>
                    </a:lnTo>
                    <a:lnTo>
                      <a:pt x="76" y="7"/>
                    </a:lnTo>
                    <a:lnTo>
                      <a:pt x="74" y="12"/>
                    </a:lnTo>
                    <a:lnTo>
                      <a:pt x="69" y="17"/>
                    </a:lnTo>
                    <a:lnTo>
                      <a:pt x="66" y="22"/>
                    </a:lnTo>
                    <a:lnTo>
                      <a:pt x="59" y="25"/>
                    </a:lnTo>
                    <a:lnTo>
                      <a:pt x="52" y="28"/>
                    </a:lnTo>
                    <a:lnTo>
                      <a:pt x="46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29" y="30"/>
                    </a:lnTo>
                    <a:lnTo>
                      <a:pt x="23" y="28"/>
                    </a:lnTo>
                    <a:lnTo>
                      <a:pt x="16" y="25"/>
                    </a:lnTo>
                    <a:lnTo>
                      <a:pt x="11" y="22"/>
                    </a:lnTo>
                    <a:lnTo>
                      <a:pt x="6" y="17"/>
                    </a:lnTo>
                    <a:lnTo>
                      <a:pt x="3" y="12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9" name="Freeform 98">
                <a:extLst>
                  <a:ext uri="{FF2B5EF4-FFF2-40B4-BE49-F238E27FC236}">
                    <a16:creationId xmlns:a16="http://schemas.microsoft.com/office/drawing/2014/main" id="{E2C6E5D2-FF5C-DCDB-4C15-D4D920FEC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888" y="2501900"/>
                <a:ext cx="93663" cy="57150"/>
              </a:xfrm>
              <a:custGeom>
                <a:avLst/>
                <a:gdLst>
                  <a:gd name="T0" fmla="*/ 48 w 59"/>
                  <a:gd name="T1" fmla="*/ 36 h 36"/>
                  <a:gd name="T2" fmla="*/ 30 w 59"/>
                  <a:gd name="T3" fmla="*/ 13 h 36"/>
                  <a:gd name="T4" fmla="*/ 13 w 59"/>
                  <a:gd name="T5" fmla="*/ 36 h 36"/>
                  <a:gd name="T6" fmla="*/ 0 w 59"/>
                  <a:gd name="T7" fmla="*/ 36 h 36"/>
                  <a:gd name="T8" fmla="*/ 26 w 59"/>
                  <a:gd name="T9" fmla="*/ 1 h 36"/>
                  <a:gd name="T10" fmla="*/ 26 w 59"/>
                  <a:gd name="T11" fmla="*/ 1 h 36"/>
                  <a:gd name="T12" fmla="*/ 28 w 59"/>
                  <a:gd name="T13" fmla="*/ 0 h 36"/>
                  <a:gd name="T14" fmla="*/ 30 w 59"/>
                  <a:gd name="T15" fmla="*/ 0 h 36"/>
                  <a:gd name="T16" fmla="*/ 30 w 59"/>
                  <a:gd name="T17" fmla="*/ 0 h 36"/>
                  <a:gd name="T18" fmla="*/ 31 w 59"/>
                  <a:gd name="T19" fmla="*/ 0 h 36"/>
                  <a:gd name="T20" fmla="*/ 35 w 59"/>
                  <a:gd name="T21" fmla="*/ 1 h 36"/>
                  <a:gd name="T22" fmla="*/ 59 w 59"/>
                  <a:gd name="T23" fmla="*/ 36 h 36"/>
                  <a:gd name="T24" fmla="*/ 48 w 59"/>
                  <a:gd name="T25" fmla="*/ 36 h 36"/>
                  <a:gd name="T26" fmla="*/ 48 w 59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36">
                    <a:moveTo>
                      <a:pt x="48" y="36"/>
                    </a:moveTo>
                    <a:lnTo>
                      <a:pt x="30" y="13"/>
                    </a:lnTo>
                    <a:lnTo>
                      <a:pt x="13" y="36"/>
                    </a:lnTo>
                    <a:lnTo>
                      <a:pt x="0" y="36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5" y="1"/>
                    </a:lnTo>
                    <a:lnTo>
                      <a:pt x="59" y="36"/>
                    </a:lnTo>
                    <a:lnTo>
                      <a:pt x="48" y="36"/>
                    </a:lnTo>
                    <a:lnTo>
                      <a:pt x="48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0" name="Freeform 99">
                <a:extLst>
                  <a:ext uri="{FF2B5EF4-FFF2-40B4-BE49-F238E27FC236}">
                    <a16:creationId xmlns:a16="http://schemas.microsoft.com/office/drawing/2014/main" id="{DBDAC940-5D63-7DCD-92FC-F1F9766A2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600" y="2579688"/>
                <a:ext cx="123825" cy="47625"/>
              </a:xfrm>
              <a:custGeom>
                <a:avLst/>
                <a:gdLst>
                  <a:gd name="T0" fmla="*/ 40 w 78"/>
                  <a:gd name="T1" fmla="*/ 0 h 30"/>
                  <a:gd name="T2" fmla="*/ 78 w 78"/>
                  <a:gd name="T3" fmla="*/ 0 h 30"/>
                  <a:gd name="T4" fmla="*/ 78 w 78"/>
                  <a:gd name="T5" fmla="*/ 0 h 30"/>
                  <a:gd name="T6" fmla="*/ 76 w 78"/>
                  <a:gd name="T7" fmla="*/ 7 h 30"/>
                  <a:gd name="T8" fmla="*/ 75 w 78"/>
                  <a:gd name="T9" fmla="*/ 12 h 30"/>
                  <a:gd name="T10" fmla="*/ 71 w 78"/>
                  <a:gd name="T11" fmla="*/ 17 h 30"/>
                  <a:gd name="T12" fmla="*/ 66 w 78"/>
                  <a:gd name="T13" fmla="*/ 22 h 30"/>
                  <a:gd name="T14" fmla="*/ 61 w 78"/>
                  <a:gd name="T15" fmla="*/ 25 h 30"/>
                  <a:gd name="T16" fmla="*/ 55 w 78"/>
                  <a:gd name="T17" fmla="*/ 28 h 30"/>
                  <a:gd name="T18" fmla="*/ 47 w 78"/>
                  <a:gd name="T19" fmla="*/ 30 h 30"/>
                  <a:gd name="T20" fmla="*/ 40 w 78"/>
                  <a:gd name="T21" fmla="*/ 30 h 30"/>
                  <a:gd name="T22" fmla="*/ 40 w 78"/>
                  <a:gd name="T23" fmla="*/ 30 h 30"/>
                  <a:gd name="T24" fmla="*/ 32 w 78"/>
                  <a:gd name="T25" fmla="*/ 30 h 30"/>
                  <a:gd name="T26" fmla="*/ 23 w 78"/>
                  <a:gd name="T27" fmla="*/ 28 h 30"/>
                  <a:gd name="T28" fmla="*/ 18 w 78"/>
                  <a:gd name="T29" fmla="*/ 25 h 30"/>
                  <a:gd name="T30" fmla="*/ 12 w 78"/>
                  <a:gd name="T31" fmla="*/ 22 h 30"/>
                  <a:gd name="T32" fmla="*/ 7 w 78"/>
                  <a:gd name="T33" fmla="*/ 17 h 30"/>
                  <a:gd name="T34" fmla="*/ 4 w 78"/>
                  <a:gd name="T35" fmla="*/ 12 h 30"/>
                  <a:gd name="T36" fmla="*/ 2 w 78"/>
                  <a:gd name="T37" fmla="*/ 7 h 30"/>
                  <a:gd name="T38" fmla="*/ 0 w 78"/>
                  <a:gd name="T39" fmla="*/ 0 h 30"/>
                  <a:gd name="T40" fmla="*/ 40 w 78"/>
                  <a:gd name="T41" fmla="*/ 0 h 30"/>
                  <a:gd name="T42" fmla="*/ 40 w 78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8" h="30">
                    <a:moveTo>
                      <a:pt x="40" y="0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76" y="7"/>
                    </a:lnTo>
                    <a:lnTo>
                      <a:pt x="75" y="12"/>
                    </a:lnTo>
                    <a:lnTo>
                      <a:pt x="71" y="17"/>
                    </a:lnTo>
                    <a:lnTo>
                      <a:pt x="66" y="22"/>
                    </a:lnTo>
                    <a:lnTo>
                      <a:pt x="61" y="25"/>
                    </a:lnTo>
                    <a:lnTo>
                      <a:pt x="55" y="28"/>
                    </a:lnTo>
                    <a:lnTo>
                      <a:pt x="47" y="30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2" y="30"/>
                    </a:lnTo>
                    <a:lnTo>
                      <a:pt x="23" y="28"/>
                    </a:lnTo>
                    <a:lnTo>
                      <a:pt x="18" y="25"/>
                    </a:lnTo>
                    <a:lnTo>
                      <a:pt x="12" y="22"/>
                    </a:lnTo>
                    <a:lnTo>
                      <a:pt x="7" y="17"/>
                    </a:lnTo>
                    <a:lnTo>
                      <a:pt x="4" y="12"/>
                    </a:lnTo>
                    <a:lnTo>
                      <a:pt x="2" y="7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1" name="Freeform 100">
                <a:extLst>
                  <a:ext uri="{FF2B5EF4-FFF2-40B4-BE49-F238E27FC236}">
                    <a16:creationId xmlns:a16="http://schemas.microsoft.com/office/drawing/2014/main" id="{7B7B6DC5-F0C2-1A0A-31A9-48732810B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6475" y="2501900"/>
                <a:ext cx="92075" cy="57150"/>
              </a:xfrm>
              <a:custGeom>
                <a:avLst/>
                <a:gdLst>
                  <a:gd name="T0" fmla="*/ 46 w 58"/>
                  <a:gd name="T1" fmla="*/ 36 h 36"/>
                  <a:gd name="T2" fmla="*/ 30 w 58"/>
                  <a:gd name="T3" fmla="*/ 13 h 36"/>
                  <a:gd name="T4" fmla="*/ 12 w 58"/>
                  <a:gd name="T5" fmla="*/ 36 h 36"/>
                  <a:gd name="T6" fmla="*/ 0 w 58"/>
                  <a:gd name="T7" fmla="*/ 36 h 36"/>
                  <a:gd name="T8" fmla="*/ 25 w 58"/>
                  <a:gd name="T9" fmla="*/ 1 h 36"/>
                  <a:gd name="T10" fmla="*/ 25 w 58"/>
                  <a:gd name="T11" fmla="*/ 1 h 36"/>
                  <a:gd name="T12" fmla="*/ 27 w 58"/>
                  <a:gd name="T13" fmla="*/ 0 h 36"/>
                  <a:gd name="T14" fmla="*/ 30 w 58"/>
                  <a:gd name="T15" fmla="*/ 0 h 36"/>
                  <a:gd name="T16" fmla="*/ 30 w 58"/>
                  <a:gd name="T17" fmla="*/ 0 h 36"/>
                  <a:gd name="T18" fmla="*/ 32 w 58"/>
                  <a:gd name="T19" fmla="*/ 0 h 36"/>
                  <a:gd name="T20" fmla="*/ 33 w 58"/>
                  <a:gd name="T21" fmla="*/ 1 h 36"/>
                  <a:gd name="T22" fmla="*/ 58 w 58"/>
                  <a:gd name="T23" fmla="*/ 36 h 36"/>
                  <a:gd name="T24" fmla="*/ 46 w 58"/>
                  <a:gd name="T25" fmla="*/ 36 h 36"/>
                  <a:gd name="T26" fmla="*/ 46 w 58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6" y="36"/>
                    </a:moveTo>
                    <a:lnTo>
                      <a:pt x="30" y="13"/>
                    </a:lnTo>
                    <a:lnTo>
                      <a:pt x="12" y="36"/>
                    </a:lnTo>
                    <a:lnTo>
                      <a:pt x="0" y="36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3" y="1"/>
                    </a:lnTo>
                    <a:lnTo>
                      <a:pt x="58" y="36"/>
                    </a:lnTo>
                    <a:lnTo>
                      <a:pt x="46" y="36"/>
                    </a:lnTo>
                    <a:lnTo>
                      <a:pt x="46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5" name="Freeform 102">
              <a:extLst>
                <a:ext uri="{FF2B5EF4-FFF2-40B4-BE49-F238E27FC236}">
                  <a16:creationId xmlns:a16="http://schemas.microsoft.com/office/drawing/2014/main" id="{0420EEFB-4953-5ED5-29BA-AB9E43077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5379" y="2437848"/>
              <a:ext cx="696071" cy="241290"/>
            </a:xfrm>
            <a:custGeom>
              <a:avLst/>
              <a:gdLst>
                <a:gd name="T0" fmla="*/ 58 w 626"/>
                <a:gd name="T1" fmla="*/ 217 h 217"/>
                <a:gd name="T2" fmla="*/ 46 w 626"/>
                <a:gd name="T3" fmla="*/ 215 h 217"/>
                <a:gd name="T4" fmla="*/ 25 w 626"/>
                <a:gd name="T5" fmla="*/ 207 h 217"/>
                <a:gd name="T6" fmla="*/ 10 w 626"/>
                <a:gd name="T7" fmla="*/ 192 h 217"/>
                <a:gd name="T8" fmla="*/ 1 w 626"/>
                <a:gd name="T9" fmla="*/ 171 h 217"/>
                <a:gd name="T10" fmla="*/ 0 w 626"/>
                <a:gd name="T11" fmla="*/ 57 h 217"/>
                <a:gd name="T12" fmla="*/ 1 w 626"/>
                <a:gd name="T13" fmla="*/ 45 h 217"/>
                <a:gd name="T14" fmla="*/ 10 w 626"/>
                <a:gd name="T15" fmla="*/ 25 h 217"/>
                <a:gd name="T16" fmla="*/ 25 w 626"/>
                <a:gd name="T17" fmla="*/ 10 h 217"/>
                <a:gd name="T18" fmla="*/ 46 w 626"/>
                <a:gd name="T19" fmla="*/ 2 h 217"/>
                <a:gd name="T20" fmla="*/ 568 w 626"/>
                <a:gd name="T21" fmla="*/ 0 h 217"/>
                <a:gd name="T22" fmla="*/ 580 w 626"/>
                <a:gd name="T23" fmla="*/ 2 h 217"/>
                <a:gd name="T24" fmla="*/ 600 w 626"/>
                <a:gd name="T25" fmla="*/ 10 h 217"/>
                <a:gd name="T26" fmla="*/ 616 w 626"/>
                <a:gd name="T27" fmla="*/ 25 h 217"/>
                <a:gd name="T28" fmla="*/ 625 w 626"/>
                <a:gd name="T29" fmla="*/ 45 h 217"/>
                <a:gd name="T30" fmla="*/ 626 w 626"/>
                <a:gd name="T31" fmla="*/ 159 h 217"/>
                <a:gd name="T32" fmla="*/ 625 w 626"/>
                <a:gd name="T33" fmla="*/ 171 h 217"/>
                <a:gd name="T34" fmla="*/ 616 w 626"/>
                <a:gd name="T35" fmla="*/ 192 h 217"/>
                <a:gd name="T36" fmla="*/ 600 w 626"/>
                <a:gd name="T37" fmla="*/ 207 h 217"/>
                <a:gd name="T38" fmla="*/ 580 w 626"/>
                <a:gd name="T39" fmla="*/ 215 h 217"/>
                <a:gd name="T40" fmla="*/ 568 w 626"/>
                <a:gd name="T41" fmla="*/ 217 h 217"/>
                <a:gd name="T42" fmla="*/ 58 w 626"/>
                <a:gd name="T43" fmla="*/ 32 h 217"/>
                <a:gd name="T44" fmla="*/ 48 w 626"/>
                <a:gd name="T45" fmla="*/ 33 h 217"/>
                <a:gd name="T46" fmla="*/ 33 w 626"/>
                <a:gd name="T47" fmla="*/ 47 h 217"/>
                <a:gd name="T48" fmla="*/ 31 w 626"/>
                <a:gd name="T49" fmla="*/ 57 h 217"/>
                <a:gd name="T50" fmla="*/ 31 w 626"/>
                <a:gd name="T51" fmla="*/ 159 h 217"/>
                <a:gd name="T52" fmla="*/ 33 w 626"/>
                <a:gd name="T53" fmla="*/ 169 h 217"/>
                <a:gd name="T54" fmla="*/ 48 w 626"/>
                <a:gd name="T55" fmla="*/ 182 h 217"/>
                <a:gd name="T56" fmla="*/ 58 w 626"/>
                <a:gd name="T57" fmla="*/ 186 h 217"/>
                <a:gd name="T58" fmla="*/ 568 w 626"/>
                <a:gd name="T59" fmla="*/ 186 h 217"/>
                <a:gd name="T60" fmla="*/ 578 w 626"/>
                <a:gd name="T61" fmla="*/ 182 h 217"/>
                <a:gd name="T62" fmla="*/ 592 w 626"/>
                <a:gd name="T63" fmla="*/ 169 h 217"/>
                <a:gd name="T64" fmla="*/ 595 w 626"/>
                <a:gd name="T65" fmla="*/ 159 h 217"/>
                <a:gd name="T66" fmla="*/ 595 w 626"/>
                <a:gd name="T67" fmla="*/ 57 h 217"/>
                <a:gd name="T68" fmla="*/ 592 w 626"/>
                <a:gd name="T69" fmla="*/ 47 h 217"/>
                <a:gd name="T70" fmla="*/ 578 w 626"/>
                <a:gd name="T71" fmla="*/ 33 h 217"/>
                <a:gd name="T72" fmla="*/ 568 w 626"/>
                <a:gd name="T73" fmla="*/ 3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217">
                  <a:moveTo>
                    <a:pt x="568" y="217"/>
                  </a:moveTo>
                  <a:lnTo>
                    <a:pt x="58" y="217"/>
                  </a:lnTo>
                  <a:lnTo>
                    <a:pt x="58" y="217"/>
                  </a:lnTo>
                  <a:lnTo>
                    <a:pt x="46" y="215"/>
                  </a:lnTo>
                  <a:lnTo>
                    <a:pt x="35" y="212"/>
                  </a:lnTo>
                  <a:lnTo>
                    <a:pt x="25" y="207"/>
                  </a:lnTo>
                  <a:lnTo>
                    <a:pt x="16" y="200"/>
                  </a:lnTo>
                  <a:lnTo>
                    <a:pt x="10" y="192"/>
                  </a:lnTo>
                  <a:lnTo>
                    <a:pt x="5" y="182"/>
                  </a:lnTo>
                  <a:lnTo>
                    <a:pt x="1" y="171"/>
                  </a:lnTo>
                  <a:lnTo>
                    <a:pt x="0" y="1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10" y="25"/>
                  </a:lnTo>
                  <a:lnTo>
                    <a:pt x="16" y="17"/>
                  </a:lnTo>
                  <a:lnTo>
                    <a:pt x="25" y="10"/>
                  </a:lnTo>
                  <a:lnTo>
                    <a:pt x="35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80" y="2"/>
                  </a:lnTo>
                  <a:lnTo>
                    <a:pt x="592" y="5"/>
                  </a:lnTo>
                  <a:lnTo>
                    <a:pt x="600" y="10"/>
                  </a:lnTo>
                  <a:lnTo>
                    <a:pt x="610" y="17"/>
                  </a:lnTo>
                  <a:lnTo>
                    <a:pt x="616" y="25"/>
                  </a:lnTo>
                  <a:lnTo>
                    <a:pt x="621" y="35"/>
                  </a:lnTo>
                  <a:lnTo>
                    <a:pt x="625" y="45"/>
                  </a:lnTo>
                  <a:lnTo>
                    <a:pt x="626" y="57"/>
                  </a:lnTo>
                  <a:lnTo>
                    <a:pt x="626" y="159"/>
                  </a:lnTo>
                  <a:lnTo>
                    <a:pt x="626" y="159"/>
                  </a:lnTo>
                  <a:lnTo>
                    <a:pt x="625" y="171"/>
                  </a:lnTo>
                  <a:lnTo>
                    <a:pt x="621" y="182"/>
                  </a:lnTo>
                  <a:lnTo>
                    <a:pt x="616" y="192"/>
                  </a:lnTo>
                  <a:lnTo>
                    <a:pt x="610" y="200"/>
                  </a:lnTo>
                  <a:lnTo>
                    <a:pt x="600" y="207"/>
                  </a:lnTo>
                  <a:lnTo>
                    <a:pt x="592" y="212"/>
                  </a:lnTo>
                  <a:lnTo>
                    <a:pt x="580" y="215"/>
                  </a:lnTo>
                  <a:lnTo>
                    <a:pt x="568" y="217"/>
                  </a:lnTo>
                  <a:lnTo>
                    <a:pt x="568" y="217"/>
                  </a:lnTo>
                  <a:close/>
                  <a:moveTo>
                    <a:pt x="58" y="32"/>
                  </a:moveTo>
                  <a:lnTo>
                    <a:pt x="58" y="32"/>
                  </a:lnTo>
                  <a:lnTo>
                    <a:pt x="53" y="32"/>
                  </a:lnTo>
                  <a:lnTo>
                    <a:pt x="48" y="33"/>
                  </a:lnTo>
                  <a:lnTo>
                    <a:pt x="39" y="40"/>
                  </a:lnTo>
                  <a:lnTo>
                    <a:pt x="33" y="47"/>
                  </a:lnTo>
                  <a:lnTo>
                    <a:pt x="31" y="52"/>
                  </a:lnTo>
                  <a:lnTo>
                    <a:pt x="31" y="57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31" y="164"/>
                  </a:lnTo>
                  <a:lnTo>
                    <a:pt x="33" y="169"/>
                  </a:lnTo>
                  <a:lnTo>
                    <a:pt x="39" y="177"/>
                  </a:lnTo>
                  <a:lnTo>
                    <a:pt x="48" y="182"/>
                  </a:lnTo>
                  <a:lnTo>
                    <a:pt x="53" y="184"/>
                  </a:lnTo>
                  <a:lnTo>
                    <a:pt x="58" y="186"/>
                  </a:lnTo>
                  <a:lnTo>
                    <a:pt x="568" y="186"/>
                  </a:lnTo>
                  <a:lnTo>
                    <a:pt x="568" y="186"/>
                  </a:lnTo>
                  <a:lnTo>
                    <a:pt x="573" y="184"/>
                  </a:lnTo>
                  <a:lnTo>
                    <a:pt x="578" y="182"/>
                  </a:lnTo>
                  <a:lnTo>
                    <a:pt x="587" y="177"/>
                  </a:lnTo>
                  <a:lnTo>
                    <a:pt x="592" y="169"/>
                  </a:lnTo>
                  <a:lnTo>
                    <a:pt x="593" y="164"/>
                  </a:lnTo>
                  <a:lnTo>
                    <a:pt x="595" y="159"/>
                  </a:lnTo>
                  <a:lnTo>
                    <a:pt x="595" y="57"/>
                  </a:lnTo>
                  <a:lnTo>
                    <a:pt x="595" y="57"/>
                  </a:lnTo>
                  <a:lnTo>
                    <a:pt x="593" y="52"/>
                  </a:lnTo>
                  <a:lnTo>
                    <a:pt x="592" y="47"/>
                  </a:lnTo>
                  <a:lnTo>
                    <a:pt x="587" y="40"/>
                  </a:lnTo>
                  <a:lnTo>
                    <a:pt x="578" y="33"/>
                  </a:lnTo>
                  <a:lnTo>
                    <a:pt x="573" y="32"/>
                  </a:lnTo>
                  <a:lnTo>
                    <a:pt x="568" y="32"/>
                  </a:lnTo>
                  <a:lnTo>
                    <a:pt x="58" y="32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3247770-AC38-827F-1788-3FE9F6E3C239}"/>
              </a:ext>
            </a:extLst>
          </p:cNvPr>
          <p:cNvGrpSpPr/>
          <p:nvPr/>
        </p:nvGrpSpPr>
        <p:grpSpPr>
          <a:xfrm>
            <a:off x="4840532" y="1350375"/>
            <a:ext cx="694960" cy="1689029"/>
            <a:chOff x="4840532" y="1350375"/>
            <a:chExt cx="694960" cy="1689029"/>
          </a:xfrm>
        </p:grpSpPr>
        <p:sp>
          <p:nvSpPr>
            <p:cNvPr id="10" name="Freeform 62">
              <a:extLst>
                <a:ext uri="{FF2B5EF4-FFF2-40B4-BE49-F238E27FC236}">
                  <a16:creationId xmlns:a16="http://schemas.microsoft.com/office/drawing/2014/main" id="{663CD415-3A43-CC29-0C0E-1AC4C1295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651" y="2028655"/>
              <a:ext cx="672721" cy="852855"/>
            </a:xfrm>
            <a:custGeom>
              <a:avLst/>
              <a:gdLst>
                <a:gd name="T0" fmla="*/ 303 w 605"/>
                <a:gd name="T1" fmla="*/ 120 h 767"/>
                <a:gd name="T2" fmla="*/ 263 w 605"/>
                <a:gd name="T3" fmla="*/ 119 h 767"/>
                <a:gd name="T4" fmla="*/ 227 w 605"/>
                <a:gd name="T5" fmla="*/ 112 h 767"/>
                <a:gd name="T6" fmla="*/ 190 w 605"/>
                <a:gd name="T7" fmla="*/ 102 h 767"/>
                <a:gd name="T8" fmla="*/ 155 w 605"/>
                <a:gd name="T9" fmla="*/ 87 h 767"/>
                <a:gd name="T10" fmla="*/ 93 w 605"/>
                <a:gd name="T11" fmla="*/ 49 h 767"/>
                <a:gd name="T12" fmla="*/ 38 w 605"/>
                <a:gd name="T13" fmla="*/ 0 h 767"/>
                <a:gd name="T14" fmla="*/ 0 w 605"/>
                <a:gd name="T15" fmla="*/ 0 h 767"/>
                <a:gd name="T16" fmla="*/ 27 w 605"/>
                <a:gd name="T17" fmla="*/ 31 h 767"/>
                <a:gd name="T18" fmla="*/ 56 w 605"/>
                <a:gd name="T19" fmla="*/ 59 h 767"/>
                <a:gd name="T20" fmla="*/ 89 w 605"/>
                <a:gd name="T21" fmla="*/ 86 h 767"/>
                <a:gd name="T22" fmla="*/ 124 w 605"/>
                <a:gd name="T23" fmla="*/ 106 h 767"/>
                <a:gd name="T24" fmla="*/ 162 w 605"/>
                <a:gd name="T25" fmla="*/ 124 h 767"/>
                <a:gd name="T26" fmla="*/ 202 w 605"/>
                <a:gd name="T27" fmla="*/ 137 h 767"/>
                <a:gd name="T28" fmla="*/ 245 w 605"/>
                <a:gd name="T29" fmla="*/ 145 h 767"/>
                <a:gd name="T30" fmla="*/ 288 w 605"/>
                <a:gd name="T31" fmla="*/ 150 h 767"/>
                <a:gd name="T32" fmla="*/ 288 w 605"/>
                <a:gd name="T33" fmla="*/ 712 h 767"/>
                <a:gd name="T34" fmla="*/ 265 w 605"/>
                <a:gd name="T35" fmla="*/ 719 h 767"/>
                <a:gd name="T36" fmla="*/ 243 w 605"/>
                <a:gd name="T37" fmla="*/ 732 h 767"/>
                <a:gd name="T38" fmla="*/ 227 w 605"/>
                <a:gd name="T39" fmla="*/ 747 h 767"/>
                <a:gd name="T40" fmla="*/ 213 w 605"/>
                <a:gd name="T41" fmla="*/ 767 h 767"/>
                <a:gd name="T42" fmla="*/ 250 w 605"/>
                <a:gd name="T43" fmla="*/ 767 h 767"/>
                <a:gd name="T44" fmla="*/ 273 w 605"/>
                <a:gd name="T45" fmla="*/ 749 h 767"/>
                <a:gd name="T46" fmla="*/ 303 w 605"/>
                <a:gd name="T47" fmla="*/ 742 h 767"/>
                <a:gd name="T48" fmla="*/ 317 w 605"/>
                <a:gd name="T49" fmla="*/ 744 h 767"/>
                <a:gd name="T50" fmla="*/ 346 w 605"/>
                <a:gd name="T51" fmla="*/ 757 h 767"/>
                <a:gd name="T52" fmla="*/ 390 w 605"/>
                <a:gd name="T53" fmla="*/ 767 h 767"/>
                <a:gd name="T54" fmla="*/ 385 w 605"/>
                <a:gd name="T55" fmla="*/ 757 h 767"/>
                <a:gd name="T56" fmla="*/ 370 w 605"/>
                <a:gd name="T57" fmla="*/ 739 h 767"/>
                <a:gd name="T58" fmla="*/ 350 w 605"/>
                <a:gd name="T59" fmla="*/ 725 h 767"/>
                <a:gd name="T60" fmla="*/ 329 w 605"/>
                <a:gd name="T61" fmla="*/ 715 h 767"/>
                <a:gd name="T62" fmla="*/ 317 w 605"/>
                <a:gd name="T63" fmla="*/ 150 h 767"/>
                <a:gd name="T64" fmla="*/ 339 w 605"/>
                <a:gd name="T65" fmla="*/ 149 h 767"/>
                <a:gd name="T66" fmla="*/ 382 w 605"/>
                <a:gd name="T67" fmla="*/ 142 h 767"/>
                <a:gd name="T68" fmla="*/ 423 w 605"/>
                <a:gd name="T69" fmla="*/ 130 h 767"/>
                <a:gd name="T70" fmla="*/ 461 w 605"/>
                <a:gd name="T71" fmla="*/ 116 h 767"/>
                <a:gd name="T72" fmla="*/ 498 w 605"/>
                <a:gd name="T73" fmla="*/ 96 h 767"/>
                <a:gd name="T74" fmla="*/ 532 w 605"/>
                <a:gd name="T75" fmla="*/ 73 h 767"/>
                <a:gd name="T76" fmla="*/ 564 w 605"/>
                <a:gd name="T77" fmla="*/ 46 h 767"/>
                <a:gd name="T78" fmla="*/ 592 w 605"/>
                <a:gd name="T79" fmla="*/ 16 h 767"/>
                <a:gd name="T80" fmla="*/ 565 w 605"/>
                <a:gd name="T81" fmla="*/ 0 h 767"/>
                <a:gd name="T82" fmla="*/ 541 w 605"/>
                <a:gd name="T83" fmla="*/ 26 h 767"/>
                <a:gd name="T84" fmla="*/ 483 w 605"/>
                <a:gd name="T85" fmla="*/ 71 h 767"/>
                <a:gd name="T86" fmla="*/ 433 w 605"/>
                <a:gd name="T87" fmla="*/ 96 h 767"/>
                <a:gd name="T88" fmla="*/ 397 w 605"/>
                <a:gd name="T89" fmla="*/ 107 h 767"/>
                <a:gd name="T90" fmla="*/ 360 w 605"/>
                <a:gd name="T91" fmla="*/ 116 h 767"/>
                <a:gd name="T92" fmla="*/ 322 w 605"/>
                <a:gd name="T93" fmla="*/ 120 h 767"/>
                <a:gd name="T94" fmla="*/ 303 w 605"/>
                <a:gd name="T95" fmla="*/ 12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7">
                  <a:moveTo>
                    <a:pt x="303" y="120"/>
                  </a:moveTo>
                  <a:lnTo>
                    <a:pt x="303" y="120"/>
                  </a:lnTo>
                  <a:lnTo>
                    <a:pt x="283" y="120"/>
                  </a:lnTo>
                  <a:lnTo>
                    <a:pt x="263" y="119"/>
                  </a:lnTo>
                  <a:lnTo>
                    <a:pt x="245" y="116"/>
                  </a:lnTo>
                  <a:lnTo>
                    <a:pt x="227" y="112"/>
                  </a:lnTo>
                  <a:lnTo>
                    <a:pt x="208" y="107"/>
                  </a:lnTo>
                  <a:lnTo>
                    <a:pt x="190" y="102"/>
                  </a:lnTo>
                  <a:lnTo>
                    <a:pt x="172" y="96"/>
                  </a:lnTo>
                  <a:lnTo>
                    <a:pt x="155" y="87"/>
                  </a:lnTo>
                  <a:lnTo>
                    <a:pt x="122" y="71"/>
                  </a:lnTo>
                  <a:lnTo>
                    <a:pt x="93" y="49"/>
                  </a:lnTo>
                  <a:lnTo>
                    <a:pt x="65" y="2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6"/>
                  </a:lnTo>
                  <a:lnTo>
                    <a:pt x="27" y="31"/>
                  </a:lnTo>
                  <a:lnTo>
                    <a:pt x="41" y="46"/>
                  </a:lnTo>
                  <a:lnTo>
                    <a:pt x="56" y="59"/>
                  </a:lnTo>
                  <a:lnTo>
                    <a:pt x="73" y="73"/>
                  </a:lnTo>
                  <a:lnTo>
                    <a:pt x="89" y="86"/>
                  </a:lnTo>
                  <a:lnTo>
                    <a:pt x="108" y="96"/>
                  </a:lnTo>
                  <a:lnTo>
                    <a:pt x="124" y="106"/>
                  </a:lnTo>
                  <a:lnTo>
                    <a:pt x="144" y="116"/>
                  </a:lnTo>
                  <a:lnTo>
                    <a:pt x="162" y="124"/>
                  </a:lnTo>
                  <a:lnTo>
                    <a:pt x="182" y="130"/>
                  </a:lnTo>
                  <a:lnTo>
                    <a:pt x="202" y="137"/>
                  </a:lnTo>
                  <a:lnTo>
                    <a:pt x="223" y="142"/>
                  </a:lnTo>
                  <a:lnTo>
                    <a:pt x="245" y="145"/>
                  </a:lnTo>
                  <a:lnTo>
                    <a:pt x="266" y="149"/>
                  </a:lnTo>
                  <a:lnTo>
                    <a:pt x="288" y="150"/>
                  </a:lnTo>
                  <a:lnTo>
                    <a:pt x="288" y="712"/>
                  </a:lnTo>
                  <a:lnTo>
                    <a:pt x="288" y="712"/>
                  </a:lnTo>
                  <a:lnTo>
                    <a:pt x="276" y="715"/>
                  </a:lnTo>
                  <a:lnTo>
                    <a:pt x="265" y="719"/>
                  </a:lnTo>
                  <a:lnTo>
                    <a:pt x="253" y="725"/>
                  </a:lnTo>
                  <a:lnTo>
                    <a:pt x="243" y="732"/>
                  </a:lnTo>
                  <a:lnTo>
                    <a:pt x="235" y="739"/>
                  </a:lnTo>
                  <a:lnTo>
                    <a:pt x="227" y="747"/>
                  </a:lnTo>
                  <a:lnTo>
                    <a:pt x="220" y="757"/>
                  </a:lnTo>
                  <a:lnTo>
                    <a:pt x="213" y="767"/>
                  </a:lnTo>
                  <a:lnTo>
                    <a:pt x="250" y="767"/>
                  </a:lnTo>
                  <a:lnTo>
                    <a:pt x="250" y="767"/>
                  </a:lnTo>
                  <a:lnTo>
                    <a:pt x="260" y="757"/>
                  </a:lnTo>
                  <a:lnTo>
                    <a:pt x="273" y="749"/>
                  </a:lnTo>
                  <a:lnTo>
                    <a:pt x="286" y="744"/>
                  </a:lnTo>
                  <a:lnTo>
                    <a:pt x="303" y="742"/>
                  </a:lnTo>
                  <a:lnTo>
                    <a:pt x="303" y="742"/>
                  </a:lnTo>
                  <a:lnTo>
                    <a:pt x="317" y="744"/>
                  </a:lnTo>
                  <a:lnTo>
                    <a:pt x="332" y="749"/>
                  </a:lnTo>
                  <a:lnTo>
                    <a:pt x="346" y="757"/>
                  </a:lnTo>
                  <a:lnTo>
                    <a:pt x="355" y="767"/>
                  </a:lnTo>
                  <a:lnTo>
                    <a:pt x="390" y="767"/>
                  </a:lnTo>
                  <a:lnTo>
                    <a:pt x="390" y="767"/>
                  </a:lnTo>
                  <a:lnTo>
                    <a:pt x="385" y="757"/>
                  </a:lnTo>
                  <a:lnTo>
                    <a:pt x="379" y="747"/>
                  </a:lnTo>
                  <a:lnTo>
                    <a:pt x="370" y="739"/>
                  </a:lnTo>
                  <a:lnTo>
                    <a:pt x="360" y="732"/>
                  </a:lnTo>
                  <a:lnTo>
                    <a:pt x="350" y="725"/>
                  </a:lnTo>
                  <a:lnTo>
                    <a:pt x="341" y="719"/>
                  </a:lnTo>
                  <a:lnTo>
                    <a:pt x="329" y="715"/>
                  </a:lnTo>
                  <a:lnTo>
                    <a:pt x="317" y="712"/>
                  </a:lnTo>
                  <a:lnTo>
                    <a:pt x="317" y="150"/>
                  </a:lnTo>
                  <a:lnTo>
                    <a:pt x="317" y="150"/>
                  </a:lnTo>
                  <a:lnTo>
                    <a:pt x="339" y="149"/>
                  </a:lnTo>
                  <a:lnTo>
                    <a:pt x="360" y="145"/>
                  </a:lnTo>
                  <a:lnTo>
                    <a:pt x="382" y="142"/>
                  </a:lnTo>
                  <a:lnTo>
                    <a:pt x="402" y="137"/>
                  </a:lnTo>
                  <a:lnTo>
                    <a:pt x="423" y="130"/>
                  </a:lnTo>
                  <a:lnTo>
                    <a:pt x="443" y="124"/>
                  </a:lnTo>
                  <a:lnTo>
                    <a:pt x="461" y="116"/>
                  </a:lnTo>
                  <a:lnTo>
                    <a:pt x="479" y="106"/>
                  </a:lnTo>
                  <a:lnTo>
                    <a:pt x="498" y="96"/>
                  </a:lnTo>
                  <a:lnTo>
                    <a:pt x="516" y="86"/>
                  </a:lnTo>
                  <a:lnTo>
                    <a:pt x="532" y="73"/>
                  </a:lnTo>
                  <a:lnTo>
                    <a:pt x="549" y="59"/>
                  </a:lnTo>
                  <a:lnTo>
                    <a:pt x="564" y="46"/>
                  </a:lnTo>
                  <a:lnTo>
                    <a:pt x="579" y="31"/>
                  </a:lnTo>
                  <a:lnTo>
                    <a:pt x="592" y="16"/>
                  </a:lnTo>
                  <a:lnTo>
                    <a:pt x="605" y="0"/>
                  </a:lnTo>
                  <a:lnTo>
                    <a:pt x="565" y="0"/>
                  </a:lnTo>
                  <a:lnTo>
                    <a:pt x="565" y="0"/>
                  </a:lnTo>
                  <a:lnTo>
                    <a:pt x="541" y="26"/>
                  </a:lnTo>
                  <a:lnTo>
                    <a:pt x="512" y="49"/>
                  </a:lnTo>
                  <a:lnTo>
                    <a:pt x="483" y="71"/>
                  </a:lnTo>
                  <a:lnTo>
                    <a:pt x="450" y="87"/>
                  </a:lnTo>
                  <a:lnTo>
                    <a:pt x="433" y="96"/>
                  </a:lnTo>
                  <a:lnTo>
                    <a:pt x="415" y="102"/>
                  </a:lnTo>
                  <a:lnTo>
                    <a:pt x="397" y="107"/>
                  </a:lnTo>
                  <a:lnTo>
                    <a:pt x="379" y="112"/>
                  </a:lnTo>
                  <a:lnTo>
                    <a:pt x="360" y="116"/>
                  </a:lnTo>
                  <a:lnTo>
                    <a:pt x="341" y="119"/>
                  </a:lnTo>
                  <a:lnTo>
                    <a:pt x="322" y="120"/>
                  </a:lnTo>
                  <a:lnTo>
                    <a:pt x="303" y="120"/>
                  </a:lnTo>
                  <a:lnTo>
                    <a:pt x="303" y="12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D9DFE09-A27D-F66E-016E-5E841D8BA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770" y="1446001"/>
              <a:ext cx="650482" cy="648259"/>
            </a:xfrm>
            <a:custGeom>
              <a:avLst/>
              <a:gdLst>
                <a:gd name="T0" fmla="*/ 585 w 585"/>
                <a:gd name="T1" fmla="*/ 291 h 583"/>
                <a:gd name="T2" fmla="*/ 579 w 585"/>
                <a:gd name="T3" fmla="*/ 350 h 583"/>
                <a:gd name="T4" fmla="*/ 562 w 585"/>
                <a:gd name="T5" fmla="*/ 405 h 583"/>
                <a:gd name="T6" fmla="*/ 534 w 585"/>
                <a:gd name="T7" fmla="*/ 454 h 583"/>
                <a:gd name="T8" fmla="*/ 499 w 585"/>
                <a:gd name="T9" fmla="*/ 497 h 583"/>
                <a:gd name="T10" fmla="*/ 456 w 585"/>
                <a:gd name="T11" fmla="*/ 534 h 583"/>
                <a:gd name="T12" fmla="*/ 407 w 585"/>
                <a:gd name="T13" fmla="*/ 560 h 583"/>
                <a:gd name="T14" fmla="*/ 352 w 585"/>
                <a:gd name="T15" fmla="*/ 577 h 583"/>
                <a:gd name="T16" fmla="*/ 293 w 585"/>
                <a:gd name="T17" fmla="*/ 583 h 583"/>
                <a:gd name="T18" fmla="*/ 263 w 585"/>
                <a:gd name="T19" fmla="*/ 582 h 583"/>
                <a:gd name="T20" fmla="*/ 205 w 585"/>
                <a:gd name="T21" fmla="*/ 570 h 583"/>
                <a:gd name="T22" fmla="*/ 154 w 585"/>
                <a:gd name="T23" fmla="*/ 549 h 583"/>
                <a:gd name="T24" fmla="*/ 107 w 585"/>
                <a:gd name="T25" fmla="*/ 517 h 583"/>
                <a:gd name="T26" fmla="*/ 68 w 585"/>
                <a:gd name="T27" fmla="*/ 478 h 583"/>
                <a:gd name="T28" fmla="*/ 36 w 585"/>
                <a:gd name="T29" fmla="*/ 431 h 583"/>
                <a:gd name="T30" fmla="*/ 13 w 585"/>
                <a:gd name="T31" fmla="*/ 378 h 583"/>
                <a:gd name="T32" fmla="*/ 2 w 585"/>
                <a:gd name="T33" fmla="*/ 321 h 583"/>
                <a:gd name="T34" fmla="*/ 0 w 585"/>
                <a:gd name="T35" fmla="*/ 291 h 583"/>
                <a:gd name="T36" fmla="*/ 7 w 585"/>
                <a:gd name="T37" fmla="*/ 233 h 583"/>
                <a:gd name="T38" fmla="*/ 23 w 585"/>
                <a:gd name="T39" fmla="*/ 178 h 583"/>
                <a:gd name="T40" fmla="*/ 50 w 585"/>
                <a:gd name="T41" fmla="*/ 129 h 583"/>
                <a:gd name="T42" fmla="*/ 86 w 585"/>
                <a:gd name="T43" fmla="*/ 86 h 583"/>
                <a:gd name="T44" fmla="*/ 129 w 585"/>
                <a:gd name="T45" fmla="*/ 50 h 583"/>
                <a:gd name="T46" fmla="*/ 179 w 585"/>
                <a:gd name="T47" fmla="*/ 23 h 583"/>
                <a:gd name="T48" fmla="*/ 233 w 585"/>
                <a:gd name="T49" fmla="*/ 5 h 583"/>
                <a:gd name="T50" fmla="*/ 293 w 585"/>
                <a:gd name="T51" fmla="*/ 0 h 583"/>
                <a:gd name="T52" fmla="*/ 322 w 585"/>
                <a:gd name="T53" fmla="*/ 2 h 583"/>
                <a:gd name="T54" fmla="*/ 379 w 585"/>
                <a:gd name="T55" fmla="*/ 13 h 583"/>
                <a:gd name="T56" fmla="*/ 431 w 585"/>
                <a:gd name="T57" fmla="*/ 35 h 583"/>
                <a:gd name="T58" fmla="*/ 478 w 585"/>
                <a:gd name="T59" fmla="*/ 66 h 583"/>
                <a:gd name="T60" fmla="*/ 517 w 585"/>
                <a:gd name="T61" fmla="*/ 106 h 583"/>
                <a:gd name="T62" fmla="*/ 549 w 585"/>
                <a:gd name="T63" fmla="*/ 152 h 583"/>
                <a:gd name="T64" fmla="*/ 572 w 585"/>
                <a:gd name="T65" fmla="*/ 205 h 583"/>
                <a:gd name="T66" fmla="*/ 583 w 585"/>
                <a:gd name="T67" fmla="*/ 261 h 583"/>
                <a:gd name="T68" fmla="*/ 585 w 585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5" h="583">
                  <a:moveTo>
                    <a:pt x="585" y="291"/>
                  </a:moveTo>
                  <a:lnTo>
                    <a:pt x="585" y="291"/>
                  </a:lnTo>
                  <a:lnTo>
                    <a:pt x="583" y="321"/>
                  </a:lnTo>
                  <a:lnTo>
                    <a:pt x="579" y="350"/>
                  </a:lnTo>
                  <a:lnTo>
                    <a:pt x="572" y="378"/>
                  </a:lnTo>
                  <a:lnTo>
                    <a:pt x="562" y="405"/>
                  </a:lnTo>
                  <a:lnTo>
                    <a:pt x="549" y="431"/>
                  </a:lnTo>
                  <a:lnTo>
                    <a:pt x="534" y="454"/>
                  </a:lnTo>
                  <a:lnTo>
                    <a:pt x="517" y="478"/>
                  </a:lnTo>
                  <a:lnTo>
                    <a:pt x="499" y="497"/>
                  </a:lnTo>
                  <a:lnTo>
                    <a:pt x="478" y="517"/>
                  </a:lnTo>
                  <a:lnTo>
                    <a:pt x="456" y="534"/>
                  </a:lnTo>
                  <a:lnTo>
                    <a:pt x="431" y="549"/>
                  </a:lnTo>
                  <a:lnTo>
                    <a:pt x="407" y="560"/>
                  </a:lnTo>
                  <a:lnTo>
                    <a:pt x="379" y="570"/>
                  </a:lnTo>
                  <a:lnTo>
                    <a:pt x="352" y="577"/>
                  </a:lnTo>
                  <a:lnTo>
                    <a:pt x="322" y="582"/>
                  </a:lnTo>
                  <a:lnTo>
                    <a:pt x="293" y="583"/>
                  </a:lnTo>
                  <a:lnTo>
                    <a:pt x="293" y="583"/>
                  </a:lnTo>
                  <a:lnTo>
                    <a:pt x="263" y="582"/>
                  </a:lnTo>
                  <a:lnTo>
                    <a:pt x="233" y="577"/>
                  </a:lnTo>
                  <a:lnTo>
                    <a:pt x="205" y="570"/>
                  </a:lnTo>
                  <a:lnTo>
                    <a:pt x="179" y="560"/>
                  </a:lnTo>
                  <a:lnTo>
                    <a:pt x="154" y="549"/>
                  </a:lnTo>
                  <a:lnTo>
                    <a:pt x="129" y="534"/>
                  </a:lnTo>
                  <a:lnTo>
                    <a:pt x="107" y="517"/>
                  </a:lnTo>
                  <a:lnTo>
                    <a:pt x="86" y="497"/>
                  </a:lnTo>
                  <a:lnTo>
                    <a:pt x="68" y="478"/>
                  </a:lnTo>
                  <a:lnTo>
                    <a:pt x="50" y="454"/>
                  </a:lnTo>
                  <a:lnTo>
                    <a:pt x="36" y="431"/>
                  </a:lnTo>
                  <a:lnTo>
                    <a:pt x="23" y="405"/>
                  </a:lnTo>
                  <a:lnTo>
                    <a:pt x="13" y="378"/>
                  </a:lnTo>
                  <a:lnTo>
                    <a:pt x="7" y="350"/>
                  </a:lnTo>
                  <a:lnTo>
                    <a:pt x="2" y="321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61"/>
                  </a:lnTo>
                  <a:lnTo>
                    <a:pt x="7" y="233"/>
                  </a:lnTo>
                  <a:lnTo>
                    <a:pt x="13" y="205"/>
                  </a:lnTo>
                  <a:lnTo>
                    <a:pt x="23" y="178"/>
                  </a:lnTo>
                  <a:lnTo>
                    <a:pt x="36" y="152"/>
                  </a:lnTo>
                  <a:lnTo>
                    <a:pt x="50" y="129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7" y="66"/>
                  </a:lnTo>
                  <a:lnTo>
                    <a:pt x="129" y="50"/>
                  </a:lnTo>
                  <a:lnTo>
                    <a:pt x="154" y="35"/>
                  </a:lnTo>
                  <a:lnTo>
                    <a:pt x="179" y="23"/>
                  </a:lnTo>
                  <a:lnTo>
                    <a:pt x="205" y="13"/>
                  </a:lnTo>
                  <a:lnTo>
                    <a:pt x="233" y="5"/>
                  </a:lnTo>
                  <a:lnTo>
                    <a:pt x="263" y="2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322" y="2"/>
                  </a:lnTo>
                  <a:lnTo>
                    <a:pt x="352" y="5"/>
                  </a:lnTo>
                  <a:lnTo>
                    <a:pt x="379" y="13"/>
                  </a:lnTo>
                  <a:lnTo>
                    <a:pt x="407" y="23"/>
                  </a:lnTo>
                  <a:lnTo>
                    <a:pt x="431" y="35"/>
                  </a:lnTo>
                  <a:lnTo>
                    <a:pt x="456" y="50"/>
                  </a:lnTo>
                  <a:lnTo>
                    <a:pt x="478" y="66"/>
                  </a:lnTo>
                  <a:lnTo>
                    <a:pt x="499" y="86"/>
                  </a:lnTo>
                  <a:lnTo>
                    <a:pt x="517" y="106"/>
                  </a:lnTo>
                  <a:lnTo>
                    <a:pt x="534" y="129"/>
                  </a:lnTo>
                  <a:lnTo>
                    <a:pt x="549" y="152"/>
                  </a:lnTo>
                  <a:lnTo>
                    <a:pt x="562" y="178"/>
                  </a:lnTo>
                  <a:lnTo>
                    <a:pt x="572" y="205"/>
                  </a:lnTo>
                  <a:lnTo>
                    <a:pt x="579" y="233"/>
                  </a:lnTo>
                  <a:lnTo>
                    <a:pt x="583" y="261"/>
                  </a:lnTo>
                  <a:lnTo>
                    <a:pt x="585" y="291"/>
                  </a:lnTo>
                  <a:lnTo>
                    <a:pt x="585" y="291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5" name="Freeform 60">
              <a:extLst>
                <a:ext uri="{FF2B5EF4-FFF2-40B4-BE49-F238E27FC236}">
                  <a16:creationId xmlns:a16="http://schemas.microsoft.com/office/drawing/2014/main" id="{BD9F47DC-723A-0BB0-2B08-9271011FE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651" y="1350375"/>
              <a:ext cx="672721" cy="166790"/>
            </a:xfrm>
            <a:custGeom>
              <a:avLst/>
              <a:gdLst>
                <a:gd name="T0" fmla="*/ 303 w 605"/>
                <a:gd name="T1" fmla="*/ 30 h 150"/>
                <a:gd name="T2" fmla="*/ 341 w 605"/>
                <a:gd name="T3" fmla="*/ 31 h 150"/>
                <a:gd name="T4" fmla="*/ 379 w 605"/>
                <a:gd name="T5" fmla="*/ 38 h 150"/>
                <a:gd name="T6" fmla="*/ 415 w 605"/>
                <a:gd name="T7" fmla="*/ 48 h 150"/>
                <a:gd name="T8" fmla="*/ 450 w 605"/>
                <a:gd name="T9" fmla="*/ 63 h 150"/>
                <a:gd name="T10" fmla="*/ 512 w 605"/>
                <a:gd name="T11" fmla="*/ 99 h 150"/>
                <a:gd name="T12" fmla="*/ 565 w 605"/>
                <a:gd name="T13" fmla="*/ 150 h 150"/>
                <a:gd name="T14" fmla="*/ 605 w 605"/>
                <a:gd name="T15" fmla="*/ 150 h 150"/>
                <a:gd name="T16" fmla="*/ 577 w 605"/>
                <a:gd name="T17" fmla="*/ 117 h 150"/>
                <a:gd name="T18" fmla="*/ 546 w 605"/>
                <a:gd name="T19" fmla="*/ 88 h 150"/>
                <a:gd name="T20" fmla="*/ 511 w 605"/>
                <a:gd name="T21" fmla="*/ 63 h 150"/>
                <a:gd name="T22" fmla="*/ 474 w 605"/>
                <a:gd name="T23" fmla="*/ 41 h 150"/>
                <a:gd name="T24" fmla="*/ 433 w 605"/>
                <a:gd name="T25" fmla="*/ 23 h 150"/>
                <a:gd name="T26" fmla="*/ 392 w 605"/>
                <a:gd name="T27" fmla="*/ 10 h 150"/>
                <a:gd name="T28" fmla="*/ 347 w 605"/>
                <a:gd name="T29" fmla="*/ 2 h 150"/>
                <a:gd name="T30" fmla="*/ 303 w 605"/>
                <a:gd name="T31" fmla="*/ 0 h 150"/>
                <a:gd name="T32" fmla="*/ 279 w 605"/>
                <a:gd name="T33" fmla="*/ 0 h 150"/>
                <a:gd name="T34" fmla="*/ 235 w 605"/>
                <a:gd name="T35" fmla="*/ 5 h 150"/>
                <a:gd name="T36" fmla="*/ 192 w 605"/>
                <a:gd name="T37" fmla="*/ 17 h 150"/>
                <a:gd name="T38" fmla="*/ 150 w 605"/>
                <a:gd name="T39" fmla="*/ 31 h 150"/>
                <a:gd name="T40" fmla="*/ 112 w 605"/>
                <a:gd name="T41" fmla="*/ 51 h 150"/>
                <a:gd name="T42" fmla="*/ 76 w 605"/>
                <a:gd name="T43" fmla="*/ 74 h 150"/>
                <a:gd name="T44" fmla="*/ 43 w 605"/>
                <a:gd name="T45" fmla="*/ 102 h 150"/>
                <a:gd name="T46" fmla="*/ 13 w 605"/>
                <a:gd name="T47" fmla="*/ 132 h 150"/>
                <a:gd name="T48" fmla="*/ 38 w 605"/>
                <a:gd name="T49" fmla="*/ 150 h 150"/>
                <a:gd name="T50" fmla="*/ 65 w 605"/>
                <a:gd name="T51" fmla="*/ 124 h 150"/>
                <a:gd name="T52" fmla="*/ 122 w 605"/>
                <a:gd name="T53" fmla="*/ 79 h 150"/>
                <a:gd name="T54" fmla="*/ 172 w 605"/>
                <a:gd name="T55" fmla="*/ 55 h 150"/>
                <a:gd name="T56" fmla="*/ 208 w 605"/>
                <a:gd name="T57" fmla="*/ 43 h 150"/>
                <a:gd name="T58" fmla="*/ 245 w 605"/>
                <a:gd name="T59" fmla="*/ 35 h 150"/>
                <a:gd name="T60" fmla="*/ 283 w 605"/>
                <a:gd name="T61" fmla="*/ 30 h 150"/>
                <a:gd name="T62" fmla="*/ 303 w 605"/>
                <a:gd name="T63" fmla="*/ 3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3" y="30"/>
                  </a:moveTo>
                  <a:lnTo>
                    <a:pt x="303" y="30"/>
                  </a:lnTo>
                  <a:lnTo>
                    <a:pt x="322" y="30"/>
                  </a:lnTo>
                  <a:lnTo>
                    <a:pt x="341" y="31"/>
                  </a:lnTo>
                  <a:lnTo>
                    <a:pt x="360" y="35"/>
                  </a:lnTo>
                  <a:lnTo>
                    <a:pt x="379" y="38"/>
                  </a:lnTo>
                  <a:lnTo>
                    <a:pt x="397" y="43"/>
                  </a:lnTo>
                  <a:lnTo>
                    <a:pt x="415" y="48"/>
                  </a:lnTo>
                  <a:lnTo>
                    <a:pt x="433" y="55"/>
                  </a:lnTo>
                  <a:lnTo>
                    <a:pt x="450" y="63"/>
                  </a:lnTo>
                  <a:lnTo>
                    <a:pt x="483" y="79"/>
                  </a:lnTo>
                  <a:lnTo>
                    <a:pt x="512" y="99"/>
                  </a:lnTo>
                  <a:lnTo>
                    <a:pt x="541" y="124"/>
                  </a:lnTo>
                  <a:lnTo>
                    <a:pt x="565" y="150"/>
                  </a:lnTo>
                  <a:lnTo>
                    <a:pt x="605" y="150"/>
                  </a:lnTo>
                  <a:lnTo>
                    <a:pt x="605" y="150"/>
                  </a:lnTo>
                  <a:lnTo>
                    <a:pt x="592" y="132"/>
                  </a:lnTo>
                  <a:lnTo>
                    <a:pt x="577" y="117"/>
                  </a:lnTo>
                  <a:lnTo>
                    <a:pt x="562" y="102"/>
                  </a:lnTo>
                  <a:lnTo>
                    <a:pt x="546" y="88"/>
                  </a:lnTo>
                  <a:lnTo>
                    <a:pt x="529" y="74"/>
                  </a:lnTo>
                  <a:lnTo>
                    <a:pt x="511" y="63"/>
                  </a:lnTo>
                  <a:lnTo>
                    <a:pt x="493" y="51"/>
                  </a:lnTo>
                  <a:lnTo>
                    <a:pt x="474" y="41"/>
                  </a:lnTo>
                  <a:lnTo>
                    <a:pt x="455" y="31"/>
                  </a:lnTo>
                  <a:lnTo>
                    <a:pt x="433" y="23"/>
                  </a:lnTo>
                  <a:lnTo>
                    <a:pt x="413" y="17"/>
                  </a:lnTo>
                  <a:lnTo>
                    <a:pt x="392" y="10"/>
                  </a:lnTo>
                  <a:lnTo>
                    <a:pt x="370" y="5"/>
                  </a:lnTo>
                  <a:lnTo>
                    <a:pt x="347" y="2"/>
                  </a:lnTo>
                  <a:lnTo>
                    <a:pt x="326" y="0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279" y="0"/>
                  </a:lnTo>
                  <a:lnTo>
                    <a:pt x="256" y="2"/>
                  </a:lnTo>
                  <a:lnTo>
                    <a:pt x="235" y="5"/>
                  </a:lnTo>
                  <a:lnTo>
                    <a:pt x="213" y="10"/>
                  </a:lnTo>
                  <a:lnTo>
                    <a:pt x="192" y="17"/>
                  </a:lnTo>
                  <a:lnTo>
                    <a:pt x="170" y="23"/>
                  </a:lnTo>
                  <a:lnTo>
                    <a:pt x="150" y="31"/>
                  </a:lnTo>
                  <a:lnTo>
                    <a:pt x="131" y="41"/>
                  </a:lnTo>
                  <a:lnTo>
                    <a:pt x="112" y="51"/>
                  </a:lnTo>
                  <a:lnTo>
                    <a:pt x="94" y="63"/>
                  </a:lnTo>
                  <a:lnTo>
                    <a:pt x="76" y="74"/>
                  </a:lnTo>
                  <a:lnTo>
                    <a:pt x="60" y="88"/>
                  </a:lnTo>
                  <a:lnTo>
                    <a:pt x="43" y="102"/>
                  </a:lnTo>
                  <a:lnTo>
                    <a:pt x="28" y="117"/>
                  </a:lnTo>
                  <a:lnTo>
                    <a:pt x="13" y="132"/>
                  </a:lnTo>
                  <a:lnTo>
                    <a:pt x="0" y="150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65" y="124"/>
                  </a:lnTo>
                  <a:lnTo>
                    <a:pt x="93" y="99"/>
                  </a:lnTo>
                  <a:lnTo>
                    <a:pt x="122" y="79"/>
                  </a:lnTo>
                  <a:lnTo>
                    <a:pt x="155" y="63"/>
                  </a:lnTo>
                  <a:lnTo>
                    <a:pt x="172" y="55"/>
                  </a:lnTo>
                  <a:lnTo>
                    <a:pt x="190" y="48"/>
                  </a:lnTo>
                  <a:lnTo>
                    <a:pt x="208" y="43"/>
                  </a:lnTo>
                  <a:lnTo>
                    <a:pt x="227" y="38"/>
                  </a:lnTo>
                  <a:lnTo>
                    <a:pt x="245" y="35"/>
                  </a:lnTo>
                  <a:lnTo>
                    <a:pt x="263" y="31"/>
                  </a:lnTo>
                  <a:lnTo>
                    <a:pt x="283" y="30"/>
                  </a:lnTo>
                  <a:lnTo>
                    <a:pt x="303" y="30"/>
                  </a:lnTo>
                  <a:lnTo>
                    <a:pt x="303" y="3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6" name="Freeform 61">
              <a:extLst>
                <a:ext uri="{FF2B5EF4-FFF2-40B4-BE49-F238E27FC236}">
                  <a16:creationId xmlns:a16="http://schemas.microsoft.com/office/drawing/2014/main" id="{85D6D310-B981-9CFC-D68E-6F9922407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494" y="2977136"/>
              <a:ext cx="196813" cy="62268"/>
            </a:xfrm>
            <a:custGeom>
              <a:avLst/>
              <a:gdLst>
                <a:gd name="T0" fmla="*/ 90 w 177"/>
                <a:gd name="T1" fmla="*/ 24 h 56"/>
                <a:gd name="T2" fmla="*/ 90 w 177"/>
                <a:gd name="T3" fmla="*/ 24 h 56"/>
                <a:gd name="T4" fmla="*/ 73 w 177"/>
                <a:gd name="T5" fmla="*/ 23 h 56"/>
                <a:gd name="T6" fmla="*/ 60 w 177"/>
                <a:gd name="T7" fmla="*/ 18 h 56"/>
                <a:gd name="T8" fmla="*/ 47 w 177"/>
                <a:gd name="T9" fmla="*/ 10 h 56"/>
                <a:gd name="T10" fmla="*/ 37 w 177"/>
                <a:gd name="T11" fmla="*/ 0 h 56"/>
                <a:gd name="T12" fmla="*/ 0 w 177"/>
                <a:gd name="T13" fmla="*/ 0 h 56"/>
                <a:gd name="T14" fmla="*/ 0 w 177"/>
                <a:gd name="T15" fmla="*/ 0 h 56"/>
                <a:gd name="T16" fmla="*/ 9 w 177"/>
                <a:gd name="T17" fmla="*/ 11 h 56"/>
                <a:gd name="T18" fmla="*/ 17 w 177"/>
                <a:gd name="T19" fmla="*/ 23 h 56"/>
                <a:gd name="T20" fmla="*/ 25 w 177"/>
                <a:gd name="T21" fmla="*/ 31 h 56"/>
                <a:gd name="T22" fmla="*/ 37 w 177"/>
                <a:gd name="T23" fmla="*/ 39 h 56"/>
                <a:gd name="T24" fmla="*/ 48 w 177"/>
                <a:gd name="T25" fmla="*/ 46 h 56"/>
                <a:gd name="T26" fmla="*/ 61 w 177"/>
                <a:gd name="T27" fmla="*/ 51 h 56"/>
                <a:gd name="T28" fmla="*/ 75 w 177"/>
                <a:gd name="T29" fmla="*/ 54 h 56"/>
                <a:gd name="T30" fmla="*/ 90 w 177"/>
                <a:gd name="T31" fmla="*/ 56 h 56"/>
                <a:gd name="T32" fmla="*/ 90 w 177"/>
                <a:gd name="T33" fmla="*/ 56 h 56"/>
                <a:gd name="T34" fmla="*/ 104 w 177"/>
                <a:gd name="T35" fmla="*/ 54 h 56"/>
                <a:gd name="T36" fmla="*/ 118 w 177"/>
                <a:gd name="T37" fmla="*/ 51 h 56"/>
                <a:gd name="T38" fmla="*/ 131 w 177"/>
                <a:gd name="T39" fmla="*/ 46 h 56"/>
                <a:gd name="T40" fmla="*/ 142 w 177"/>
                <a:gd name="T41" fmla="*/ 39 h 56"/>
                <a:gd name="T42" fmla="*/ 152 w 177"/>
                <a:gd name="T43" fmla="*/ 31 h 56"/>
                <a:gd name="T44" fmla="*/ 162 w 177"/>
                <a:gd name="T45" fmla="*/ 23 h 56"/>
                <a:gd name="T46" fmla="*/ 171 w 177"/>
                <a:gd name="T47" fmla="*/ 11 h 56"/>
                <a:gd name="T48" fmla="*/ 177 w 177"/>
                <a:gd name="T49" fmla="*/ 0 h 56"/>
                <a:gd name="T50" fmla="*/ 142 w 177"/>
                <a:gd name="T51" fmla="*/ 0 h 56"/>
                <a:gd name="T52" fmla="*/ 142 w 177"/>
                <a:gd name="T53" fmla="*/ 0 h 56"/>
                <a:gd name="T54" fmla="*/ 133 w 177"/>
                <a:gd name="T55" fmla="*/ 10 h 56"/>
                <a:gd name="T56" fmla="*/ 119 w 177"/>
                <a:gd name="T57" fmla="*/ 18 h 56"/>
                <a:gd name="T58" fmla="*/ 104 w 177"/>
                <a:gd name="T59" fmla="*/ 23 h 56"/>
                <a:gd name="T60" fmla="*/ 90 w 177"/>
                <a:gd name="T61" fmla="*/ 24 h 56"/>
                <a:gd name="T62" fmla="*/ 90 w 177"/>
                <a:gd name="T6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56">
                  <a:moveTo>
                    <a:pt x="90" y="24"/>
                  </a:moveTo>
                  <a:lnTo>
                    <a:pt x="90" y="24"/>
                  </a:lnTo>
                  <a:lnTo>
                    <a:pt x="73" y="23"/>
                  </a:lnTo>
                  <a:lnTo>
                    <a:pt x="60" y="18"/>
                  </a:lnTo>
                  <a:lnTo>
                    <a:pt x="47" y="10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1"/>
                  </a:lnTo>
                  <a:lnTo>
                    <a:pt x="17" y="23"/>
                  </a:lnTo>
                  <a:lnTo>
                    <a:pt x="25" y="31"/>
                  </a:lnTo>
                  <a:lnTo>
                    <a:pt x="37" y="39"/>
                  </a:lnTo>
                  <a:lnTo>
                    <a:pt x="48" y="46"/>
                  </a:lnTo>
                  <a:lnTo>
                    <a:pt x="61" y="51"/>
                  </a:lnTo>
                  <a:lnTo>
                    <a:pt x="75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104" y="54"/>
                  </a:lnTo>
                  <a:lnTo>
                    <a:pt x="118" y="51"/>
                  </a:lnTo>
                  <a:lnTo>
                    <a:pt x="131" y="46"/>
                  </a:lnTo>
                  <a:lnTo>
                    <a:pt x="142" y="39"/>
                  </a:lnTo>
                  <a:lnTo>
                    <a:pt x="152" y="31"/>
                  </a:lnTo>
                  <a:lnTo>
                    <a:pt x="162" y="23"/>
                  </a:lnTo>
                  <a:lnTo>
                    <a:pt x="171" y="11"/>
                  </a:lnTo>
                  <a:lnTo>
                    <a:pt x="177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3" y="10"/>
                  </a:lnTo>
                  <a:lnTo>
                    <a:pt x="119" y="18"/>
                  </a:lnTo>
                  <a:lnTo>
                    <a:pt x="104" y="23"/>
                  </a:lnTo>
                  <a:lnTo>
                    <a:pt x="90" y="24"/>
                  </a:lnTo>
                  <a:lnTo>
                    <a:pt x="90" y="24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6" name="Freeform 63">
              <a:extLst>
                <a:ext uri="{FF2B5EF4-FFF2-40B4-BE49-F238E27FC236}">
                  <a16:creationId xmlns:a16="http://schemas.microsoft.com/office/drawing/2014/main" id="{13A0F6F3-6596-3B5D-9D34-C84575CF3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195" y="2875950"/>
              <a:ext cx="105634" cy="106746"/>
            </a:xfrm>
            <a:custGeom>
              <a:avLst/>
              <a:gdLst>
                <a:gd name="T0" fmla="*/ 95 w 95"/>
                <a:gd name="T1" fmla="*/ 48 h 96"/>
                <a:gd name="T2" fmla="*/ 95 w 95"/>
                <a:gd name="T3" fmla="*/ 48 h 96"/>
                <a:gd name="T4" fmla="*/ 94 w 95"/>
                <a:gd name="T5" fmla="*/ 38 h 96"/>
                <a:gd name="T6" fmla="*/ 91 w 95"/>
                <a:gd name="T7" fmla="*/ 29 h 96"/>
                <a:gd name="T8" fmla="*/ 87 w 95"/>
                <a:gd name="T9" fmla="*/ 21 h 96"/>
                <a:gd name="T10" fmla="*/ 81 w 95"/>
                <a:gd name="T11" fmla="*/ 15 h 96"/>
                <a:gd name="T12" fmla="*/ 74 w 95"/>
                <a:gd name="T13" fmla="*/ 8 h 96"/>
                <a:gd name="T14" fmla="*/ 66 w 95"/>
                <a:gd name="T15" fmla="*/ 5 h 96"/>
                <a:gd name="T16" fmla="*/ 57 w 95"/>
                <a:gd name="T17" fmla="*/ 1 h 96"/>
                <a:gd name="T18" fmla="*/ 48 w 95"/>
                <a:gd name="T19" fmla="*/ 0 h 96"/>
                <a:gd name="T20" fmla="*/ 48 w 95"/>
                <a:gd name="T21" fmla="*/ 0 h 96"/>
                <a:gd name="T22" fmla="*/ 38 w 95"/>
                <a:gd name="T23" fmla="*/ 1 h 96"/>
                <a:gd name="T24" fmla="*/ 29 w 95"/>
                <a:gd name="T25" fmla="*/ 5 h 96"/>
                <a:gd name="T26" fmla="*/ 21 w 95"/>
                <a:gd name="T27" fmla="*/ 8 h 96"/>
                <a:gd name="T28" fmla="*/ 15 w 95"/>
                <a:gd name="T29" fmla="*/ 15 h 96"/>
                <a:gd name="T30" fmla="*/ 8 w 95"/>
                <a:gd name="T31" fmla="*/ 21 h 96"/>
                <a:gd name="T32" fmla="*/ 3 w 95"/>
                <a:gd name="T33" fmla="*/ 29 h 96"/>
                <a:gd name="T34" fmla="*/ 1 w 95"/>
                <a:gd name="T35" fmla="*/ 38 h 96"/>
                <a:gd name="T36" fmla="*/ 0 w 95"/>
                <a:gd name="T37" fmla="*/ 48 h 96"/>
                <a:gd name="T38" fmla="*/ 0 w 95"/>
                <a:gd name="T39" fmla="*/ 48 h 96"/>
                <a:gd name="T40" fmla="*/ 1 w 95"/>
                <a:gd name="T41" fmla="*/ 58 h 96"/>
                <a:gd name="T42" fmla="*/ 3 w 95"/>
                <a:gd name="T43" fmla="*/ 66 h 96"/>
                <a:gd name="T44" fmla="*/ 8 w 95"/>
                <a:gd name="T45" fmla="*/ 74 h 96"/>
                <a:gd name="T46" fmla="*/ 15 w 95"/>
                <a:gd name="T47" fmla="*/ 82 h 96"/>
                <a:gd name="T48" fmla="*/ 21 w 95"/>
                <a:gd name="T49" fmla="*/ 87 h 96"/>
                <a:gd name="T50" fmla="*/ 29 w 95"/>
                <a:gd name="T51" fmla="*/ 92 h 96"/>
                <a:gd name="T52" fmla="*/ 38 w 95"/>
                <a:gd name="T53" fmla="*/ 94 h 96"/>
                <a:gd name="T54" fmla="*/ 48 w 95"/>
                <a:gd name="T55" fmla="*/ 96 h 96"/>
                <a:gd name="T56" fmla="*/ 48 w 95"/>
                <a:gd name="T57" fmla="*/ 96 h 96"/>
                <a:gd name="T58" fmla="*/ 57 w 95"/>
                <a:gd name="T59" fmla="*/ 94 h 96"/>
                <a:gd name="T60" fmla="*/ 66 w 95"/>
                <a:gd name="T61" fmla="*/ 92 h 96"/>
                <a:gd name="T62" fmla="*/ 74 w 95"/>
                <a:gd name="T63" fmla="*/ 87 h 96"/>
                <a:gd name="T64" fmla="*/ 81 w 95"/>
                <a:gd name="T65" fmla="*/ 82 h 96"/>
                <a:gd name="T66" fmla="*/ 87 w 95"/>
                <a:gd name="T67" fmla="*/ 74 h 96"/>
                <a:gd name="T68" fmla="*/ 91 w 95"/>
                <a:gd name="T69" fmla="*/ 66 h 96"/>
                <a:gd name="T70" fmla="*/ 94 w 95"/>
                <a:gd name="T71" fmla="*/ 58 h 96"/>
                <a:gd name="T72" fmla="*/ 95 w 95"/>
                <a:gd name="T73" fmla="*/ 48 h 96"/>
                <a:gd name="T74" fmla="*/ 95 w 95"/>
                <a:gd name="T75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6">
                  <a:moveTo>
                    <a:pt x="95" y="48"/>
                  </a:moveTo>
                  <a:lnTo>
                    <a:pt x="95" y="48"/>
                  </a:lnTo>
                  <a:lnTo>
                    <a:pt x="94" y="38"/>
                  </a:lnTo>
                  <a:lnTo>
                    <a:pt x="91" y="29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8"/>
                  </a:lnTo>
                  <a:lnTo>
                    <a:pt x="66" y="5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5"/>
                  </a:lnTo>
                  <a:lnTo>
                    <a:pt x="21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58"/>
                  </a:lnTo>
                  <a:lnTo>
                    <a:pt x="3" y="66"/>
                  </a:lnTo>
                  <a:lnTo>
                    <a:pt x="8" y="74"/>
                  </a:lnTo>
                  <a:lnTo>
                    <a:pt x="15" y="82"/>
                  </a:lnTo>
                  <a:lnTo>
                    <a:pt x="21" y="87"/>
                  </a:lnTo>
                  <a:lnTo>
                    <a:pt x="29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7" y="94"/>
                  </a:lnTo>
                  <a:lnTo>
                    <a:pt x="66" y="92"/>
                  </a:lnTo>
                  <a:lnTo>
                    <a:pt x="74" y="87"/>
                  </a:lnTo>
                  <a:lnTo>
                    <a:pt x="81" y="82"/>
                  </a:lnTo>
                  <a:lnTo>
                    <a:pt x="87" y="74"/>
                  </a:lnTo>
                  <a:lnTo>
                    <a:pt x="91" y="66"/>
                  </a:lnTo>
                  <a:lnTo>
                    <a:pt x="94" y="58"/>
                  </a:lnTo>
                  <a:lnTo>
                    <a:pt x="95" y="48"/>
                  </a:lnTo>
                  <a:lnTo>
                    <a:pt x="95" y="48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1ED6C86-9649-79A5-9486-2805C996F385}"/>
                </a:ext>
              </a:extLst>
            </p:cNvPr>
            <p:cNvGrpSpPr/>
            <p:nvPr/>
          </p:nvGrpSpPr>
          <p:grpSpPr>
            <a:xfrm>
              <a:off x="5011770" y="1596113"/>
              <a:ext cx="352484" cy="353595"/>
              <a:chOff x="6664325" y="2259013"/>
              <a:chExt cx="503238" cy="504825"/>
            </a:xfrm>
          </p:grpSpPr>
          <p:sp>
            <p:nvSpPr>
              <p:cNvPr id="62" name="Freeform 88">
                <a:extLst>
                  <a:ext uri="{FF2B5EF4-FFF2-40B4-BE49-F238E27FC236}">
                    <a16:creationId xmlns:a16="http://schemas.microsoft.com/office/drawing/2014/main" id="{807BB95F-C023-9CFC-15D4-F2539ECF2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7225" y="2622550"/>
                <a:ext cx="142875" cy="141288"/>
              </a:xfrm>
              <a:custGeom>
                <a:avLst/>
                <a:gdLst>
                  <a:gd name="T0" fmla="*/ 9 w 90"/>
                  <a:gd name="T1" fmla="*/ 0 h 89"/>
                  <a:gd name="T2" fmla="*/ 83 w 90"/>
                  <a:gd name="T3" fmla="*/ 0 h 89"/>
                  <a:gd name="T4" fmla="*/ 83 w 90"/>
                  <a:gd name="T5" fmla="*/ 0 h 89"/>
                  <a:gd name="T6" fmla="*/ 86 w 90"/>
                  <a:gd name="T7" fmla="*/ 0 h 89"/>
                  <a:gd name="T8" fmla="*/ 86 w 90"/>
                  <a:gd name="T9" fmla="*/ 0 h 89"/>
                  <a:gd name="T10" fmla="*/ 83 w 90"/>
                  <a:gd name="T11" fmla="*/ 3 h 89"/>
                  <a:gd name="T12" fmla="*/ 68 w 90"/>
                  <a:gd name="T13" fmla="*/ 14 h 89"/>
                  <a:gd name="T14" fmla="*/ 15 w 90"/>
                  <a:gd name="T15" fmla="*/ 14 h 89"/>
                  <a:gd name="T16" fmla="*/ 15 w 90"/>
                  <a:gd name="T17" fmla="*/ 74 h 89"/>
                  <a:gd name="T18" fmla="*/ 75 w 90"/>
                  <a:gd name="T19" fmla="*/ 74 h 89"/>
                  <a:gd name="T20" fmla="*/ 75 w 90"/>
                  <a:gd name="T21" fmla="*/ 54 h 89"/>
                  <a:gd name="T22" fmla="*/ 90 w 90"/>
                  <a:gd name="T23" fmla="*/ 41 h 89"/>
                  <a:gd name="T24" fmla="*/ 90 w 90"/>
                  <a:gd name="T25" fmla="*/ 81 h 89"/>
                  <a:gd name="T26" fmla="*/ 90 w 90"/>
                  <a:gd name="T27" fmla="*/ 81 h 89"/>
                  <a:gd name="T28" fmla="*/ 90 w 90"/>
                  <a:gd name="T29" fmla="*/ 84 h 89"/>
                  <a:gd name="T30" fmla="*/ 88 w 90"/>
                  <a:gd name="T31" fmla="*/ 85 h 89"/>
                  <a:gd name="T32" fmla="*/ 85 w 90"/>
                  <a:gd name="T33" fmla="*/ 87 h 89"/>
                  <a:gd name="T34" fmla="*/ 83 w 90"/>
                  <a:gd name="T35" fmla="*/ 89 h 89"/>
                  <a:gd name="T36" fmla="*/ 9 w 90"/>
                  <a:gd name="T37" fmla="*/ 89 h 89"/>
                  <a:gd name="T38" fmla="*/ 9 w 90"/>
                  <a:gd name="T39" fmla="*/ 89 h 89"/>
                  <a:gd name="T40" fmla="*/ 5 w 90"/>
                  <a:gd name="T41" fmla="*/ 87 h 89"/>
                  <a:gd name="T42" fmla="*/ 2 w 90"/>
                  <a:gd name="T43" fmla="*/ 85 h 89"/>
                  <a:gd name="T44" fmla="*/ 2 w 90"/>
                  <a:gd name="T45" fmla="*/ 84 h 89"/>
                  <a:gd name="T46" fmla="*/ 0 w 90"/>
                  <a:gd name="T47" fmla="*/ 81 h 89"/>
                  <a:gd name="T48" fmla="*/ 0 w 90"/>
                  <a:gd name="T49" fmla="*/ 6 h 89"/>
                  <a:gd name="T50" fmla="*/ 0 w 90"/>
                  <a:gd name="T51" fmla="*/ 6 h 89"/>
                  <a:gd name="T52" fmla="*/ 2 w 90"/>
                  <a:gd name="T53" fmla="*/ 3 h 89"/>
                  <a:gd name="T54" fmla="*/ 2 w 90"/>
                  <a:gd name="T55" fmla="*/ 1 h 89"/>
                  <a:gd name="T56" fmla="*/ 5 w 90"/>
                  <a:gd name="T57" fmla="*/ 0 h 89"/>
                  <a:gd name="T58" fmla="*/ 9 w 90"/>
                  <a:gd name="T59" fmla="*/ 0 h 89"/>
                  <a:gd name="T60" fmla="*/ 9 w 90"/>
                  <a:gd name="T6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89">
                    <a:moveTo>
                      <a:pt x="9" y="0"/>
                    </a:moveTo>
                    <a:lnTo>
                      <a:pt x="83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3" y="3"/>
                    </a:lnTo>
                    <a:lnTo>
                      <a:pt x="68" y="14"/>
                    </a:lnTo>
                    <a:lnTo>
                      <a:pt x="15" y="14"/>
                    </a:lnTo>
                    <a:lnTo>
                      <a:pt x="15" y="74"/>
                    </a:lnTo>
                    <a:lnTo>
                      <a:pt x="75" y="74"/>
                    </a:lnTo>
                    <a:lnTo>
                      <a:pt x="75" y="54"/>
                    </a:lnTo>
                    <a:lnTo>
                      <a:pt x="90" y="41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90" y="84"/>
                    </a:lnTo>
                    <a:lnTo>
                      <a:pt x="88" y="85"/>
                    </a:lnTo>
                    <a:lnTo>
                      <a:pt x="85" y="87"/>
                    </a:lnTo>
                    <a:lnTo>
                      <a:pt x="83" y="89"/>
                    </a:lnTo>
                    <a:lnTo>
                      <a:pt x="9" y="89"/>
                    </a:lnTo>
                    <a:lnTo>
                      <a:pt x="9" y="89"/>
                    </a:lnTo>
                    <a:lnTo>
                      <a:pt x="5" y="87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0" y="8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3" name="Freeform 89">
                <a:extLst>
                  <a:ext uri="{FF2B5EF4-FFF2-40B4-BE49-F238E27FC236}">
                    <a16:creationId xmlns:a16="http://schemas.microsoft.com/office/drawing/2014/main" id="{C82F99BD-90D7-080E-BB81-CCBF3DA22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7225" y="2439988"/>
                <a:ext cx="142875" cy="142875"/>
              </a:xfrm>
              <a:custGeom>
                <a:avLst/>
                <a:gdLst>
                  <a:gd name="T0" fmla="*/ 9 w 90"/>
                  <a:gd name="T1" fmla="*/ 0 h 90"/>
                  <a:gd name="T2" fmla="*/ 83 w 90"/>
                  <a:gd name="T3" fmla="*/ 0 h 90"/>
                  <a:gd name="T4" fmla="*/ 83 w 90"/>
                  <a:gd name="T5" fmla="*/ 0 h 90"/>
                  <a:gd name="T6" fmla="*/ 86 w 90"/>
                  <a:gd name="T7" fmla="*/ 0 h 90"/>
                  <a:gd name="T8" fmla="*/ 86 w 90"/>
                  <a:gd name="T9" fmla="*/ 0 h 90"/>
                  <a:gd name="T10" fmla="*/ 83 w 90"/>
                  <a:gd name="T11" fmla="*/ 4 h 90"/>
                  <a:gd name="T12" fmla="*/ 68 w 90"/>
                  <a:gd name="T13" fmla="*/ 15 h 90"/>
                  <a:gd name="T14" fmla="*/ 15 w 90"/>
                  <a:gd name="T15" fmla="*/ 15 h 90"/>
                  <a:gd name="T16" fmla="*/ 15 w 90"/>
                  <a:gd name="T17" fmla="*/ 75 h 90"/>
                  <a:gd name="T18" fmla="*/ 75 w 90"/>
                  <a:gd name="T19" fmla="*/ 75 h 90"/>
                  <a:gd name="T20" fmla="*/ 75 w 90"/>
                  <a:gd name="T21" fmla="*/ 55 h 90"/>
                  <a:gd name="T22" fmla="*/ 90 w 90"/>
                  <a:gd name="T23" fmla="*/ 42 h 90"/>
                  <a:gd name="T24" fmla="*/ 90 w 90"/>
                  <a:gd name="T25" fmla="*/ 81 h 90"/>
                  <a:gd name="T26" fmla="*/ 90 w 90"/>
                  <a:gd name="T27" fmla="*/ 81 h 90"/>
                  <a:gd name="T28" fmla="*/ 90 w 90"/>
                  <a:gd name="T29" fmla="*/ 85 h 90"/>
                  <a:gd name="T30" fmla="*/ 88 w 90"/>
                  <a:gd name="T31" fmla="*/ 86 h 90"/>
                  <a:gd name="T32" fmla="*/ 85 w 90"/>
                  <a:gd name="T33" fmla="*/ 88 h 90"/>
                  <a:gd name="T34" fmla="*/ 83 w 90"/>
                  <a:gd name="T35" fmla="*/ 90 h 90"/>
                  <a:gd name="T36" fmla="*/ 9 w 90"/>
                  <a:gd name="T37" fmla="*/ 90 h 90"/>
                  <a:gd name="T38" fmla="*/ 9 w 90"/>
                  <a:gd name="T39" fmla="*/ 90 h 90"/>
                  <a:gd name="T40" fmla="*/ 5 w 90"/>
                  <a:gd name="T41" fmla="*/ 88 h 90"/>
                  <a:gd name="T42" fmla="*/ 2 w 90"/>
                  <a:gd name="T43" fmla="*/ 86 h 90"/>
                  <a:gd name="T44" fmla="*/ 2 w 90"/>
                  <a:gd name="T45" fmla="*/ 85 h 90"/>
                  <a:gd name="T46" fmla="*/ 0 w 90"/>
                  <a:gd name="T47" fmla="*/ 81 h 90"/>
                  <a:gd name="T48" fmla="*/ 0 w 90"/>
                  <a:gd name="T49" fmla="*/ 7 h 90"/>
                  <a:gd name="T50" fmla="*/ 0 w 90"/>
                  <a:gd name="T51" fmla="*/ 7 h 90"/>
                  <a:gd name="T52" fmla="*/ 2 w 90"/>
                  <a:gd name="T53" fmla="*/ 5 h 90"/>
                  <a:gd name="T54" fmla="*/ 2 w 90"/>
                  <a:gd name="T55" fmla="*/ 2 h 90"/>
                  <a:gd name="T56" fmla="*/ 5 w 90"/>
                  <a:gd name="T57" fmla="*/ 0 h 90"/>
                  <a:gd name="T58" fmla="*/ 9 w 90"/>
                  <a:gd name="T59" fmla="*/ 0 h 90"/>
                  <a:gd name="T60" fmla="*/ 9 w 90"/>
                  <a:gd name="T6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90">
                    <a:moveTo>
                      <a:pt x="9" y="0"/>
                    </a:moveTo>
                    <a:lnTo>
                      <a:pt x="83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3" y="4"/>
                    </a:lnTo>
                    <a:lnTo>
                      <a:pt x="68" y="15"/>
                    </a:lnTo>
                    <a:lnTo>
                      <a:pt x="15" y="15"/>
                    </a:lnTo>
                    <a:lnTo>
                      <a:pt x="15" y="75"/>
                    </a:lnTo>
                    <a:lnTo>
                      <a:pt x="75" y="75"/>
                    </a:lnTo>
                    <a:lnTo>
                      <a:pt x="75" y="55"/>
                    </a:lnTo>
                    <a:lnTo>
                      <a:pt x="90" y="4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90" y="85"/>
                    </a:lnTo>
                    <a:lnTo>
                      <a:pt x="88" y="86"/>
                    </a:lnTo>
                    <a:lnTo>
                      <a:pt x="85" y="88"/>
                    </a:lnTo>
                    <a:lnTo>
                      <a:pt x="83" y="90"/>
                    </a:lnTo>
                    <a:lnTo>
                      <a:pt x="9" y="90"/>
                    </a:lnTo>
                    <a:lnTo>
                      <a:pt x="9" y="90"/>
                    </a:lnTo>
                    <a:lnTo>
                      <a:pt x="5" y="88"/>
                    </a:lnTo>
                    <a:lnTo>
                      <a:pt x="2" y="86"/>
                    </a:lnTo>
                    <a:lnTo>
                      <a:pt x="2" y="85"/>
                    </a:lnTo>
                    <a:lnTo>
                      <a:pt x="0" y="8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4" name="Freeform 90">
                <a:extLst>
                  <a:ext uri="{FF2B5EF4-FFF2-40B4-BE49-F238E27FC236}">
                    <a16:creationId xmlns:a16="http://schemas.microsoft.com/office/drawing/2014/main" id="{9A7A2BCC-AF27-EB62-5FC1-905723CC1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7225" y="2259013"/>
                <a:ext cx="142875" cy="142875"/>
              </a:xfrm>
              <a:custGeom>
                <a:avLst/>
                <a:gdLst>
                  <a:gd name="T0" fmla="*/ 9 w 90"/>
                  <a:gd name="T1" fmla="*/ 0 h 90"/>
                  <a:gd name="T2" fmla="*/ 83 w 90"/>
                  <a:gd name="T3" fmla="*/ 0 h 90"/>
                  <a:gd name="T4" fmla="*/ 83 w 90"/>
                  <a:gd name="T5" fmla="*/ 0 h 90"/>
                  <a:gd name="T6" fmla="*/ 86 w 90"/>
                  <a:gd name="T7" fmla="*/ 0 h 90"/>
                  <a:gd name="T8" fmla="*/ 86 w 90"/>
                  <a:gd name="T9" fmla="*/ 0 h 90"/>
                  <a:gd name="T10" fmla="*/ 83 w 90"/>
                  <a:gd name="T11" fmla="*/ 4 h 90"/>
                  <a:gd name="T12" fmla="*/ 68 w 90"/>
                  <a:gd name="T13" fmla="*/ 15 h 90"/>
                  <a:gd name="T14" fmla="*/ 15 w 90"/>
                  <a:gd name="T15" fmla="*/ 15 h 90"/>
                  <a:gd name="T16" fmla="*/ 15 w 90"/>
                  <a:gd name="T17" fmla="*/ 75 h 90"/>
                  <a:gd name="T18" fmla="*/ 75 w 90"/>
                  <a:gd name="T19" fmla="*/ 75 h 90"/>
                  <a:gd name="T20" fmla="*/ 75 w 90"/>
                  <a:gd name="T21" fmla="*/ 55 h 90"/>
                  <a:gd name="T22" fmla="*/ 90 w 90"/>
                  <a:gd name="T23" fmla="*/ 42 h 90"/>
                  <a:gd name="T24" fmla="*/ 90 w 90"/>
                  <a:gd name="T25" fmla="*/ 81 h 90"/>
                  <a:gd name="T26" fmla="*/ 90 w 90"/>
                  <a:gd name="T27" fmla="*/ 81 h 90"/>
                  <a:gd name="T28" fmla="*/ 90 w 90"/>
                  <a:gd name="T29" fmla="*/ 85 h 90"/>
                  <a:gd name="T30" fmla="*/ 88 w 90"/>
                  <a:gd name="T31" fmla="*/ 86 h 90"/>
                  <a:gd name="T32" fmla="*/ 85 w 90"/>
                  <a:gd name="T33" fmla="*/ 88 h 90"/>
                  <a:gd name="T34" fmla="*/ 83 w 90"/>
                  <a:gd name="T35" fmla="*/ 90 h 90"/>
                  <a:gd name="T36" fmla="*/ 9 w 90"/>
                  <a:gd name="T37" fmla="*/ 90 h 90"/>
                  <a:gd name="T38" fmla="*/ 9 w 90"/>
                  <a:gd name="T39" fmla="*/ 90 h 90"/>
                  <a:gd name="T40" fmla="*/ 5 w 90"/>
                  <a:gd name="T41" fmla="*/ 88 h 90"/>
                  <a:gd name="T42" fmla="*/ 2 w 90"/>
                  <a:gd name="T43" fmla="*/ 86 h 90"/>
                  <a:gd name="T44" fmla="*/ 2 w 90"/>
                  <a:gd name="T45" fmla="*/ 85 h 90"/>
                  <a:gd name="T46" fmla="*/ 0 w 90"/>
                  <a:gd name="T47" fmla="*/ 81 h 90"/>
                  <a:gd name="T48" fmla="*/ 0 w 90"/>
                  <a:gd name="T49" fmla="*/ 7 h 90"/>
                  <a:gd name="T50" fmla="*/ 0 w 90"/>
                  <a:gd name="T51" fmla="*/ 7 h 90"/>
                  <a:gd name="T52" fmla="*/ 2 w 90"/>
                  <a:gd name="T53" fmla="*/ 5 h 90"/>
                  <a:gd name="T54" fmla="*/ 2 w 90"/>
                  <a:gd name="T55" fmla="*/ 2 h 90"/>
                  <a:gd name="T56" fmla="*/ 5 w 90"/>
                  <a:gd name="T57" fmla="*/ 0 h 90"/>
                  <a:gd name="T58" fmla="*/ 9 w 90"/>
                  <a:gd name="T59" fmla="*/ 0 h 90"/>
                  <a:gd name="T60" fmla="*/ 9 w 90"/>
                  <a:gd name="T6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90">
                    <a:moveTo>
                      <a:pt x="9" y="0"/>
                    </a:moveTo>
                    <a:lnTo>
                      <a:pt x="83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3" y="4"/>
                    </a:lnTo>
                    <a:lnTo>
                      <a:pt x="68" y="15"/>
                    </a:lnTo>
                    <a:lnTo>
                      <a:pt x="15" y="15"/>
                    </a:lnTo>
                    <a:lnTo>
                      <a:pt x="15" y="75"/>
                    </a:lnTo>
                    <a:lnTo>
                      <a:pt x="75" y="75"/>
                    </a:lnTo>
                    <a:lnTo>
                      <a:pt x="75" y="55"/>
                    </a:lnTo>
                    <a:lnTo>
                      <a:pt x="90" y="4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90" y="85"/>
                    </a:lnTo>
                    <a:lnTo>
                      <a:pt x="88" y="86"/>
                    </a:lnTo>
                    <a:lnTo>
                      <a:pt x="85" y="88"/>
                    </a:lnTo>
                    <a:lnTo>
                      <a:pt x="83" y="90"/>
                    </a:lnTo>
                    <a:lnTo>
                      <a:pt x="9" y="90"/>
                    </a:lnTo>
                    <a:lnTo>
                      <a:pt x="9" y="90"/>
                    </a:lnTo>
                    <a:lnTo>
                      <a:pt x="5" y="88"/>
                    </a:lnTo>
                    <a:lnTo>
                      <a:pt x="2" y="86"/>
                    </a:lnTo>
                    <a:lnTo>
                      <a:pt x="2" y="85"/>
                    </a:lnTo>
                    <a:lnTo>
                      <a:pt x="0" y="8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5" name="Freeform 91">
                <a:extLst>
                  <a:ext uri="{FF2B5EF4-FFF2-40B4-BE49-F238E27FC236}">
                    <a16:creationId xmlns:a16="http://schemas.microsoft.com/office/drawing/2014/main" id="{49AF47CD-F6A6-C6B0-1969-231C55797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4325" y="2395538"/>
                <a:ext cx="282575" cy="368300"/>
              </a:xfrm>
              <a:custGeom>
                <a:avLst/>
                <a:gdLst>
                  <a:gd name="T0" fmla="*/ 96 w 178"/>
                  <a:gd name="T1" fmla="*/ 217 h 232"/>
                  <a:gd name="T2" fmla="*/ 91 w 178"/>
                  <a:gd name="T3" fmla="*/ 227 h 232"/>
                  <a:gd name="T4" fmla="*/ 79 w 178"/>
                  <a:gd name="T5" fmla="*/ 232 h 232"/>
                  <a:gd name="T6" fmla="*/ 71 w 178"/>
                  <a:gd name="T7" fmla="*/ 230 h 232"/>
                  <a:gd name="T8" fmla="*/ 66 w 178"/>
                  <a:gd name="T9" fmla="*/ 227 h 232"/>
                  <a:gd name="T10" fmla="*/ 63 w 178"/>
                  <a:gd name="T11" fmla="*/ 225 h 232"/>
                  <a:gd name="T12" fmla="*/ 59 w 178"/>
                  <a:gd name="T13" fmla="*/ 227 h 232"/>
                  <a:gd name="T14" fmla="*/ 54 w 178"/>
                  <a:gd name="T15" fmla="*/ 230 h 232"/>
                  <a:gd name="T16" fmla="*/ 46 w 178"/>
                  <a:gd name="T17" fmla="*/ 232 h 232"/>
                  <a:gd name="T18" fmla="*/ 35 w 178"/>
                  <a:gd name="T19" fmla="*/ 227 h 232"/>
                  <a:gd name="T20" fmla="*/ 30 w 178"/>
                  <a:gd name="T21" fmla="*/ 217 h 232"/>
                  <a:gd name="T22" fmla="*/ 23 w 178"/>
                  <a:gd name="T23" fmla="*/ 114 h 232"/>
                  <a:gd name="T24" fmla="*/ 16 w 178"/>
                  <a:gd name="T25" fmla="*/ 113 h 232"/>
                  <a:gd name="T26" fmla="*/ 8 w 178"/>
                  <a:gd name="T27" fmla="*/ 106 h 232"/>
                  <a:gd name="T28" fmla="*/ 5 w 178"/>
                  <a:gd name="T29" fmla="*/ 101 h 232"/>
                  <a:gd name="T30" fmla="*/ 0 w 178"/>
                  <a:gd name="T31" fmla="*/ 58 h 232"/>
                  <a:gd name="T32" fmla="*/ 5 w 178"/>
                  <a:gd name="T33" fmla="*/ 14 h 232"/>
                  <a:gd name="T34" fmla="*/ 8 w 178"/>
                  <a:gd name="T35" fmla="*/ 7 h 232"/>
                  <a:gd name="T36" fmla="*/ 16 w 178"/>
                  <a:gd name="T37" fmla="*/ 4 h 232"/>
                  <a:gd name="T38" fmla="*/ 45 w 178"/>
                  <a:gd name="T39" fmla="*/ 0 h 232"/>
                  <a:gd name="T40" fmla="*/ 49 w 178"/>
                  <a:gd name="T41" fmla="*/ 2 h 232"/>
                  <a:gd name="T42" fmla="*/ 78 w 178"/>
                  <a:gd name="T43" fmla="*/ 2 h 232"/>
                  <a:gd name="T44" fmla="*/ 79 w 178"/>
                  <a:gd name="T45" fmla="*/ 0 h 232"/>
                  <a:gd name="T46" fmla="*/ 97 w 178"/>
                  <a:gd name="T47" fmla="*/ 2 h 232"/>
                  <a:gd name="T48" fmla="*/ 106 w 178"/>
                  <a:gd name="T49" fmla="*/ 5 h 232"/>
                  <a:gd name="T50" fmla="*/ 111 w 178"/>
                  <a:gd name="T51" fmla="*/ 9 h 232"/>
                  <a:gd name="T52" fmla="*/ 127 w 178"/>
                  <a:gd name="T53" fmla="*/ 27 h 232"/>
                  <a:gd name="T54" fmla="*/ 129 w 178"/>
                  <a:gd name="T55" fmla="*/ 30 h 232"/>
                  <a:gd name="T56" fmla="*/ 135 w 178"/>
                  <a:gd name="T57" fmla="*/ 30 h 232"/>
                  <a:gd name="T58" fmla="*/ 139 w 178"/>
                  <a:gd name="T59" fmla="*/ 28 h 232"/>
                  <a:gd name="T60" fmla="*/ 155 w 178"/>
                  <a:gd name="T61" fmla="*/ 17 h 232"/>
                  <a:gd name="T62" fmla="*/ 160 w 178"/>
                  <a:gd name="T63" fmla="*/ 14 h 232"/>
                  <a:gd name="T64" fmla="*/ 172 w 178"/>
                  <a:gd name="T65" fmla="*/ 15 h 232"/>
                  <a:gd name="T66" fmla="*/ 178 w 178"/>
                  <a:gd name="T67" fmla="*/ 24 h 232"/>
                  <a:gd name="T68" fmla="*/ 177 w 178"/>
                  <a:gd name="T69" fmla="*/ 35 h 232"/>
                  <a:gd name="T70" fmla="*/ 173 w 178"/>
                  <a:gd name="T71" fmla="*/ 40 h 232"/>
                  <a:gd name="T72" fmla="*/ 155 w 178"/>
                  <a:gd name="T73" fmla="*/ 53 h 232"/>
                  <a:gd name="T74" fmla="*/ 137 w 178"/>
                  <a:gd name="T75" fmla="*/ 63 h 232"/>
                  <a:gd name="T76" fmla="*/ 129 w 178"/>
                  <a:gd name="T77" fmla="*/ 65 h 232"/>
                  <a:gd name="T78" fmla="*/ 122 w 178"/>
                  <a:gd name="T79" fmla="*/ 63 h 232"/>
                  <a:gd name="T80" fmla="*/ 104 w 178"/>
                  <a:gd name="T81" fmla="*/ 47 h 232"/>
                  <a:gd name="T82" fmla="*/ 101 w 178"/>
                  <a:gd name="T83" fmla="*/ 43 h 232"/>
                  <a:gd name="T84" fmla="*/ 96 w 178"/>
                  <a:gd name="T85" fmla="*/ 2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232">
                    <a:moveTo>
                      <a:pt x="96" y="217"/>
                    </a:moveTo>
                    <a:lnTo>
                      <a:pt x="96" y="217"/>
                    </a:lnTo>
                    <a:lnTo>
                      <a:pt x="94" y="222"/>
                    </a:lnTo>
                    <a:lnTo>
                      <a:pt x="91" y="227"/>
                    </a:lnTo>
                    <a:lnTo>
                      <a:pt x="86" y="230"/>
                    </a:lnTo>
                    <a:lnTo>
                      <a:pt x="79" y="232"/>
                    </a:lnTo>
                    <a:lnTo>
                      <a:pt x="79" y="232"/>
                    </a:lnTo>
                    <a:lnTo>
                      <a:pt x="71" y="230"/>
                    </a:lnTo>
                    <a:lnTo>
                      <a:pt x="68" y="228"/>
                    </a:lnTo>
                    <a:lnTo>
                      <a:pt x="66" y="227"/>
                    </a:lnTo>
                    <a:lnTo>
                      <a:pt x="66" y="227"/>
                    </a:lnTo>
                    <a:lnTo>
                      <a:pt x="63" y="225"/>
                    </a:lnTo>
                    <a:lnTo>
                      <a:pt x="59" y="227"/>
                    </a:lnTo>
                    <a:lnTo>
                      <a:pt x="59" y="227"/>
                    </a:lnTo>
                    <a:lnTo>
                      <a:pt x="58" y="228"/>
                    </a:lnTo>
                    <a:lnTo>
                      <a:pt x="54" y="230"/>
                    </a:lnTo>
                    <a:lnTo>
                      <a:pt x="46" y="232"/>
                    </a:lnTo>
                    <a:lnTo>
                      <a:pt x="46" y="232"/>
                    </a:lnTo>
                    <a:lnTo>
                      <a:pt x="41" y="230"/>
                    </a:lnTo>
                    <a:lnTo>
                      <a:pt x="35" y="227"/>
                    </a:lnTo>
                    <a:lnTo>
                      <a:pt x="31" y="222"/>
                    </a:lnTo>
                    <a:lnTo>
                      <a:pt x="30" y="217"/>
                    </a:lnTo>
                    <a:lnTo>
                      <a:pt x="26" y="114"/>
                    </a:lnTo>
                    <a:lnTo>
                      <a:pt x="23" y="114"/>
                    </a:lnTo>
                    <a:lnTo>
                      <a:pt x="23" y="114"/>
                    </a:lnTo>
                    <a:lnTo>
                      <a:pt x="16" y="113"/>
                    </a:lnTo>
                    <a:lnTo>
                      <a:pt x="11" y="109"/>
                    </a:lnTo>
                    <a:lnTo>
                      <a:pt x="8" y="106"/>
                    </a:lnTo>
                    <a:lnTo>
                      <a:pt x="5" y="101"/>
                    </a:lnTo>
                    <a:lnTo>
                      <a:pt x="5" y="101"/>
                    </a:lnTo>
                    <a:lnTo>
                      <a:pt x="2" y="75"/>
                    </a:lnTo>
                    <a:lnTo>
                      <a:pt x="0" y="58"/>
                    </a:lnTo>
                    <a:lnTo>
                      <a:pt x="2" y="40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6" y="4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9" y="2"/>
                    </a:lnTo>
                    <a:lnTo>
                      <a:pt x="63" y="24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97" y="2"/>
                    </a:lnTo>
                    <a:lnTo>
                      <a:pt x="97" y="2"/>
                    </a:lnTo>
                    <a:lnTo>
                      <a:pt x="106" y="5"/>
                    </a:lnTo>
                    <a:lnTo>
                      <a:pt x="111" y="9"/>
                    </a:lnTo>
                    <a:lnTo>
                      <a:pt x="111" y="9"/>
                    </a:lnTo>
                    <a:lnTo>
                      <a:pt x="127" y="27"/>
                    </a:lnTo>
                    <a:lnTo>
                      <a:pt x="127" y="27"/>
                    </a:lnTo>
                    <a:lnTo>
                      <a:pt x="129" y="30"/>
                    </a:lnTo>
                    <a:lnTo>
                      <a:pt x="129" y="30"/>
                    </a:lnTo>
                    <a:lnTo>
                      <a:pt x="132" y="32"/>
                    </a:lnTo>
                    <a:lnTo>
                      <a:pt x="135" y="30"/>
                    </a:lnTo>
                    <a:lnTo>
                      <a:pt x="135" y="30"/>
                    </a:lnTo>
                    <a:lnTo>
                      <a:pt x="139" y="28"/>
                    </a:lnTo>
                    <a:lnTo>
                      <a:pt x="139" y="28"/>
                    </a:lnTo>
                    <a:lnTo>
                      <a:pt x="155" y="17"/>
                    </a:lnTo>
                    <a:lnTo>
                      <a:pt x="155" y="17"/>
                    </a:lnTo>
                    <a:lnTo>
                      <a:pt x="160" y="14"/>
                    </a:lnTo>
                    <a:lnTo>
                      <a:pt x="167" y="14"/>
                    </a:lnTo>
                    <a:lnTo>
                      <a:pt x="172" y="15"/>
                    </a:lnTo>
                    <a:lnTo>
                      <a:pt x="175" y="20"/>
                    </a:lnTo>
                    <a:lnTo>
                      <a:pt x="178" y="24"/>
                    </a:lnTo>
                    <a:lnTo>
                      <a:pt x="178" y="30"/>
                    </a:lnTo>
                    <a:lnTo>
                      <a:pt x="177" y="35"/>
                    </a:lnTo>
                    <a:lnTo>
                      <a:pt x="173" y="40"/>
                    </a:lnTo>
                    <a:lnTo>
                      <a:pt x="173" y="40"/>
                    </a:lnTo>
                    <a:lnTo>
                      <a:pt x="155" y="53"/>
                    </a:lnTo>
                    <a:lnTo>
                      <a:pt x="155" y="53"/>
                    </a:lnTo>
                    <a:lnTo>
                      <a:pt x="145" y="60"/>
                    </a:lnTo>
                    <a:lnTo>
                      <a:pt x="137" y="63"/>
                    </a:lnTo>
                    <a:lnTo>
                      <a:pt x="137" y="63"/>
                    </a:lnTo>
                    <a:lnTo>
                      <a:pt x="129" y="65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114" y="57"/>
                    </a:lnTo>
                    <a:lnTo>
                      <a:pt x="104" y="47"/>
                    </a:lnTo>
                    <a:lnTo>
                      <a:pt x="104" y="47"/>
                    </a:lnTo>
                    <a:lnTo>
                      <a:pt x="101" y="43"/>
                    </a:lnTo>
                    <a:lnTo>
                      <a:pt x="96" y="217"/>
                    </a:lnTo>
                    <a:lnTo>
                      <a:pt x="96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6" name="Freeform 92">
                <a:extLst>
                  <a:ext uri="{FF2B5EF4-FFF2-40B4-BE49-F238E27FC236}">
                    <a16:creationId xmlns:a16="http://schemas.microsoft.com/office/drawing/2014/main" id="{23A74E6A-DC3F-217B-C7FD-47DF923DC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5" y="2282825"/>
                <a:ext cx="84138" cy="96838"/>
              </a:xfrm>
              <a:custGeom>
                <a:avLst/>
                <a:gdLst>
                  <a:gd name="T0" fmla="*/ 27 w 53"/>
                  <a:gd name="T1" fmla="*/ 0 h 61"/>
                  <a:gd name="T2" fmla="*/ 27 w 53"/>
                  <a:gd name="T3" fmla="*/ 0 h 61"/>
                  <a:gd name="T4" fmla="*/ 33 w 53"/>
                  <a:gd name="T5" fmla="*/ 0 h 61"/>
                  <a:gd name="T6" fmla="*/ 38 w 53"/>
                  <a:gd name="T7" fmla="*/ 2 h 61"/>
                  <a:gd name="T8" fmla="*/ 42 w 53"/>
                  <a:gd name="T9" fmla="*/ 5 h 61"/>
                  <a:gd name="T10" fmla="*/ 47 w 53"/>
                  <a:gd name="T11" fmla="*/ 9 h 61"/>
                  <a:gd name="T12" fmla="*/ 50 w 53"/>
                  <a:gd name="T13" fmla="*/ 14 h 61"/>
                  <a:gd name="T14" fmla="*/ 51 w 53"/>
                  <a:gd name="T15" fmla="*/ 19 h 61"/>
                  <a:gd name="T16" fmla="*/ 53 w 53"/>
                  <a:gd name="T17" fmla="*/ 23 h 61"/>
                  <a:gd name="T18" fmla="*/ 53 w 53"/>
                  <a:gd name="T19" fmla="*/ 28 h 61"/>
                  <a:gd name="T20" fmla="*/ 53 w 53"/>
                  <a:gd name="T21" fmla="*/ 28 h 61"/>
                  <a:gd name="T22" fmla="*/ 53 w 53"/>
                  <a:gd name="T23" fmla="*/ 35 h 61"/>
                  <a:gd name="T24" fmla="*/ 51 w 53"/>
                  <a:gd name="T25" fmla="*/ 40 h 61"/>
                  <a:gd name="T26" fmla="*/ 45 w 53"/>
                  <a:gd name="T27" fmla="*/ 52 h 61"/>
                  <a:gd name="T28" fmla="*/ 42 w 53"/>
                  <a:gd name="T29" fmla="*/ 57 h 61"/>
                  <a:gd name="T30" fmla="*/ 37 w 53"/>
                  <a:gd name="T31" fmla="*/ 60 h 61"/>
                  <a:gd name="T32" fmla="*/ 32 w 53"/>
                  <a:gd name="T33" fmla="*/ 61 h 61"/>
                  <a:gd name="T34" fmla="*/ 27 w 53"/>
                  <a:gd name="T35" fmla="*/ 61 h 61"/>
                  <a:gd name="T36" fmla="*/ 27 w 53"/>
                  <a:gd name="T37" fmla="*/ 61 h 61"/>
                  <a:gd name="T38" fmla="*/ 22 w 53"/>
                  <a:gd name="T39" fmla="*/ 61 h 61"/>
                  <a:gd name="T40" fmla="*/ 17 w 53"/>
                  <a:gd name="T41" fmla="*/ 58 h 61"/>
                  <a:gd name="T42" fmla="*/ 12 w 53"/>
                  <a:gd name="T43" fmla="*/ 55 h 61"/>
                  <a:gd name="T44" fmla="*/ 9 w 53"/>
                  <a:gd name="T45" fmla="*/ 50 h 61"/>
                  <a:gd name="T46" fmla="*/ 2 w 53"/>
                  <a:gd name="T47" fmla="*/ 40 h 61"/>
                  <a:gd name="T48" fmla="*/ 0 w 53"/>
                  <a:gd name="T49" fmla="*/ 33 h 61"/>
                  <a:gd name="T50" fmla="*/ 0 w 53"/>
                  <a:gd name="T51" fmla="*/ 28 h 61"/>
                  <a:gd name="T52" fmla="*/ 0 w 53"/>
                  <a:gd name="T53" fmla="*/ 28 h 61"/>
                  <a:gd name="T54" fmla="*/ 0 w 53"/>
                  <a:gd name="T55" fmla="*/ 22 h 61"/>
                  <a:gd name="T56" fmla="*/ 2 w 53"/>
                  <a:gd name="T57" fmla="*/ 17 h 61"/>
                  <a:gd name="T58" fmla="*/ 5 w 53"/>
                  <a:gd name="T59" fmla="*/ 12 h 61"/>
                  <a:gd name="T60" fmla="*/ 9 w 53"/>
                  <a:gd name="T61" fmla="*/ 9 h 61"/>
                  <a:gd name="T62" fmla="*/ 12 w 53"/>
                  <a:gd name="T63" fmla="*/ 5 h 61"/>
                  <a:gd name="T64" fmla="*/ 17 w 53"/>
                  <a:gd name="T65" fmla="*/ 2 h 61"/>
                  <a:gd name="T66" fmla="*/ 22 w 53"/>
                  <a:gd name="T67" fmla="*/ 0 h 61"/>
                  <a:gd name="T68" fmla="*/ 27 w 53"/>
                  <a:gd name="T69" fmla="*/ 0 h 61"/>
                  <a:gd name="T70" fmla="*/ 27 w 53"/>
                  <a:gd name="T7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3" h="61">
                    <a:moveTo>
                      <a:pt x="27" y="0"/>
                    </a:moveTo>
                    <a:lnTo>
                      <a:pt x="27" y="0"/>
                    </a:lnTo>
                    <a:lnTo>
                      <a:pt x="33" y="0"/>
                    </a:lnTo>
                    <a:lnTo>
                      <a:pt x="38" y="2"/>
                    </a:lnTo>
                    <a:lnTo>
                      <a:pt x="42" y="5"/>
                    </a:lnTo>
                    <a:lnTo>
                      <a:pt x="47" y="9"/>
                    </a:lnTo>
                    <a:lnTo>
                      <a:pt x="50" y="14"/>
                    </a:lnTo>
                    <a:lnTo>
                      <a:pt x="51" y="19"/>
                    </a:lnTo>
                    <a:lnTo>
                      <a:pt x="53" y="23"/>
                    </a:lnTo>
                    <a:lnTo>
                      <a:pt x="53" y="28"/>
                    </a:lnTo>
                    <a:lnTo>
                      <a:pt x="53" y="28"/>
                    </a:lnTo>
                    <a:lnTo>
                      <a:pt x="53" y="35"/>
                    </a:lnTo>
                    <a:lnTo>
                      <a:pt x="51" y="40"/>
                    </a:lnTo>
                    <a:lnTo>
                      <a:pt x="45" y="52"/>
                    </a:lnTo>
                    <a:lnTo>
                      <a:pt x="42" y="57"/>
                    </a:lnTo>
                    <a:lnTo>
                      <a:pt x="37" y="60"/>
                    </a:lnTo>
                    <a:lnTo>
                      <a:pt x="32" y="61"/>
                    </a:lnTo>
                    <a:lnTo>
                      <a:pt x="27" y="61"/>
                    </a:lnTo>
                    <a:lnTo>
                      <a:pt x="27" y="61"/>
                    </a:lnTo>
                    <a:lnTo>
                      <a:pt x="22" y="61"/>
                    </a:lnTo>
                    <a:lnTo>
                      <a:pt x="17" y="58"/>
                    </a:lnTo>
                    <a:lnTo>
                      <a:pt x="12" y="55"/>
                    </a:lnTo>
                    <a:lnTo>
                      <a:pt x="9" y="50"/>
                    </a:lnTo>
                    <a:lnTo>
                      <a:pt x="2" y="40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9" y="9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7" name="Freeform 93">
                <a:extLst>
                  <a:ext uri="{FF2B5EF4-FFF2-40B4-BE49-F238E27FC236}">
                    <a16:creationId xmlns:a16="http://schemas.microsoft.com/office/drawing/2014/main" id="{9735D1A7-7783-EBA0-FBC5-13B714767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6913" y="2273300"/>
                <a:ext cx="120650" cy="92075"/>
              </a:xfrm>
              <a:custGeom>
                <a:avLst/>
                <a:gdLst>
                  <a:gd name="T0" fmla="*/ 0 w 76"/>
                  <a:gd name="T1" fmla="*/ 23 h 58"/>
                  <a:gd name="T2" fmla="*/ 0 w 76"/>
                  <a:gd name="T3" fmla="*/ 23 h 58"/>
                  <a:gd name="T4" fmla="*/ 0 w 76"/>
                  <a:gd name="T5" fmla="*/ 20 h 58"/>
                  <a:gd name="T6" fmla="*/ 2 w 76"/>
                  <a:gd name="T7" fmla="*/ 18 h 58"/>
                  <a:gd name="T8" fmla="*/ 4 w 76"/>
                  <a:gd name="T9" fmla="*/ 15 h 58"/>
                  <a:gd name="T10" fmla="*/ 5 w 76"/>
                  <a:gd name="T11" fmla="*/ 15 h 58"/>
                  <a:gd name="T12" fmla="*/ 5 w 76"/>
                  <a:gd name="T13" fmla="*/ 15 h 58"/>
                  <a:gd name="T14" fmla="*/ 8 w 76"/>
                  <a:gd name="T15" fmla="*/ 13 h 58"/>
                  <a:gd name="T16" fmla="*/ 12 w 76"/>
                  <a:gd name="T17" fmla="*/ 15 h 58"/>
                  <a:gd name="T18" fmla="*/ 13 w 76"/>
                  <a:gd name="T19" fmla="*/ 16 h 58"/>
                  <a:gd name="T20" fmla="*/ 15 w 76"/>
                  <a:gd name="T21" fmla="*/ 18 h 58"/>
                  <a:gd name="T22" fmla="*/ 22 w 76"/>
                  <a:gd name="T23" fmla="*/ 38 h 58"/>
                  <a:gd name="T24" fmla="*/ 63 w 76"/>
                  <a:gd name="T25" fmla="*/ 1 h 58"/>
                  <a:gd name="T26" fmla="*/ 63 w 76"/>
                  <a:gd name="T27" fmla="*/ 1 h 58"/>
                  <a:gd name="T28" fmla="*/ 66 w 76"/>
                  <a:gd name="T29" fmla="*/ 0 h 58"/>
                  <a:gd name="T30" fmla="*/ 70 w 76"/>
                  <a:gd name="T31" fmla="*/ 0 h 58"/>
                  <a:gd name="T32" fmla="*/ 71 w 76"/>
                  <a:gd name="T33" fmla="*/ 1 h 58"/>
                  <a:gd name="T34" fmla="*/ 75 w 76"/>
                  <a:gd name="T35" fmla="*/ 3 h 58"/>
                  <a:gd name="T36" fmla="*/ 75 w 76"/>
                  <a:gd name="T37" fmla="*/ 3 h 58"/>
                  <a:gd name="T38" fmla="*/ 76 w 76"/>
                  <a:gd name="T39" fmla="*/ 5 h 58"/>
                  <a:gd name="T40" fmla="*/ 76 w 76"/>
                  <a:gd name="T41" fmla="*/ 8 h 58"/>
                  <a:gd name="T42" fmla="*/ 75 w 76"/>
                  <a:gd name="T43" fmla="*/ 11 h 58"/>
                  <a:gd name="T44" fmla="*/ 73 w 76"/>
                  <a:gd name="T45" fmla="*/ 13 h 58"/>
                  <a:gd name="T46" fmla="*/ 23 w 76"/>
                  <a:gd name="T47" fmla="*/ 56 h 58"/>
                  <a:gd name="T48" fmla="*/ 23 w 76"/>
                  <a:gd name="T49" fmla="*/ 56 h 58"/>
                  <a:gd name="T50" fmla="*/ 23 w 76"/>
                  <a:gd name="T51" fmla="*/ 56 h 58"/>
                  <a:gd name="T52" fmla="*/ 20 w 76"/>
                  <a:gd name="T53" fmla="*/ 58 h 58"/>
                  <a:gd name="T54" fmla="*/ 20 w 76"/>
                  <a:gd name="T55" fmla="*/ 58 h 58"/>
                  <a:gd name="T56" fmla="*/ 17 w 76"/>
                  <a:gd name="T57" fmla="*/ 58 h 58"/>
                  <a:gd name="T58" fmla="*/ 15 w 76"/>
                  <a:gd name="T59" fmla="*/ 58 h 58"/>
                  <a:gd name="T60" fmla="*/ 12 w 76"/>
                  <a:gd name="T61" fmla="*/ 56 h 58"/>
                  <a:gd name="T62" fmla="*/ 10 w 76"/>
                  <a:gd name="T63" fmla="*/ 53 h 58"/>
                  <a:gd name="T64" fmla="*/ 0 w 76"/>
                  <a:gd name="T65" fmla="*/ 23 h 58"/>
                  <a:gd name="T66" fmla="*/ 0 w 76"/>
                  <a:gd name="T67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58">
                    <a:moveTo>
                      <a:pt x="0" y="23"/>
                    </a:moveTo>
                    <a:lnTo>
                      <a:pt x="0" y="23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12" y="15"/>
                    </a:lnTo>
                    <a:lnTo>
                      <a:pt x="13" y="16"/>
                    </a:lnTo>
                    <a:lnTo>
                      <a:pt x="15" y="18"/>
                    </a:lnTo>
                    <a:lnTo>
                      <a:pt x="22" y="38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6" y="5"/>
                    </a:lnTo>
                    <a:lnTo>
                      <a:pt x="76" y="8"/>
                    </a:lnTo>
                    <a:lnTo>
                      <a:pt x="75" y="11"/>
                    </a:lnTo>
                    <a:lnTo>
                      <a:pt x="73" y="1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8"/>
                    </a:lnTo>
                    <a:lnTo>
                      <a:pt x="12" y="56"/>
                    </a:lnTo>
                    <a:lnTo>
                      <a:pt x="10" y="5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8" name="Freeform 94">
                <a:extLst>
                  <a:ext uri="{FF2B5EF4-FFF2-40B4-BE49-F238E27FC236}">
                    <a16:creationId xmlns:a16="http://schemas.microsoft.com/office/drawing/2014/main" id="{BFF0066A-3DC6-9C70-7673-DD0E8F81C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6913" y="2635250"/>
                <a:ext cx="120650" cy="92075"/>
              </a:xfrm>
              <a:custGeom>
                <a:avLst/>
                <a:gdLst>
                  <a:gd name="T0" fmla="*/ 0 w 76"/>
                  <a:gd name="T1" fmla="*/ 23 h 58"/>
                  <a:gd name="T2" fmla="*/ 0 w 76"/>
                  <a:gd name="T3" fmla="*/ 23 h 58"/>
                  <a:gd name="T4" fmla="*/ 0 w 76"/>
                  <a:gd name="T5" fmla="*/ 20 h 58"/>
                  <a:gd name="T6" fmla="*/ 2 w 76"/>
                  <a:gd name="T7" fmla="*/ 18 h 58"/>
                  <a:gd name="T8" fmla="*/ 4 w 76"/>
                  <a:gd name="T9" fmla="*/ 15 h 58"/>
                  <a:gd name="T10" fmla="*/ 5 w 76"/>
                  <a:gd name="T11" fmla="*/ 13 h 58"/>
                  <a:gd name="T12" fmla="*/ 5 w 76"/>
                  <a:gd name="T13" fmla="*/ 13 h 58"/>
                  <a:gd name="T14" fmla="*/ 8 w 76"/>
                  <a:gd name="T15" fmla="*/ 13 h 58"/>
                  <a:gd name="T16" fmla="*/ 12 w 76"/>
                  <a:gd name="T17" fmla="*/ 15 h 58"/>
                  <a:gd name="T18" fmla="*/ 13 w 76"/>
                  <a:gd name="T19" fmla="*/ 16 h 58"/>
                  <a:gd name="T20" fmla="*/ 15 w 76"/>
                  <a:gd name="T21" fmla="*/ 18 h 58"/>
                  <a:gd name="T22" fmla="*/ 22 w 76"/>
                  <a:gd name="T23" fmla="*/ 38 h 58"/>
                  <a:gd name="T24" fmla="*/ 63 w 76"/>
                  <a:gd name="T25" fmla="*/ 1 h 58"/>
                  <a:gd name="T26" fmla="*/ 63 w 76"/>
                  <a:gd name="T27" fmla="*/ 1 h 58"/>
                  <a:gd name="T28" fmla="*/ 66 w 76"/>
                  <a:gd name="T29" fmla="*/ 0 h 58"/>
                  <a:gd name="T30" fmla="*/ 70 w 76"/>
                  <a:gd name="T31" fmla="*/ 0 h 58"/>
                  <a:gd name="T32" fmla="*/ 71 w 76"/>
                  <a:gd name="T33" fmla="*/ 0 h 58"/>
                  <a:gd name="T34" fmla="*/ 75 w 76"/>
                  <a:gd name="T35" fmla="*/ 3 h 58"/>
                  <a:gd name="T36" fmla="*/ 75 w 76"/>
                  <a:gd name="T37" fmla="*/ 3 h 58"/>
                  <a:gd name="T38" fmla="*/ 76 w 76"/>
                  <a:gd name="T39" fmla="*/ 5 h 58"/>
                  <a:gd name="T40" fmla="*/ 76 w 76"/>
                  <a:gd name="T41" fmla="*/ 8 h 58"/>
                  <a:gd name="T42" fmla="*/ 75 w 76"/>
                  <a:gd name="T43" fmla="*/ 10 h 58"/>
                  <a:gd name="T44" fmla="*/ 73 w 76"/>
                  <a:gd name="T45" fmla="*/ 13 h 58"/>
                  <a:gd name="T46" fmla="*/ 23 w 76"/>
                  <a:gd name="T47" fmla="*/ 56 h 58"/>
                  <a:gd name="T48" fmla="*/ 23 w 76"/>
                  <a:gd name="T49" fmla="*/ 56 h 58"/>
                  <a:gd name="T50" fmla="*/ 23 w 76"/>
                  <a:gd name="T51" fmla="*/ 56 h 58"/>
                  <a:gd name="T52" fmla="*/ 20 w 76"/>
                  <a:gd name="T53" fmla="*/ 58 h 58"/>
                  <a:gd name="T54" fmla="*/ 20 w 76"/>
                  <a:gd name="T55" fmla="*/ 58 h 58"/>
                  <a:gd name="T56" fmla="*/ 17 w 76"/>
                  <a:gd name="T57" fmla="*/ 58 h 58"/>
                  <a:gd name="T58" fmla="*/ 15 w 76"/>
                  <a:gd name="T59" fmla="*/ 58 h 58"/>
                  <a:gd name="T60" fmla="*/ 12 w 76"/>
                  <a:gd name="T61" fmla="*/ 56 h 58"/>
                  <a:gd name="T62" fmla="*/ 10 w 76"/>
                  <a:gd name="T63" fmla="*/ 53 h 58"/>
                  <a:gd name="T64" fmla="*/ 0 w 76"/>
                  <a:gd name="T65" fmla="*/ 23 h 58"/>
                  <a:gd name="T66" fmla="*/ 0 w 76"/>
                  <a:gd name="T67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58">
                    <a:moveTo>
                      <a:pt x="0" y="23"/>
                    </a:moveTo>
                    <a:lnTo>
                      <a:pt x="0" y="23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8" y="13"/>
                    </a:lnTo>
                    <a:lnTo>
                      <a:pt x="12" y="15"/>
                    </a:lnTo>
                    <a:lnTo>
                      <a:pt x="13" y="16"/>
                    </a:lnTo>
                    <a:lnTo>
                      <a:pt x="15" y="18"/>
                    </a:lnTo>
                    <a:lnTo>
                      <a:pt x="22" y="38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1" y="0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6" y="5"/>
                    </a:lnTo>
                    <a:lnTo>
                      <a:pt x="76" y="8"/>
                    </a:lnTo>
                    <a:lnTo>
                      <a:pt x="75" y="10"/>
                    </a:lnTo>
                    <a:lnTo>
                      <a:pt x="73" y="1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8"/>
                    </a:lnTo>
                    <a:lnTo>
                      <a:pt x="12" y="56"/>
                    </a:lnTo>
                    <a:lnTo>
                      <a:pt x="10" y="5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9" name="Freeform 95">
                <a:extLst>
                  <a:ext uri="{FF2B5EF4-FFF2-40B4-BE49-F238E27FC236}">
                    <a16:creationId xmlns:a16="http://schemas.microsoft.com/office/drawing/2014/main" id="{F5DCE186-C02A-C877-AD8E-438F8798D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6913" y="2454275"/>
                <a:ext cx="120650" cy="92075"/>
              </a:xfrm>
              <a:custGeom>
                <a:avLst/>
                <a:gdLst>
                  <a:gd name="T0" fmla="*/ 0 w 76"/>
                  <a:gd name="T1" fmla="*/ 23 h 58"/>
                  <a:gd name="T2" fmla="*/ 0 w 76"/>
                  <a:gd name="T3" fmla="*/ 23 h 58"/>
                  <a:gd name="T4" fmla="*/ 0 w 76"/>
                  <a:gd name="T5" fmla="*/ 20 h 58"/>
                  <a:gd name="T6" fmla="*/ 2 w 76"/>
                  <a:gd name="T7" fmla="*/ 18 h 58"/>
                  <a:gd name="T8" fmla="*/ 4 w 76"/>
                  <a:gd name="T9" fmla="*/ 15 h 58"/>
                  <a:gd name="T10" fmla="*/ 5 w 76"/>
                  <a:gd name="T11" fmla="*/ 15 h 58"/>
                  <a:gd name="T12" fmla="*/ 5 w 76"/>
                  <a:gd name="T13" fmla="*/ 15 h 58"/>
                  <a:gd name="T14" fmla="*/ 8 w 76"/>
                  <a:gd name="T15" fmla="*/ 13 h 58"/>
                  <a:gd name="T16" fmla="*/ 12 w 76"/>
                  <a:gd name="T17" fmla="*/ 15 h 58"/>
                  <a:gd name="T18" fmla="*/ 13 w 76"/>
                  <a:gd name="T19" fmla="*/ 16 h 58"/>
                  <a:gd name="T20" fmla="*/ 15 w 76"/>
                  <a:gd name="T21" fmla="*/ 18 h 58"/>
                  <a:gd name="T22" fmla="*/ 22 w 76"/>
                  <a:gd name="T23" fmla="*/ 38 h 58"/>
                  <a:gd name="T24" fmla="*/ 63 w 76"/>
                  <a:gd name="T25" fmla="*/ 1 h 58"/>
                  <a:gd name="T26" fmla="*/ 63 w 76"/>
                  <a:gd name="T27" fmla="*/ 1 h 58"/>
                  <a:gd name="T28" fmla="*/ 66 w 76"/>
                  <a:gd name="T29" fmla="*/ 0 h 58"/>
                  <a:gd name="T30" fmla="*/ 70 w 76"/>
                  <a:gd name="T31" fmla="*/ 0 h 58"/>
                  <a:gd name="T32" fmla="*/ 71 w 76"/>
                  <a:gd name="T33" fmla="*/ 1 h 58"/>
                  <a:gd name="T34" fmla="*/ 75 w 76"/>
                  <a:gd name="T35" fmla="*/ 3 h 58"/>
                  <a:gd name="T36" fmla="*/ 75 w 76"/>
                  <a:gd name="T37" fmla="*/ 3 h 58"/>
                  <a:gd name="T38" fmla="*/ 76 w 76"/>
                  <a:gd name="T39" fmla="*/ 5 h 58"/>
                  <a:gd name="T40" fmla="*/ 76 w 76"/>
                  <a:gd name="T41" fmla="*/ 8 h 58"/>
                  <a:gd name="T42" fmla="*/ 75 w 76"/>
                  <a:gd name="T43" fmla="*/ 11 h 58"/>
                  <a:gd name="T44" fmla="*/ 73 w 76"/>
                  <a:gd name="T45" fmla="*/ 13 h 58"/>
                  <a:gd name="T46" fmla="*/ 23 w 76"/>
                  <a:gd name="T47" fmla="*/ 56 h 58"/>
                  <a:gd name="T48" fmla="*/ 23 w 76"/>
                  <a:gd name="T49" fmla="*/ 56 h 58"/>
                  <a:gd name="T50" fmla="*/ 23 w 76"/>
                  <a:gd name="T51" fmla="*/ 56 h 58"/>
                  <a:gd name="T52" fmla="*/ 20 w 76"/>
                  <a:gd name="T53" fmla="*/ 58 h 58"/>
                  <a:gd name="T54" fmla="*/ 20 w 76"/>
                  <a:gd name="T55" fmla="*/ 58 h 58"/>
                  <a:gd name="T56" fmla="*/ 17 w 76"/>
                  <a:gd name="T57" fmla="*/ 58 h 58"/>
                  <a:gd name="T58" fmla="*/ 15 w 76"/>
                  <a:gd name="T59" fmla="*/ 58 h 58"/>
                  <a:gd name="T60" fmla="*/ 12 w 76"/>
                  <a:gd name="T61" fmla="*/ 56 h 58"/>
                  <a:gd name="T62" fmla="*/ 10 w 76"/>
                  <a:gd name="T63" fmla="*/ 53 h 58"/>
                  <a:gd name="T64" fmla="*/ 0 w 76"/>
                  <a:gd name="T65" fmla="*/ 23 h 58"/>
                  <a:gd name="T66" fmla="*/ 0 w 76"/>
                  <a:gd name="T67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58">
                    <a:moveTo>
                      <a:pt x="0" y="23"/>
                    </a:moveTo>
                    <a:lnTo>
                      <a:pt x="0" y="23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12" y="15"/>
                    </a:lnTo>
                    <a:lnTo>
                      <a:pt x="13" y="16"/>
                    </a:lnTo>
                    <a:lnTo>
                      <a:pt x="15" y="18"/>
                    </a:lnTo>
                    <a:lnTo>
                      <a:pt x="22" y="38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1" y="1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6" y="5"/>
                    </a:lnTo>
                    <a:lnTo>
                      <a:pt x="76" y="8"/>
                    </a:lnTo>
                    <a:lnTo>
                      <a:pt x="75" y="11"/>
                    </a:lnTo>
                    <a:lnTo>
                      <a:pt x="73" y="1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17" y="58"/>
                    </a:lnTo>
                    <a:lnTo>
                      <a:pt x="15" y="58"/>
                    </a:lnTo>
                    <a:lnTo>
                      <a:pt x="12" y="56"/>
                    </a:lnTo>
                    <a:lnTo>
                      <a:pt x="10" y="5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6" name="Freeform 104">
              <a:extLst>
                <a:ext uri="{FF2B5EF4-FFF2-40B4-BE49-F238E27FC236}">
                  <a16:creationId xmlns:a16="http://schemas.microsoft.com/office/drawing/2014/main" id="{4B57822B-76C3-E449-52D0-D72C58630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0532" y="2437848"/>
              <a:ext cx="694960" cy="241290"/>
            </a:xfrm>
            <a:custGeom>
              <a:avLst/>
              <a:gdLst>
                <a:gd name="T0" fmla="*/ 56 w 625"/>
                <a:gd name="T1" fmla="*/ 217 h 217"/>
                <a:gd name="T2" fmla="*/ 45 w 625"/>
                <a:gd name="T3" fmla="*/ 215 h 217"/>
                <a:gd name="T4" fmla="*/ 25 w 625"/>
                <a:gd name="T5" fmla="*/ 207 h 217"/>
                <a:gd name="T6" fmla="*/ 8 w 625"/>
                <a:gd name="T7" fmla="*/ 192 h 217"/>
                <a:gd name="T8" fmla="*/ 0 w 625"/>
                <a:gd name="T9" fmla="*/ 171 h 217"/>
                <a:gd name="T10" fmla="*/ 0 w 625"/>
                <a:gd name="T11" fmla="*/ 57 h 217"/>
                <a:gd name="T12" fmla="*/ 0 w 625"/>
                <a:gd name="T13" fmla="*/ 45 h 217"/>
                <a:gd name="T14" fmla="*/ 8 w 625"/>
                <a:gd name="T15" fmla="*/ 25 h 217"/>
                <a:gd name="T16" fmla="*/ 25 w 625"/>
                <a:gd name="T17" fmla="*/ 10 h 217"/>
                <a:gd name="T18" fmla="*/ 45 w 625"/>
                <a:gd name="T19" fmla="*/ 2 h 217"/>
                <a:gd name="T20" fmla="*/ 569 w 625"/>
                <a:gd name="T21" fmla="*/ 0 h 217"/>
                <a:gd name="T22" fmla="*/ 580 w 625"/>
                <a:gd name="T23" fmla="*/ 2 h 217"/>
                <a:gd name="T24" fmla="*/ 600 w 625"/>
                <a:gd name="T25" fmla="*/ 10 h 217"/>
                <a:gd name="T26" fmla="*/ 615 w 625"/>
                <a:gd name="T27" fmla="*/ 25 h 217"/>
                <a:gd name="T28" fmla="*/ 625 w 625"/>
                <a:gd name="T29" fmla="*/ 45 h 217"/>
                <a:gd name="T30" fmla="*/ 625 w 625"/>
                <a:gd name="T31" fmla="*/ 159 h 217"/>
                <a:gd name="T32" fmla="*/ 625 w 625"/>
                <a:gd name="T33" fmla="*/ 171 h 217"/>
                <a:gd name="T34" fmla="*/ 615 w 625"/>
                <a:gd name="T35" fmla="*/ 192 h 217"/>
                <a:gd name="T36" fmla="*/ 600 w 625"/>
                <a:gd name="T37" fmla="*/ 207 h 217"/>
                <a:gd name="T38" fmla="*/ 580 w 625"/>
                <a:gd name="T39" fmla="*/ 215 h 217"/>
                <a:gd name="T40" fmla="*/ 569 w 625"/>
                <a:gd name="T41" fmla="*/ 217 h 217"/>
                <a:gd name="T42" fmla="*/ 56 w 625"/>
                <a:gd name="T43" fmla="*/ 32 h 217"/>
                <a:gd name="T44" fmla="*/ 46 w 625"/>
                <a:gd name="T45" fmla="*/ 33 h 217"/>
                <a:gd name="T46" fmla="*/ 33 w 625"/>
                <a:gd name="T47" fmla="*/ 47 h 217"/>
                <a:gd name="T48" fmla="*/ 32 w 625"/>
                <a:gd name="T49" fmla="*/ 57 h 217"/>
                <a:gd name="T50" fmla="*/ 32 w 625"/>
                <a:gd name="T51" fmla="*/ 159 h 217"/>
                <a:gd name="T52" fmla="*/ 33 w 625"/>
                <a:gd name="T53" fmla="*/ 169 h 217"/>
                <a:gd name="T54" fmla="*/ 46 w 625"/>
                <a:gd name="T55" fmla="*/ 182 h 217"/>
                <a:gd name="T56" fmla="*/ 56 w 625"/>
                <a:gd name="T57" fmla="*/ 186 h 217"/>
                <a:gd name="T58" fmla="*/ 569 w 625"/>
                <a:gd name="T59" fmla="*/ 186 h 217"/>
                <a:gd name="T60" fmla="*/ 579 w 625"/>
                <a:gd name="T61" fmla="*/ 182 h 217"/>
                <a:gd name="T62" fmla="*/ 592 w 625"/>
                <a:gd name="T63" fmla="*/ 169 h 217"/>
                <a:gd name="T64" fmla="*/ 594 w 625"/>
                <a:gd name="T65" fmla="*/ 159 h 217"/>
                <a:gd name="T66" fmla="*/ 594 w 625"/>
                <a:gd name="T67" fmla="*/ 57 h 217"/>
                <a:gd name="T68" fmla="*/ 592 w 625"/>
                <a:gd name="T69" fmla="*/ 47 h 217"/>
                <a:gd name="T70" fmla="*/ 579 w 625"/>
                <a:gd name="T71" fmla="*/ 33 h 217"/>
                <a:gd name="T72" fmla="*/ 569 w 625"/>
                <a:gd name="T73" fmla="*/ 3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5" h="217">
                  <a:moveTo>
                    <a:pt x="569" y="217"/>
                  </a:moveTo>
                  <a:lnTo>
                    <a:pt x="56" y="217"/>
                  </a:lnTo>
                  <a:lnTo>
                    <a:pt x="56" y="217"/>
                  </a:lnTo>
                  <a:lnTo>
                    <a:pt x="45" y="215"/>
                  </a:lnTo>
                  <a:lnTo>
                    <a:pt x="35" y="212"/>
                  </a:lnTo>
                  <a:lnTo>
                    <a:pt x="25" y="207"/>
                  </a:lnTo>
                  <a:lnTo>
                    <a:pt x="17" y="200"/>
                  </a:lnTo>
                  <a:lnTo>
                    <a:pt x="8" y="192"/>
                  </a:lnTo>
                  <a:lnTo>
                    <a:pt x="3" y="182"/>
                  </a:lnTo>
                  <a:lnTo>
                    <a:pt x="0" y="171"/>
                  </a:lnTo>
                  <a:lnTo>
                    <a:pt x="0" y="1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3" y="35"/>
                  </a:lnTo>
                  <a:lnTo>
                    <a:pt x="8" y="25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56" y="0"/>
                  </a:lnTo>
                  <a:lnTo>
                    <a:pt x="569" y="0"/>
                  </a:lnTo>
                  <a:lnTo>
                    <a:pt x="569" y="0"/>
                  </a:lnTo>
                  <a:lnTo>
                    <a:pt x="580" y="2"/>
                  </a:lnTo>
                  <a:lnTo>
                    <a:pt x="590" y="5"/>
                  </a:lnTo>
                  <a:lnTo>
                    <a:pt x="600" y="10"/>
                  </a:lnTo>
                  <a:lnTo>
                    <a:pt x="608" y="17"/>
                  </a:lnTo>
                  <a:lnTo>
                    <a:pt x="615" y="25"/>
                  </a:lnTo>
                  <a:lnTo>
                    <a:pt x="622" y="35"/>
                  </a:lnTo>
                  <a:lnTo>
                    <a:pt x="625" y="45"/>
                  </a:lnTo>
                  <a:lnTo>
                    <a:pt x="625" y="57"/>
                  </a:lnTo>
                  <a:lnTo>
                    <a:pt x="625" y="159"/>
                  </a:lnTo>
                  <a:lnTo>
                    <a:pt x="625" y="159"/>
                  </a:lnTo>
                  <a:lnTo>
                    <a:pt x="625" y="171"/>
                  </a:lnTo>
                  <a:lnTo>
                    <a:pt x="622" y="182"/>
                  </a:lnTo>
                  <a:lnTo>
                    <a:pt x="615" y="192"/>
                  </a:lnTo>
                  <a:lnTo>
                    <a:pt x="608" y="200"/>
                  </a:lnTo>
                  <a:lnTo>
                    <a:pt x="600" y="207"/>
                  </a:lnTo>
                  <a:lnTo>
                    <a:pt x="590" y="212"/>
                  </a:lnTo>
                  <a:lnTo>
                    <a:pt x="580" y="215"/>
                  </a:lnTo>
                  <a:lnTo>
                    <a:pt x="569" y="217"/>
                  </a:lnTo>
                  <a:lnTo>
                    <a:pt x="569" y="217"/>
                  </a:lnTo>
                  <a:close/>
                  <a:moveTo>
                    <a:pt x="56" y="32"/>
                  </a:moveTo>
                  <a:lnTo>
                    <a:pt x="56" y="32"/>
                  </a:lnTo>
                  <a:lnTo>
                    <a:pt x="51" y="32"/>
                  </a:lnTo>
                  <a:lnTo>
                    <a:pt x="46" y="33"/>
                  </a:lnTo>
                  <a:lnTo>
                    <a:pt x="38" y="40"/>
                  </a:lnTo>
                  <a:lnTo>
                    <a:pt x="33" y="47"/>
                  </a:lnTo>
                  <a:lnTo>
                    <a:pt x="32" y="52"/>
                  </a:lnTo>
                  <a:lnTo>
                    <a:pt x="32" y="57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2" y="164"/>
                  </a:lnTo>
                  <a:lnTo>
                    <a:pt x="33" y="169"/>
                  </a:lnTo>
                  <a:lnTo>
                    <a:pt x="38" y="177"/>
                  </a:lnTo>
                  <a:lnTo>
                    <a:pt x="46" y="182"/>
                  </a:lnTo>
                  <a:lnTo>
                    <a:pt x="51" y="184"/>
                  </a:lnTo>
                  <a:lnTo>
                    <a:pt x="56" y="186"/>
                  </a:lnTo>
                  <a:lnTo>
                    <a:pt x="569" y="186"/>
                  </a:lnTo>
                  <a:lnTo>
                    <a:pt x="569" y="186"/>
                  </a:lnTo>
                  <a:lnTo>
                    <a:pt x="574" y="184"/>
                  </a:lnTo>
                  <a:lnTo>
                    <a:pt x="579" y="182"/>
                  </a:lnTo>
                  <a:lnTo>
                    <a:pt x="587" y="177"/>
                  </a:lnTo>
                  <a:lnTo>
                    <a:pt x="592" y="169"/>
                  </a:lnTo>
                  <a:lnTo>
                    <a:pt x="594" y="164"/>
                  </a:lnTo>
                  <a:lnTo>
                    <a:pt x="594" y="159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2"/>
                  </a:lnTo>
                  <a:lnTo>
                    <a:pt x="592" y="47"/>
                  </a:lnTo>
                  <a:lnTo>
                    <a:pt x="587" y="40"/>
                  </a:lnTo>
                  <a:lnTo>
                    <a:pt x="579" y="33"/>
                  </a:lnTo>
                  <a:lnTo>
                    <a:pt x="574" y="32"/>
                  </a:lnTo>
                  <a:lnTo>
                    <a:pt x="569" y="32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35052C9-BFFE-CA08-73CC-5DD530C565F3}"/>
              </a:ext>
            </a:extLst>
          </p:cNvPr>
          <p:cNvGrpSpPr/>
          <p:nvPr/>
        </p:nvGrpSpPr>
        <p:grpSpPr>
          <a:xfrm>
            <a:off x="7303469" y="1350375"/>
            <a:ext cx="697184" cy="1689029"/>
            <a:chOff x="7303469" y="1350375"/>
            <a:chExt cx="697184" cy="1689029"/>
          </a:xfrm>
        </p:grpSpPr>
        <p:sp>
          <p:nvSpPr>
            <p:cNvPr id="12" name="Freeform 70">
              <a:extLst>
                <a:ext uri="{FF2B5EF4-FFF2-40B4-BE49-F238E27FC236}">
                  <a16:creationId xmlns:a16="http://schemas.microsoft.com/office/drawing/2014/main" id="{29D9767A-59CB-DC72-3117-CE1300851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364" y="2028655"/>
              <a:ext cx="672721" cy="852855"/>
            </a:xfrm>
            <a:custGeom>
              <a:avLst/>
              <a:gdLst>
                <a:gd name="T0" fmla="*/ 303 w 605"/>
                <a:gd name="T1" fmla="*/ 120 h 767"/>
                <a:gd name="T2" fmla="*/ 263 w 605"/>
                <a:gd name="T3" fmla="*/ 119 h 767"/>
                <a:gd name="T4" fmla="*/ 225 w 605"/>
                <a:gd name="T5" fmla="*/ 112 h 767"/>
                <a:gd name="T6" fmla="*/ 190 w 605"/>
                <a:gd name="T7" fmla="*/ 102 h 767"/>
                <a:gd name="T8" fmla="*/ 156 w 605"/>
                <a:gd name="T9" fmla="*/ 87 h 767"/>
                <a:gd name="T10" fmla="*/ 93 w 605"/>
                <a:gd name="T11" fmla="*/ 49 h 767"/>
                <a:gd name="T12" fmla="*/ 38 w 605"/>
                <a:gd name="T13" fmla="*/ 0 h 767"/>
                <a:gd name="T14" fmla="*/ 0 w 605"/>
                <a:gd name="T15" fmla="*/ 0 h 767"/>
                <a:gd name="T16" fmla="*/ 27 w 605"/>
                <a:gd name="T17" fmla="*/ 31 h 767"/>
                <a:gd name="T18" fmla="*/ 57 w 605"/>
                <a:gd name="T19" fmla="*/ 59 h 767"/>
                <a:gd name="T20" fmla="*/ 90 w 605"/>
                <a:gd name="T21" fmla="*/ 86 h 767"/>
                <a:gd name="T22" fmla="*/ 124 w 605"/>
                <a:gd name="T23" fmla="*/ 106 h 767"/>
                <a:gd name="T24" fmla="*/ 162 w 605"/>
                <a:gd name="T25" fmla="*/ 124 h 767"/>
                <a:gd name="T26" fmla="*/ 202 w 605"/>
                <a:gd name="T27" fmla="*/ 137 h 767"/>
                <a:gd name="T28" fmla="*/ 243 w 605"/>
                <a:gd name="T29" fmla="*/ 145 h 767"/>
                <a:gd name="T30" fmla="*/ 288 w 605"/>
                <a:gd name="T31" fmla="*/ 150 h 767"/>
                <a:gd name="T32" fmla="*/ 288 w 605"/>
                <a:gd name="T33" fmla="*/ 712 h 767"/>
                <a:gd name="T34" fmla="*/ 265 w 605"/>
                <a:gd name="T35" fmla="*/ 719 h 767"/>
                <a:gd name="T36" fmla="*/ 243 w 605"/>
                <a:gd name="T37" fmla="*/ 732 h 767"/>
                <a:gd name="T38" fmla="*/ 227 w 605"/>
                <a:gd name="T39" fmla="*/ 747 h 767"/>
                <a:gd name="T40" fmla="*/ 214 w 605"/>
                <a:gd name="T41" fmla="*/ 767 h 767"/>
                <a:gd name="T42" fmla="*/ 248 w 605"/>
                <a:gd name="T43" fmla="*/ 767 h 767"/>
                <a:gd name="T44" fmla="*/ 271 w 605"/>
                <a:gd name="T45" fmla="*/ 749 h 767"/>
                <a:gd name="T46" fmla="*/ 303 w 605"/>
                <a:gd name="T47" fmla="*/ 742 h 767"/>
                <a:gd name="T48" fmla="*/ 318 w 605"/>
                <a:gd name="T49" fmla="*/ 744 h 767"/>
                <a:gd name="T50" fmla="*/ 344 w 605"/>
                <a:gd name="T51" fmla="*/ 757 h 767"/>
                <a:gd name="T52" fmla="*/ 390 w 605"/>
                <a:gd name="T53" fmla="*/ 767 h 767"/>
                <a:gd name="T54" fmla="*/ 386 w 605"/>
                <a:gd name="T55" fmla="*/ 757 h 767"/>
                <a:gd name="T56" fmla="*/ 371 w 605"/>
                <a:gd name="T57" fmla="*/ 739 h 767"/>
                <a:gd name="T58" fmla="*/ 351 w 605"/>
                <a:gd name="T59" fmla="*/ 725 h 767"/>
                <a:gd name="T60" fmla="*/ 329 w 605"/>
                <a:gd name="T61" fmla="*/ 715 h 767"/>
                <a:gd name="T62" fmla="*/ 318 w 605"/>
                <a:gd name="T63" fmla="*/ 150 h 767"/>
                <a:gd name="T64" fmla="*/ 339 w 605"/>
                <a:gd name="T65" fmla="*/ 149 h 767"/>
                <a:gd name="T66" fmla="*/ 382 w 605"/>
                <a:gd name="T67" fmla="*/ 142 h 767"/>
                <a:gd name="T68" fmla="*/ 422 w 605"/>
                <a:gd name="T69" fmla="*/ 130 h 767"/>
                <a:gd name="T70" fmla="*/ 462 w 605"/>
                <a:gd name="T71" fmla="*/ 116 h 767"/>
                <a:gd name="T72" fmla="*/ 498 w 605"/>
                <a:gd name="T73" fmla="*/ 96 h 767"/>
                <a:gd name="T74" fmla="*/ 533 w 605"/>
                <a:gd name="T75" fmla="*/ 73 h 767"/>
                <a:gd name="T76" fmla="*/ 564 w 605"/>
                <a:gd name="T77" fmla="*/ 46 h 767"/>
                <a:gd name="T78" fmla="*/ 592 w 605"/>
                <a:gd name="T79" fmla="*/ 16 h 767"/>
                <a:gd name="T80" fmla="*/ 566 w 605"/>
                <a:gd name="T81" fmla="*/ 0 h 767"/>
                <a:gd name="T82" fmla="*/ 541 w 605"/>
                <a:gd name="T83" fmla="*/ 26 h 767"/>
                <a:gd name="T84" fmla="*/ 481 w 605"/>
                <a:gd name="T85" fmla="*/ 71 h 767"/>
                <a:gd name="T86" fmla="*/ 432 w 605"/>
                <a:gd name="T87" fmla="*/ 96 h 767"/>
                <a:gd name="T88" fmla="*/ 397 w 605"/>
                <a:gd name="T89" fmla="*/ 107 h 767"/>
                <a:gd name="T90" fmla="*/ 361 w 605"/>
                <a:gd name="T91" fmla="*/ 116 h 767"/>
                <a:gd name="T92" fmla="*/ 321 w 605"/>
                <a:gd name="T93" fmla="*/ 120 h 767"/>
                <a:gd name="T94" fmla="*/ 303 w 605"/>
                <a:gd name="T95" fmla="*/ 12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7">
                  <a:moveTo>
                    <a:pt x="303" y="120"/>
                  </a:moveTo>
                  <a:lnTo>
                    <a:pt x="303" y="120"/>
                  </a:lnTo>
                  <a:lnTo>
                    <a:pt x="283" y="120"/>
                  </a:lnTo>
                  <a:lnTo>
                    <a:pt x="263" y="119"/>
                  </a:lnTo>
                  <a:lnTo>
                    <a:pt x="245" y="116"/>
                  </a:lnTo>
                  <a:lnTo>
                    <a:pt x="225" y="112"/>
                  </a:lnTo>
                  <a:lnTo>
                    <a:pt x="207" y="107"/>
                  </a:lnTo>
                  <a:lnTo>
                    <a:pt x="190" y="102"/>
                  </a:lnTo>
                  <a:lnTo>
                    <a:pt x="172" y="96"/>
                  </a:lnTo>
                  <a:lnTo>
                    <a:pt x="156" y="87"/>
                  </a:lnTo>
                  <a:lnTo>
                    <a:pt x="123" y="71"/>
                  </a:lnTo>
                  <a:lnTo>
                    <a:pt x="93" y="49"/>
                  </a:lnTo>
                  <a:lnTo>
                    <a:pt x="65" y="2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6"/>
                  </a:lnTo>
                  <a:lnTo>
                    <a:pt x="27" y="31"/>
                  </a:lnTo>
                  <a:lnTo>
                    <a:pt x="42" y="46"/>
                  </a:lnTo>
                  <a:lnTo>
                    <a:pt x="57" y="59"/>
                  </a:lnTo>
                  <a:lnTo>
                    <a:pt x="73" y="73"/>
                  </a:lnTo>
                  <a:lnTo>
                    <a:pt x="90" y="86"/>
                  </a:lnTo>
                  <a:lnTo>
                    <a:pt x="106" y="96"/>
                  </a:lnTo>
                  <a:lnTo>
                    <a:pt x="124" y="106"/>
                  </a:lnTo>
                  <a:lnTo>
                    <a:pt x="143" y="116"/>
                  </a:lnTo>
                  <a:lnTo>
                    <a:pt x="162" y="124"/>
                  </a:lnTo>
                  <a:lnTo>
                    <a:pt x="182" y="130"/>
                  </a:lnTo>
                  <a:lnTo>
                    <a:pt x="202" y="137"/>
                  </a:lnTo>
                  <a:lnTo>
                    <a:pt x="224" y="142"/>
                  </a:lnTo>
                  <a:lnTo>
                    <a:pt x="243" y="145"/>
                  </a:lnTo>
                  <a:lnTo>
                    <a:pt x="265" y="149"/>
                  </a:lnTo>
                  <a:lnTo>
                    <a:pt x="288" y="150"/>
                  </a:lnTo>
                  <a:lnTo>
                    <a:pt x="288" y="712"/>
                  </a:lnTo>
                  <a:lnTo>
                    <a:pt x="288" y="712"/>
                  </a:lnTo>
                  <a:lnTo>
                    <a:pt x="275" y="715"/>
                  </a:lnTo>
                  <a:lnTo>
                    <a:pt x="265" y="719"/>
                  </a:lnTo>
                  <a:lnTo>
                    <a:pt x="253" y="725"/>
                  </a:lnTo>
                  <a:lnTo>
                    <a:pt x="243" y="732"/>
                  </a:lnTo>
                  <a:lnTo>
                    <a:pt x="235" y="739"/>
                  </a:lnTo>
                  <a:lnTo>
                    <a:pt x="227" y="747"/>
                  </a:lnTo>
                  <a:lnTo>
                    <a:pt x="220" y="757"/>
                  </a:lnTo>
                  <a:lnTo>
                    <a:pt x="214" y="767"/>
                  </a:lnTo>
                  <a:lnTo>
                    <a:pt x="248" y="767"/>
                  </a:lnTo>
                  <a:lnTo>
                    <a:pt x="248" y="767"/>
                  </a:lnTo>
                  <a:lnTo>
                    <a:pt x="260" y="757"/>
                  </a:lnTo>
                  <a:lnTo>
                    <a:pt x="271" y="749"/>
                  </a:lnTo>
                  <a:lnTo>
                    <a:pt x="286" y="744"/>
                  </a:lnTo>
                  <a:lnTo>
                    <a:pt x="303" y="742"/>
                  </a:lnTo>
                  <a:lnTo>
                    <a:pt x="303" y="742"/>
                  </a:lnTo>
                  <a:lnTo>
                    <a:pt x="318" y="744"/>
                  </a:lnTo>
                  <a:lnTo>
                    <a:pt x="333" y="749"/>
                  </a:lnTo>
                  <a:lnTo>
                    <a:pt x="344" y="757"/>
                  </a:lnTo>
                  <a:lnTo>
                    <a:pt x="356" y="767"/>
                  </a:lnTo>
                  <a:lnTo>
                    <a:pt x="390" y="767"/>
                  </a:lnTo>
                  <a:lnTo>
                    <a:pt x="390" y="767"/>
                  </a:lnTo>
                  <a:lnTo>
                    <a:pt x="386" y="757"/>
                  </a:lnTo>
                  <a:lnTo>
                    <a:pt x="377" y="747"/>
                  </a:lnTo>
                  <a:lnTo>
                    <a:pt x="371" y="739"/>
                  </a:lnTo>
                  <a:lnTo>
                    <a:pt x="361" y="732"/>
                  </a:lnTo>
                  <a:lnTo>
                    <a:pt x="351" y="725"/>
                  </a:lnTo>
                  <a:lnTo>
                    <a:pt x="341" y="719"/>
                  </a:lnTo>
                  <a:lnTo>
                    <a:pt x="329" y="715"/>
                  </a:lnTo>
                  <a:lnTo>
                    <a:pt x="318" y="712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39" y="149"/>
                  </a:lnTo>
                  <a:lnTo>
                    <a:pt x="361" y="145"/>
                  </a:lnTo>
                  <a:lnTo>
                    <a:pt x="382" y="142"/>
                  </a:lnTo>
                  <a:lnTo>
                    <a:pt x="402" y="137"/>
                  </a:lnTo>
                  <a:lnTo>
                    <a:pt x="422" y="130"/>
                  </a:lnTo>
                  <a:lnTo>
                    <a:pt x="442" y="124"/>
                  </a:lnTo>
                  <a:lnTo>
                    <a:pt x="462" y="116"/>
                  </a:lnTo>
                  <a:lnTo>
                    <a:pt x="480" y="106"/>
                  </a:lnTo>
                  <a:lnTo>
                    <a:pt x="498" y="96"/>
                  </a:lnTo>
                  <a:lnTo>
                    <a:pt x="516" y="86"/>
                  </a:lnTo>
                  <a:lnTo>
                    <a:pt x="533" y="73"/>
                  </a:lnTo>
                  <a:lnTo>
                    <a:pt x="547" y="59"/>
                  </a:lnTo>
                  <a:lnTo>
                    <a:pt x="564" y="46"/>
                  </a:lnTo>
                  <a:lnTo>
                    <a:pt x="577" y="31"/>
                  </a:lnTo>
                  <a:lnTo>
                    <a:pt x="592" y="16"/>
                  </a:lnTo>
                  <a:lnTo>
                    <a:pt x="605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41" y="26"/>
                  </a:lnTo>
                  <a:lnTo>
                    <a:pt x="513" y="49"/>
                  </a:lnTo>
                  <a:lnTo>
                    <a:pt x="481" y="71"/>
                  </a:lnTo>
                  <a:lnTo>
                    <a:pt x="450" y="87"/>
                  </a:lnTo>
                  <a:lnTo>
                    <a:pt x="432" y="96"/>
                  </a:lnTo>
                  <a:lnTo>
                    <a:pt x="415" y="102"/>
                  </a:lnTo>
                  <a:lnTo>
                    <a:pt x="397" y="107"/>
                  </a:lnTo>
                  <a:lnTo>
                    <a:pt x="379" y="112"/>
                  </a:lnTo>
                  <a:lnTo>
                    <a:pt x="361" y="116"/>
                  </a:lnTo>
                  <a:lnTo>
                    <a:pt x="341" y="119"/>
                  </a:lnTo>
                  <a:lnTo>
                    <a:pt x="321" y="120"/>
                  </a:lnTo>
                  <a:lnTo>
                    <a:pt x="303" y="120"/>
                  </a:lnTo>
                  <a:lnTo>
                    <a:pt x="303" y="12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B3D263B-D67E-4E43-A613-33159D9F8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371" y="1446001"/>
              <a:ext cx="648259" cy="648259"/>
            </a:xfrm>
            <a:custGeom>
              <a:avLst/>
              <a:gdLst>
                <a:gd name="T0" fmla="*/ 583 w 583"/>
                <a:gd name="T1" fmla="*/ 291 h 583"/>
                <a:gd name="T2" fmla="*/ 578 w 583"/>
                <a:gd name="T3" fmla="*/ 350 h 583"/>
                <a:gd name="T4" fmla="*/ 560 w 583"/>
                <a:gd name="T5" fmla="*/ 405 h 583"/>
                <a:gd name="T6" fmla="*/ 534 w 583"/>
                <a:gd name="T7" fmla="*/ 454 h 583"/>
                <a:gd name="T8" fmla="*/ 497 w 583"/>
                <a:gd name="T9" fmla="*/ 497 h 583"/>
                <a:gd name="T10" fmla="*/ 454 w 583"/>
                <a:gd name="T11" fmla="*/ 534 h 583"/>
                <a:gd name="T12" fmla="*/ 405 w 583"/>
                <a:gd name="T13" fmla="*/ 560 h 583"/>
                <a:gd name="T14" fmla="*/ 350 w 583"/>
                <a:gd name="T15" fmla="*/ 577 h 583"/>
                <a:gd name="T16" fmla="*/ 292 w 583"/>
                <a:gd name="T17" fmla="*/ 583 h 583"/>
                <a:gd name="T18" fmla="*/ 262 w 583"/>
                <a:gd name="T19" fmla="*/ 582 h 583"/>
                <a:gd name="T20" fmla="*/ 205 w 583"/>
                <a:gd name="T21" fmla="*/ 570 h 583"/>
                <a:gd name="T22" fmla="*/ 152 w 583"/>
                <a:gd name="T23" fmla="*/ 549 h 583"/>
                <a:gd name="T24" fmla="*/ 105 w 583"/>
                <a:gd name="T25" fmla="*/ 517 h 583"/>
                <a:gd name="T26" fmla="*/ 66 w 583"/>
                <a:gd name="T27" fmla="*/ 478 h 583"/>
                <a:gd name="T28" fmla="*/ 34 w 583"/>
                <a:gd name="T29" fmla="*/ 431 h 583"/>
                <a:gd name="T30" fmla="*/ 13 w 583"/>
                <a:gd name="T31" fmla="*/ 378 h 583"/>
                <a:gd name="T32" fmla="*/ 1 w 583"/>
                <a:gd name="T33" fmla="*/ 321 h 583"/>
                <a:gd name="T34" fmla="*/ 0 w 583"/>
                <a:gd name="T35" fmla="*/ 291 h 583"/>
                <a:gd name="T36" fmla="*/ 6 w 583"/>
                <a:gd name="T37" fmla="*/ 233 h 583"/>
                <a:gd name="T38" fmla="*/ 23 w 583"/>
                <a:gd name="T39" fmla="*/ 178 h 583"/>
                <a:gd name="T40" fmla="*/ 49 w 583"/>
                <a:gd name="T41" fmla="*/ 129 h 583"/>
                <a:gd name="T42" fmla="*/ 86 w 583"/>
                <a:gd name="T43" fmla="*/ 86 h 583"/>
                <a:gd name="T44" fmla="*/ 129 w 583"/>
                <a:gd name="T45" fmla="*/ 50 h 583"/>
                <a:gd name="T46" fmla="*/ 178 w 583"/>
                <a:gd name="T47" fmla="*/ 23 h 583"/>
                <a:gd name="T48" fmla="*/ 233 w 583"/>
                <a:gd name="T49" fmla="*/ 5 h 583"/>
                <a:gd name="T50" fmla="*/ 292 w 583"/>
                <a:gd name="T51" fmla="*/ 0 h 583"/>
                <a:gd name="T52" fmla="*/ 322 w 583"/>
                <a:gd name="T53" fmla="*/ 2 h 583"/>
                <a:gd name="T54" fmla="*/ 378 w 583"/>
                <a:gd name="T55" fmla="*/ 13 h 583"/>
                <a:gd name="T56" fmla="*/ 431 w 583"/>
                <a:gd name="T57" fmla="*/ 35 h 583"/>
                <a:gd name="T58" fmla="*/ 477 w 583"/>
                <a:gd name="T59" fmla="*/ 66 h 583"/>
                <a:gd name="T60" fmla="*/ 517 w 583"/>
                <a:gd name="T61" fmla="*/ 106 h 583"/>
                <a:gd name="T62" fmla="*/ 548 w 583"/>
                <a:gd name="T63" fmla="*/ 152 h 583"/>
                <a:gd name="T64" fmla="*/ 570 w 583"/>
                <a:gd name="T65" fmla="*/ 205 h 583"/>
                <a:gd name="T66" fmla="*/ 581 w 583"/>
                <a:gd name="T67" fmla="*/ 261 h 583"/>
                <a:gd name="T68" fmla="*/ 583 w 583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3" h="583">
                  <a:moveTo>
                    <a:pt x="583" y="291"/>
                  </a:moveTo>
                  <a:lnTo>
                    <a:pt x="583" y="291"/>
                  </a:lnTo>
                  <a:lnTo>
                    <a:pt x="581" y="321"/>
                  </a:lnTo>
                  <a:lnTo>
                    <a:pt x="578" y="350"/>
                  </a:lnTo>
                  <a:lnTo>
                    <a:pt x="570" y="378"/>
                  </a:lnTo>
                  <a:lnTo>
                    <a:pt x="560" y="405"/>
                  </a:lnTo>
                  <a:lnTo>
                    <a:pt x="548" y="431"/>
                  </a:lnTo>
                  <a:lnTo>
                    <a:pt x="534" y="454"/>
                  </a:lnTo>
                  <a:lnTo>
                    <a:pt x="517" y="478"/>
                  </a:lnTo>
                  <a:lnTo>
                    <a:pt x="497" y="497"/>
                  </a:lnTo>
                  <a:lnTo>
                    <a:pt x="477" y="517"/>
                  </a:lnTo>
                  <a:lnTo>
                    <a:pt x="454" y="534"/>
                  </a:lnTo>
                  <a:lnTo>
                    <a:pt x="431" y="549"/>
                  </a:lnTo>
                  <a:lnTo>
                    <a:pt x="405" y="560"/>
                  </a:lnTo>
                  <a:lnTo>
                    <a:pt x="378" y="570"/>
                  </a:lnTo>
                  <a:lnTo>
                    <a:pt x="350" y="577"/>
                  </a:lnTo>
                  <a:lnTo>
                    <a:pt x="322" y="582"/>
                  </a:lnTo>
                  <a:lnTo>
                    <a:pt x="292" y="583"/>
                  </a:lnTo>
                  <a:lnTo>
                    <a:pt x="292" y="583"/>
                  </a:lnTo>
                  <a:lnTo>
                    <a:pt x="262" y="582"/>
                  </a:lnTo>
                  <a:lnTo>
                    <a:pt x="233" y="577"/>
                  </a:lnTo>
                  <a:lnTo>
                    <a:pt x="205" y="570"/>
                  </a:lnTo>
                  <a:lnTo>
                    <a:pt x="178" y="560"/>
                  </a:lnTo>
                  <a:lnTo>
                    <a:pt x="152" y="549"/>
                  </a:lnTo>
                  <a:lnTo>
                    <a:pt x="129" y="534"/>
                  </a:lnTo>
                  <a:lnTo>
                    <a:pt x="105" y="517"/>
                  </a:lnTo>
                  <a:lnTo>
                    <a:pt x="86" y="497"/>
                  </a:lnTo>
                  <a:lnTo>
                    <a:pt x="66" y="478"/>
                  </a:lnTo>
                  <a:lnTo>
                    <a:pt x="49" y="454"/>
                  </a:lnTo>
                  <a:lnTo>
                    <a:pt x="34" y="431"/>
                  </a:lnTo>
                  <a:lnTo>
                    <a:pt x="23" y="405"/>
                  </a:lnTo>
                  <a:lnTo>
                    <a:pt x="13" y="378"/>
                  </a:lnTo>
                  <a:lnTo>
                    <a:pt x="6" y="350"/>
                  </a:lnTo>
                  <a:lnTo>
                    <a:pt x="1" y="321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61"/>
                  </a:lnTo>
                  <a:lnTo>
                    <a:pt x="6" y="233"/>
                  </a:lnTo>
                  <a:lnTo>
                    <a:pt x="13" y="205"/>
                  </a:lnTo>
                  <a:lnTo>
                    <a:pt x="23" y="178"/>
                  </a:lnTo>
                  <a:lnTo>
                    <a:pt x="34" y="152"/>
                  </a:lnTo>
                  <a:lnTo>
                    <a:pt x="49" y="129"/>
                  </a:lnTo>
                  <a:lnTo>
                    <a:pt x="66" y="106"/>
                  </a:lnTo>
                  <a:lnTo>
                    <a:pt x="86" y="86"/>
                  </a:lnTo>
                  <a:lnTo>
                    <a:pt x="105" y="66"/>
                  </a:lnTo>
                  <a:lnTo>
                    <a:pt x="129" y="50"/>
                  </a:lnTo>
                  <a:lnTo>
                    <a:pt x="152" y="35"/>
                  </a:lnTo>
                  <a:lnTo>
                    <a:pt x="178" y="23"/>
                  </a:lnTo>
                  <a:lnTo>
                    <a:pt x="205" y="13"/>
                  </a:lnTo>
                  <a:lnTo>
                    <a:pt x="233" y="5"/>
                  </a:lnTo>
                  <a:lnTo>
                    <a:pt x="262" y="2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322" y="2"/>
                  </a:lnTo>
                  <a:lnTo>
                    <a:pt x="350" y="5"/>
                  </a:lnTo>
                  <a:lnTo>
                    <a:pt x="378" y="13"/>
                  </a:lnTo>
                  <a:lnTo>
                    <a:pt x="405" y="23"/>
                  </a:lnTo>
                  <a:lnTo>
                    <a:pt x="431" y="35"/>
                  </a:lnTo>
                  <a:lnTo>
                    <a:pt x="454" y="50"/>
                  </a:lnTo>
                  <a:lnTo>
                    <a:pt x="477" y="66"/>
                  </a:lnTo>
                  <a:lnTo>
                    <a:pt x="497" y="86"/>
                  </a:lnTo>
                  <a:lnTo>
                    <a:pt x="517" y="106"/>
                  </a:lnTo>
                  <a:lnTo>
                    <a:pt x="534" y="129"/>
                  </a:lnTo>
                  <a:lnTo>
                    <a:pt x="548" y="152"/>
                  </a:lnTo>
                  <a:lnTo>
                    <a:pt x="560" y="178"/>
                  </a:lnTo>
                  <a:lnTo>
                    <a:pt x="570" y="205"/>
                  </a:lnTo>
                  <a:lnTo>
                    <a:pt x="578" y="233"/>
                  </a:lnTo>
                  <a:lnTo>
                    <a:pt x="581" y="261"/>
                  </a:lnTo>
                  <a:lnTo>
                    <a:pt x="583" y="291"/>
                  </a:lnTo>
                  <a:lnTo>
                    <a:pt x="583" y="291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9" name="Freeform 68">
              <a:extLst>
                <a:ext uri="{FF2B5EF4-FFF2-40B4-BE49-F238E27FC236}">
                  <a16:creationId xmlns:a16="http://schemas.microsoft.com/office/drawing/2014/main" id="{4403E418-5BA9-D24E-6F92-EF118DCD5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318" y="2977136"/>
              <a:ext cx="195701" cy="62268"/>
            </a:xfrm>
            <a:custGeom>
              <a:avLst/>
              <a:gdLst>
                <a:gd name="T0" fmla="*/ 89 w 176"/>
                <a:gd name="T1" fmla="*/ 24 h 56"/>
                <a:gd name="T2" fmla="*/ 89 w 176"/>
                <a:gd name="T3" fmla="*/ 24 h 56"/>
                <a:gd name="T4" fmla="*/ 72 w 176"/>
                <a:gd name="T5" fmla="*/ 23 h 56"/>
                <a:gd name="T6" fmla="*/ 59 w 176"/>
                <a:gd name="T7" fmla="*/ 18 h 56"/>
                <a:gd name="T8" fmla="*/ 46 w 176"/>
                <a:gd name="T9" fmla="*/ 10 h 56"/>
                <a:gd name="T10" fmla="*/ 34 w 176"/>
                <a:gd name="T11" fmla="*/ 0 h 56"/>
                <a:gd name="T12" fmla="*/ 0 w 176"/>
                <a:gd name="T13" fmla="*/ 0 h 56"/>
                <a:gd name="T14" fmla="*/ 0 w 176"/>
                <a:gd name="T15" fmla="*/ 0 h 56"/>
                <a:gd name="T16" fmla="*/ 6 w 176"/>
                <a:gd name="T17" fmla="*/ 11 h 56"/>
                <a:gd name="T18" fmla="*/ 14 w 176"/>
                <a:gd name="T19" fmla="*/ 23 h 56"/>
                <a:gd name="T20" fmla="*/ 24 w 176"/>
                <a:gd name="T21" fmla="*/ 31 h 56"/>
                <a:gd name="T22" fmla="*/ 36 w 176"/>
                <a:gd name="T23" fmla="*/ 39 h 56"/>
                <a:gd name="T24" fmla="*/ 48 w 176"/>
                <a:gd name="T25" fmla="*/ 46 h 56"/>
                <a:gd name="T26" fmla="*/ 61 w 176"/>
                <a:gd name="T27" fmla="*/ 51 h 56"/>
                <a:gd name="T28" fmla="*/ 74 w 176"/>
                <a:gd name="T29" fmla="*/ 54 h 56"/>
                <a:gd name="T30" fmla="*/ 89 w 176"/>
                <a:gd name="T31" fmla="*/ 56 h 56"/>
                <a:gd name="T32" fmla="*/ 89 w 176"/>
                <a:gd name="T33" fmla="*/ 56 h 56"/>
                <a:gd name="T34" fmla="*/ 102 w 176"/>
                <a:gd name="T35" fmla="*/ 54 h 56"/>
                <a:gd name="T36" fmla="*/ 117 w 176"/>
                <a:gd name="T37" fmla="*/ 51 h 56"/>
                <a:gd name="T38" fmla="*/ 129 w 176"/>
                <a:gd name="T39" fmla="*/ 46 h 56"/>
                <a:gd name="T40" fmla="*/ 142 w 176"/>
                <a:gd name="T41" fmla="*/ 39 h 56"/>
                <a:gd name="T42" fmla="*/ 152 w 176"/>
                <a:gd name="T43" fmla="*/ 31 h 56"/>
                <a:gd name="T44" fmla="*/ 162 w 176"/>
                <a:gd name="T45" fmla="*/ 23 h 56"/>
                <a:gd name="T46" fmla="*/ 170 w 176"/>
                <a:gd name="T47" fmla="*/ 11 h 56"/>
                <a:gd name="T48" fmla="*/ 176 w 176"/>
                <a:gd name="T49" fmla="*/ 0 h 56"/>
                <a:gd name="T50" fmla="*/ 142 w 176"/>
                <a:gd name="T51" fmla="*/ 0 h 56"/>
                <a:gd name="T52" fmla="*/ 142 w 176"/>
                <a:gd name="T53" fmla="*/ 0 h 56"/>
                <a:gd name="T54" fmla="*/ 130 w 176"/>
                <a:gd name="T55" fmla="*/ 10 h 56"/>
                <a:gd name="T56" fmla="*/ 119 w 176"/>
                <a:gd name="T57" fmla="*/ 18 h 56"/>
                <a:gd name="T58" fmla="*/ 104 w 176"/>
                <a:gd name="T59" fmla="*/ 23 h 56"/>
                <a:gd name="T60" fmla="*/ 89 w 176"/>
                <a:gd name="T61" fmla="*/ 24 h 56"/>
                <a:gd name="T62" fmla="*/ 89 w 176"/>
                <a:gd name="T6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56">
                  <a:moveTo>
                    <a:pt x="89" y="24"/>
                  </a:moveTo>
                  <a:lnTo>
                    <a:pt x="89" y="24"/>
                  </a:lnTo>
                  <a:lnTo>
                    <a:pt x="72" y="23"/>
                  </a:lnTo>
                  <a:lnTo>
                    <a:pt x="59" y="18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1"/>
                  </a:lnTo>
                  <a:lnTo>
                    <a:pt x="14" y="23"/>
                  </a:lnTo>
                  <a:lnTo>
                    <a:pt x="24" y="31"/>
                  </a:lnTo>
                  <a:lnTo>
                    <a:pt x="36" y="39"/>
                  </a:lnTo>
                  <a:lnTo>
                    <a:pt x="48" y="46"/>
                  </a:lnTo>
                  <a:lnTo>
                    <a:pt x="61" y="51"/>
                  </a:lnTo>
                  <a:lnTo>
                    <a:pt x="74" y="54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102" y="54"/>
                  </a:lnTo>
                  <a:lnTo>
                    <a:pt x="117" y="51"/>
                  </a:lnTo>
                  <a:lnTo>
                    <a:pt x="129" y="46"/>
                  </a:lnTo>
                  <a:lnTo>
                    <a:pt x="142" y="39"/>
                  </a:lnTo>
                  <a:lnTo>
                    <a:pt x="152" y="31"/>
                  </a:lnTo>
                  <a:lnTo>
                    <a:pt x="162" y="23"/>
                  </a:lnTo>
                  <a:lnTo>
                    <a:pt x="170" y="11"/>
                  </a:lnTo>
                  <a:lnTo>
                    <a:pt x="176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0" y="10"/>
                  </a:lnTo>
                  <a:lnTo>
                    <a:pt x="119" y="18"/>
                  </a:lnTo>
                  <a:lnTo>
                    <a:pt x="104" y="23"/>
                  </a:ln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94DBA2AB-DF20-3921-BB6A-909BD1D16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364" y="1350375"/>
              <a:ext cx="672721" cy="166790"/>
            </a:xfrm>
            <a:custGeom>
              <a:avLst/>
              <a:gdLst>
                <a:gd name="T0" fmla="*/ 303 w 605"/>
                <a:gd name="T1" fmla="*/ 30 h 150"/>
                <a:gd name="T2" fmla="*/ 341 w 605"/>
                <a:gd name="T3" fmla="*/ 31 h 150"/>
                <a:gd name="T4" fmla="*/ 379 w 605"/>
                <a:gd name="T5" fmla="*/ 38 h 150"/>
                <a:gd name="T6" fmla="*/ 415 w 605"/>
                <a:gd name="T7" fmla="*/ 48 h 150"/>
                <a:gd name="T8" fmla="*/ 450 w 605"/>
                <a:gd name="T9" fmla="*/ 63 h 150"/>
                <a:gd name="T10" fmla="*/ 513 w 605"/>
                <a:gd name="T11" fmla="*/ 99 h 150"/>
                <a:gd name="T12" fmla="*/ 566 w 605"/>
                <a:gd name="T13" fmla="*/ 150 h 150"/>
                <a:gd name="T14" fmla="*/ 605 w 605"/>
                <a:gd name="T15" fmla="*/ 150 h 150"/>
                <a:gd name="T16" fmla="*/ 577 w 605"/>
                <a:gd name="T17" fmla="*/ 117 h 150"/>
                <a:gd name="T18" fmla="*/ 546 w 605"/>
                <a:gd name="T19" fmla="*/ 88 h 150"/>
                <a:gd name="T20" fmla="*/ 511 w 605"/>
                <a:gd name="T21" fmla="*/ 63 h 150"/>
                <a:gd name="T22" fmla="*/ 473 w 605"/>
                <a:gd name="T23" fmla="*/ 41 h 150"/>
                <a:gd name="T24" fmla="*/ 433 w 605"/>
                <a:gd name="T25" fmla="*/ 23 h 150"/>
                <a:gd name="T26" fmla="*/ 392 w 605"/>
                <a:gd name="T27" fmla="*/ 10 h 150"/>
                <a:gd name="T28" fmla="*/ 347 w 605"/>
                <a:gd name="T29" fmla="*/ 2 h 150"/>
                <a:gd name="T30" fmla="*/ 303 w 605"/>
                <a:gd name="T31" fmla="*/ 0 h 150"/>
                <a:gd name="T32" fmla="*/ 280 w 605"/>
                <a:gd name="T33" fmla="*/ 0 h 150"/>
                <a:gd name="T34" fmla="*/ 235 w 605"/>
                <a:gd name="T35" fmla="*/ 5 h 150"/>
                <a:gd name="T36" fmla="*/ 192 w 605"/>
                <a:gd name="T37" fmla="*/ 17 h 150"/>
                <a:gd name="T38" fmla="*/ 151 w 605"/>
                <a:gd name="T39" fmla="*/ 31 h 150"/>
                <a:gd name="T40" fmla="*/ 111 w 605"/>
                <a:gd name="T41" fmla="*/ 51 h 150"/>
                <a:gd name="T42" fmla="*/ 76 w 605"/>
                <a:gd name="T43" fmla="*/ 74 h 150"/>
                <a:gd name="T44" fmla="*/ 43 w 605"/>
                <a:gd name="T45" fmla="*/ 102 h 150"/>
                <a:gd name="T46" fmla="*/ 14 w 605"/>
                <a:gd name="T47" fmla="*/ 132 h 150"/>
                <a:gd name="T48" fmla="*/ 38 w 605"/>
                <a:gd name="T49" fmla="*/ 150 h 150"/>
                <a:gd name="T50" fmla="*/ 65 w 605"/>
                <a:gd name="T51" fmla="*/ 124 h 150"/>
                <a:gd name="T52" fmla="*/ 123 w 605"/>
                <a:gd name="T53" fmla="*/ 79 h 150"/>
                <a:gd name="T54" fmla="*/ 172 w 605"/>
                <a:gd name="T55" fmla="*/ 55 h 150"/>
                <a:gd name="T56" fmla="*/ 207 w 605"/>
                <a:gd name="T57" fmla="*/ 43 h 150"/>
                <a:gd name="T58" fmla="*/ 245 w 605"/>
                <a:gd name="T59" fmla="*/ 35 h 150"/>
                <a:gd name="T60" fmla="*/ 283 w 605"/>
                <a:gd name="T61" fmla="*/ 30 h 150"/>
                <a:gd name="T62" fmla="*/ 303 w 605"/>
                <a:gd name="T63" fmla="*/ 3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3" y="30"/>
                  </a:moveTo>
                  <a:lnTo>
                    <a:pt x="303" y="30"/>
                  </a:lnTo>
                  <a:lnTo>
                    <a:pt x="321" y="30"/>
                  </a:lnTo>
                  <a:lnTo>
                    <a:pt x="341" y="31"/>
                  </a:lnTo>
                  <a:lnTo>
                    <a:pt x="361" y="35"/>
                  </a:lnTo>
                  <a:lnTo>
                    <a:pt x="379" y="38"/>
                  </a:lnTo>
                  <a:lnTo>
                    <a:pt x="397" y="43"/>
                  </a:lnTo>
                  <a:lnTo>
                    <a:pt x="415" y="48"/>
                  </a:lnTo>
                  <a:lnTo>
                    <a:pt x="432" y="55"/>
                  </a:lnTo>
                  <a:lnTo>
                    <a:pt x="450" y="63"/>
                  </a:lnTo>
                  <a:lnTo>
                    <a:pt x="481" y="79"/>
                  </a:lnTo>
                  <a:lnTo>
                    <a:pt x="513" y="99"/>
                  </a:lnTo>
                  <a:lnTo>
                    <a:pt x="541" y="124"/>
                  </a:lnTo>
                  <a:lnTo>
                    <a:pt x="566" y="150"/>
                  </a:lnTo>
                  <a:lnTo>
                    <a:pt x="605" y="150"/>
                  </a:lnTo>
                  <a:lnTo>
                    <a:pt x="605" y="150"/>
                  </a:lnTo>
                  <a:lnTo>
                    <a:pt x="590" y="132"/>
                  </a:lnTo>
                  <a:lnTo>
                    <a:pt x="577" y="117"/>
                  </a:lnTo>
                  <a:lnTo>
                    <a:pt x="561" y="102"/>
                  </a:lnTo>
                  <a:lnTo>
                    <a:pt x="546" y="88"/>
                  </a:lnTo>
                  <a:lnTo>
                    <a:pt x="529" y="74"/>
                  </a:lnTo>
                  <a:lnTo>
                    <a:pt x="511" y="63"/>
                  </a:lnTo>
                  <a:lnTo>
                    <a:pt x="493" y="51"/>
                  </a:lnTo>
                  <a:lnTo>
                    <a:pt x="473" y="41"/>
                  </a:lnTo>
                  <a:lnTo>
                    <a:pt x="453" y="31"/>
                  </a:lnTo>
                  <a:lnTo>
                    <a:pt x="433" y="23"/>
                  </a:lnTo>
                  <a:lnTo>
                    <a:pt x="414" y="17"/>
                  </a:lnTo>
                  <a:lnTo>
                    <a:pt x="392" y="10"/>
                  </a:lnTo>
                  <a:lnTo>
                    <a:pt x="371" y="5"/>
                  </a:lnTo>
                  <a:lnTo>
                    <a:pt x="347" y="2"/>
                  </a:lnTo>
                  <a:lnTo>
                    <a:pt x="326" y="0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280" y="0"/>
                  </a:lnTo>
                  <a:lnTo>
                    <a:pt x="257" y="2"/>
                  </a:lnTo>
                  <a:lnTo>
                    <a:pt x="235" y="5"/>
                  </a:lnTo>
                  <a:lnTo>
                    <a:pt x="214" y="10"/>
                  </a:lnTo>
                  <a:lnTo>
                    <a:pt x="192" y="17"/>
                  </a:lnTo>
                  <a:lnTo>
                    <a:pt x="171" y="23"/>
                  </a:lnTo>
                  <a:lnTo>
                    <a:pt x="151" y="31"/>
                  </a:lnTo>
                  <a:lnTo>
                    <a:pt x="131" y="41"/>
                  </a:lnTo>
                  <a:lnTo>
                    <a:pt x="111" y="51"/>
                  </a:lnTo>
                  <a:lnTo>
                    <a:pt x="93" y="63"/>
                  </a:lnTo>
                  <a:lnTo>
                    <a:pt x="76" y="74"/>
                  </a:lnTo>
                  <a:lnTo>
                    <a:pt x="60" y="88"/>
                  </a:lnTo>
                  <a:lnTo>
                    <a:pt x="43" y="102"/>
                  </a:lnTo>
                  <a:lnTo>
                    <a:pt x="28" y="117"/>
                  </a:lnTo>
                  <a:lnTo>
                    <a:pt x="14" y="132"/>
                  </a:lnTo>
                  <a:lnTo>
                    <a:pt x="0" y="150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65" y="124"/>
                  </a:lnTo>
                  <a:lnTo>
                    <a:pt x="93" y="99"/>
                  </a:lnTo>
                  <a:lnTo>
                    <a:pt x="123" y="79"/>
                  </a:lnTo>
                  <a:lnTo>
                    <a:pt x="156" y="63"/>
                  </a:lnTo>
                  <a:lnTo>
                    <a:pt x="172" y="55"/>
                  </a:lnTo>
                  <a:lnTo>
                    <a:pt x="190" y="48"/>
                  </a:lnTo>
                  <a:lnTo>
                    <a:pt x="207" y="43"/>
                  </a:lnTo>
                  <a:lnTo>
                    <a:pt x="225" y="38"/>
                  </a:lnTo>
                  <a:lnTo>
                    <a:pt x="245" y="35"/>
                  </a:lnTo>
                  <a:lnTo>
                    <a:pt x="263" y="31"/>
                  </a:lnTo>
                  <a:lnTo>
                    <a:pt x="283" y="30"/>
                  </a:lnTo>
                  <a:lnTo>
                    <a:pt x="303" y="30"/>
                  </a:lnTo>
                  <a:lnTo>
                    <a:pt x="303" y="30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8" name="Freeform 71">
              <a:extLst>
                <a:ext uri="{FF2B5EF4-FFF2-40B4-BE49-F238E27FC236}">
                  <a16:creationId xmlns:a16="http://schemas.microsoft.com/office/drawing/2014/main" id="{E62A6F7C-3686-20FA-589E-A2F6066B5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683" y="2875950"/>
              <a:ext cx="104522" cy="106746"/>
            </a:xfrm>
            <a:custGeom>
              <a:avLst/>
              <a:gdLst>
                <a:gd name="T0" fmla="*/ 48 w 94"/>
                <a:gd name="T1" fmla="*/ 96 h 96"/>
                <a:gd name="T2" fmla="*/ 48 w 94"/>
                <a:gd name="T3" fmla="*/ 96 h 96"/>
                <a:gd name="T4" fmla="*/ 56 w 94"/>
                <a:gd name="T5" fmla="*/ 94 h 96"/>
                <a:gd name="T6" fmla="*/ 66 w 94"/>
                <a:gd name="T7" fmla="*/ 92 h 96"/>
                <a:gd name="T8" fmla="*/ 75 w 94"/>
                <a:gd name="T9" fmla="*/ 87 h 96"/>
                <a:gd name="T10" fmla="*/ 81 w 94"/>
                <a:gd name="T11" fmla="*/ 82 h 96"/>
                <a:gd name="T12" fmla="*/ 86 w 94"/>
                <a:gd name="T13" fmla="*/ 74 h 96"/>
                <a:gd name="T14" fmla="*/ 91 w 94"/>
                <a:gd name="T15" fmla="*/ 66 h 96"/>
                <a:gd name="T16" fmla="*/ 94 w 94"/>
                <a:gd name="T17" fmla="*/ 5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38 h 96"/>
                <a:gd name="T24" fmla="*/ 91 w 94"/>
                <a:gd name="T25" fmla="*/ 29 h 96"/>
                <a:gd name="T26" fmla="*/ 86 w 94"/>
                <a:gd name="T27" fmla="*/ 21 h 96"/>
                <a:gd name="T28" fmla="*/ 81 w 94"/>
                <a:gd name="T29" fmla="*/ 15 h 96"/>
                <a:gd name="T30" fmla="*/ 75 w 94"/>
                <a:gd name="T31" fmla="*/ 8 h 96"/>
                <a:gd name="T32" fmla="*/ 66 w 94"/>
                <a:gd name="T33" fmla="*/ 5 h 96"/>
                <a:gd name="T34" fmla="*/ 56 w 94"/>
                <a:gd name="T35" fmla="*/ 1 h 96"/>
                <a:gd name="T36" fmla="*/ 48 w 94"/>
                <a:gd name="T37" fmla="*/ 0 h 96"/>
                <a:gd name="T38" fmla="*/ 48 w 94"/>
                <a:gd name="T39" fmla="*/ 0 h 96"/>
                <a:gd name="T40" fmla="*/ 38 w 94"/>
                <a:gd name="T41" fmla="*/ 1 h 96"/>
                <a:gd name="T42" fmla="*/ 28 w 94"/>
                <a:gd name="T43" fmla="*/ 5 h 96"/>
                <a:gd name="T44" fmla="*/ 20 w 94"/>
                <a:gd name="T45" fmla="*/ 8 h 96"/>
                <a:gd name="T46" fmla="*/ 13 w 94"/>
                <a:gd name="T47" fmla="*/ 15 h 96"/>
                <a:gd name="T48" fmla="*/ 9 w 94"/>
                <a:gd name="T49" fmla="*/ 21 h 96"/>
                <a:gd name="T50" fmla="*/ 4 w 94"/>
                <a:gd name="T51" fmla="*/ 29 h 96"/>
                <a:gd name="T52" fmla="*/ 0 w 94"/>
                <a:gd name="T53" fmla="*/ 3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58 h 96"/>
                <a:gd name="T60" fmla="*/ 4 w 94"/>
                <a:gd name="T61" fmla="*/ 66 h 96"/>
                <a:gd name="T62" fmla="*/ 9 w 94"/>
                <a:gd name="T63" fmla="*/ 74 h 96"/>
                <a:gd name="T64" fmla="*/ 13 w 94"/>
                <a:gd name="T65" fmla="*/ 82 h 96"/>
                <a:gd name="T66" fmla="*/ 20 w 94"/>
                <a:gd name="T67" fmla="*/ 87 h 96"/>
                <a:gd name="T68" fmla="*/ 28 w 94"/>
                <a:gd name="T69" fmla="*/ 92 h 96"/>
                <a:gd name="T70" fmla="*/ 38 w 94"/>
                <a:gd name="T71" fmla="*/ 94 h 96"/>
                <a:gd name="T72" fmla="*/ 48 w 94"/>
                <a:gd name="T73" fmla="*/ 96 h 96"/>
                <a:gd name="T74" fmla="*/ 48 w 94"/>
                <a:gd name="T7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8" y="96"/>
                  </a:moveTo>
                  <a:lnTo>
                    <a:pt x="48" y="96"/>
                  </a:lnTo>
                  <a:lnTo>
                    <a:pt x="56" y="94"/>
                  </a:lnTo>
                  <a:lnTo>
                    <a:pt x="66" y="92"/>
                  </a:lnTo>
                  <a:lnTo>
                    <a:pt x="75" y="87"/>
                  </a:lnTo>
                  <a:lnTo>
                    <a:pt x="81" y="82"/>
                  </a:lnTo>
                  <a:lnTo>
                    <a:pt x="86" y="74"/>
                  </a:lnTo>
                  <a:lnTo>
                    <a:pt x="91" y="66"/>
                  </a:lnTo>
                  <a:lnTo>
                    <a:pt x="94" y="5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38"/>
                  </a:lnTo>
                  <a:lnTo>
                    <a:pt x="91" y="29"/>
                  </a:lnTo>
                  <a:lnTo>
                    <a:pt x="86" y="21"/>
                  </a:lnTo>
                  <a:lnTo>
                    <a:pt x="81" y="15"/>
                  </a:lnTo>
                  <a:lnTo>
                    <a:pt x="75" y="8"/>
                  </a:lnTo>
                  <a:lnTo>
                    <a:pt x="66" y="5"/>
                  </a:lnTo>
                  <a:lnTo>
                    <a:pt x="56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8" y="5"/>
                  </a:lnTo>
                  <a:lnTo>
                    <a:pt x="20" y="8"/>
                  </a:lnTo>
                  <a:lnTo>
                    <a:pt x="13" y="15"/>
                  </a:lnTo>
                  <a:lnTo>
                    <a:pt x="9" y="21"/>
                  </a:lnTo>
                  <a:lnTo>
                    <a:pt x="4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9" y="74"/>
                  </a:lnTo>
                  <a:lnTo>
                    <a:pt x="13" y="82"/>
                  </a:lnTo>
                  <a:lnTo>
                    <a:pt x="20" y="87"/>
                  </a:lnTo>
                  <a:lnTo>
                    <a:pt x="28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45BD37B-F04A-7158-2B93-65D3F8F6E3BD}"/>
                </a:ext>
              </a:extLst>
            </p:cNvPr>
            <p:cNvGrpSpPr/>
            <p:nvPr/>
          </p:nvGrpSpPr>
          <p:grpSpPr>
            <a:xfrm>
              <a:off x="7472483" y="1596113"/>
              <a:ext cx="353595" cy="328021"/>
              <a:chOff x="10177463" y="2259013"/>
              <a:chExt cx="504825" cy="468313"/>
            </a:xfrm>
          </p:grpSpPr>
          <p:sp>
            <p:nvSpPr>
              <p:cNvPr id="81" name="Freeform 72">
                <a:extLst>
                  <a:ext uri="{FF2B5EF4-FFF2-40B4-BE49-F238E27FC236}">
                    <a16:creationId xmlns:a16="http://schemas.microsoft.com/office/drawing/2014/main" id="{6E295A03-9CC6-EC02-CC5D-926A4704C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8588" y="2259013"/>
                <a:ext cx="393700" cy="320675"/>
              </a:xfrm>
              <a:custGeom>
                <a:avLst/>
                <a:gdLst>
                  <a:gd name="T0" fmla="*/ 205 w 248"/>
                  <a:gd name="T1" fmla="*/ 0 h 202"/>
                  <a:gd name="T2" fmla="*/ 178 w 248"/>
                  <a:gd name="T3" fmla="*/ 0 h 202"/>
                  <a:gd name="T4" fmla="*/ 178 w 248"/>
                  <a:gd name="T5" fmla="*/ 30 h 202"/>
                  <a:gd name="T6" fmla="*/ 129 w 248"/>
                  <a:gd name="T7" fmla="*/ 2 h 202"/>
                  <a:gd name="T8" fmla="*/ 129 w 248"/>
                  <a:gd name="T9" fmla="*/ 2 h 202"/>
                  <a:gd name="T10" fmla="*/ 122 w 248"/>
                  <a:gd name="T11" fmla="*/ 0 h 202"/>
                  <a:gd name="T12" fmla="*/ 117 w 248"/>
                  <a:gd name="T13" fmla="*/ 2 h 202"/>
                  <a:gd name="T14" fmla="*/ 0 w 248"/>
                  <a:gd name="T15" fmla="*/ 70 h 202"/>
                  <a:gd name="T16" fmla="*/ 11 w 248"/>
                  <a:gd name="T17" fmla="*/ 91 h 202"/>
                  <a:gd name="T18" fmla="*/ 26 w 248"/>
                  <a:gd name="T19" fmla="*/ 83 h 202"/>
                  <a:gd name="T20" fmla="*/ 26 w 248"/>
                  <a:gd name="T21" fmla="*/ 114 h 202"/>
                  <a:gd name="T22" fmla="*/ 26 w 248"/>
                  <a:gd name="T23" fmla="*/ 114 h 202"/>
                  <a:gd name="T24" fmla="*/ 41 w 248"/>
                  <a:gd name="T25" fmla="*/ 119 h 202"/>
                  <a:gd name="T26" fmla="*/ 41 w 248"/>
                  <a:gd name="T27" fmla="*/ 73 h 202"/>
                  <a:gd name="T28" fmla="*/ 124 w 248"/>
                  <a:gd name="T29" fmla="*/ 27 h 202"/>
                  <a:gd name="T30" fmla="*/ 205 w 248"/>
                  <a:gd name="T31" fmla="*/ 73 h 202"/>
                  <a:gd name="T32" fmla="*/ 205 w 248"/>
                  <a:gd name="T33" fmla="*/ 187 h 202"/>
                  <a:gd name="T34" fmla="*/ 160 w 248"/>
                  <a:gd name="T35" fmla="*/ 187 h 202"/>
                  <a:gd name="T36" fmla="*/ 160 w 248"/>
                  <a:gd name="T37" fmla="*/ 187 h 202"/>
                  <a:gd name="T38" fmla="*/ 158 w 248"/>
                  <a:gd name="T39" fmla="*/ 191 h 202"/>
                  <a:gd name="T40" fmla="*/ 155 w 248"/>
                  <a:gd name="T41" fmla="*/ 202 h 202"/>
                  <a:gd name="T42" fmla="*/ 213 w 248"/>
                  <a:gd name="T43" fmla="*/ 202 h 202"/>
                  <a:gd name="T44" fmla="*/ 213 w 248"/>
                  <a:gd name="T45" fmla="*/ 202 h 202"/>
                  <a:gd name="T46" fmla="*/ 214 w 248"/>
                  <a:gd name="T47" fmla="*/ 202 h 202"/>
                  <a:gd name="T48" fmla="*/ 218 w 248"/>
                  <a:gd name="T49" fmla="*/ 200 h 202"/>
                  <a:gd name="T50" fmla="*/ 219 w 248"/>
                  <a:gd name="T51" fmla="*/ 197 h 202"/>
                  <a:gd name="T52" fmla="*/ 219 w 248"/>
                  <a:gd name="T53" fmla="*/ 194 h 202"/>
                  <a:gd name="T54" fmla="*/ 219 w 248"/>
                  <a:gd name="T55" fmla="*/ 83 h 202"/>
                  <a:gd name="T56" fmla="*/ 234 w 248"/>
                  <a:gd name="T57" fmla="*/ 91 h 202"/>
                  <a:gd name="T58" fmla="*/ 248 w 248"/>
                  <a:gd name="T59" fmla="*/ 70 h 202"/>
                  <a:gd name="T60" fmla="*/ 205 w 248"/>
                  <a:gd name="T61" fmla="*/ 45 h 202"/>
                  <a:gd name="T62" fmla="*/ 205 w 248"/>
                  <a:gd name="T6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8" h="202">
                    <a:moveTo>
                      <a:pt x="205" y="0"/>
                    </a:moveTo>
                    <a:lnTo>
                      <a:pt x="178" y="0"/>
                    </a:lnTo>
                    <a:lnTo>
                      <a:pt x="178" y="30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22" y="0"/>
                    </a:lnTo>
                    <a:lnTo>
                      <a:pt x="117" y="2"/>
                    </a:lnTo>
                    <a:lnTo>
                      <a:pt x="0" y="70"/>
                    </a:lnTo>
                    <a:lnTo>
                      <a:pt x="11" y="91"/>
                    </a:lnTo>
                    <a:lnTo>
                      <a:pt x="26" y="83"/>
                    </a:lnTo>
                    <a:lnTo>
                      <a:pt x="26" y="114"/>
                    </a:lnTo>
                    <a:lnTo>
                      <a:pt x="26" y="114"/>
                    </a:lnTo>
                    <a:lnTo>
                      <a:pt x="41" y="119"/>
                    </a:lnTo>
                    <a:lnTo>
                      <a:pt x="41" y="73"/>
                    </a:lnTo>
                    <a:lnTo>
                      <a:pt x="124" y="27"/>
                    </a:lnTo>
                    <a:lnTo>
                      <a:pt x="205" y="73"/>
                    </a:lnTo>
                    <a:lnTo>
                      <a:pt x="205" y="187"/>
                    </a:lnTo>
                    <a:lnTo>
                      <a:pt x="160" y="187"/>
                    </a:lnTo>
                    <a:lnTo>
                      <a:pt x="160" y="187"/>
                    </a:lnTo>
                    <a:lnTo>
                      <a:pt x="158" y="191"/>
                    </a:lnTo>
                    <a:lnTo>
                      <a:pt x="155" y="202"/>
                    </a:lnTo>
                    <a:lnTo>
                      <a:pt x="213" y="202"/>
                    </a:lnTo>
                    <a:lnTo>
                      <a:pt x="213" y="202"/>
                    </a:lnTo>
                    <a:lnTo>
                      <a:pt x="214" y="202"/>
                    </a:lnTo>
                    <a:lnTo>
                      <a:pt x="218" y="200"/>
                    </a:lnTo>
                    <a:lnTo>
                      <a:pt x="219" y="197"/>
                    </a:lnTo>
                    <a:lnTo>
                      <a:pt x="219" y="194"/>
                    </a:lnTo>
                    <a:lnTo>
                      <a:pt x="219" y="83"/>
                    </a:lnTo>
                    <a:lnTo>
                      <a:pt x="234" y="91"/>
                    </a:lnTo>
                    <a:lnTo>
                      <a:pt x="248" y="70"/>
                    </a:lnTo>
                    <a:lnTo>
                      <a:pt x="205" y="45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2" name="Freeform 73">
                <a:extLst>
                  <a:ext uri="{FF2B5EF4-FFF2-40B4-BE49-F238E27FC236}">
                    <a16:creationId xmlns:a16="http://schemas.microsoft.com/office/drawing/2014/main" id="{3D7A9E7A-0A1F-B479-4E1D-C76985E97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4000" y="2519363"/>
                <a:ext cx="246063" cy="207963"/>
              </a:xfrm>
              <a:custGeom>
                <a:avLst/>
                <a:gdLst>
                  <a:gd name="T0" fmla="*/ 68 w 155"/>
                  <a:gd name="T1" fmla="*/ 23 h 131"/>
                  <a:gd name="T2" fmla="*/ 68 w 155"/>
                  <a:gd name="T3" fmla="*/ 13 h 131"/>
                  <a:gd name="T4" fmla="*/ 61 w 155"/>
                  <a:gd name="T5" fmla="*/ 7 h 131"/>
                  <a:gd name="T6" fmla="*/ 0 w 155"/>
                  <a:gd name="T7" fmla="*/ 124 h 131"/>
                  <a:gd name="T8" fmla="*/ 16 w 155"/>
                  <a:gd name="T9" fmla="*/ 131 h 131"/>
                  <a:gd name="T10" fmla="*/ 25 w 155"/>
                  <a:gd name="T11" fmla="*/ 129 h 131"/>
                  <a:gd name="T12" fmla="*/ 31 w 155"/>
                  <a:gd name="T13" fmla="*/ 122 h 131"/>
                  <a:gd name="T14" fmla="*/ 45 w 155"/>
                  <a:gd name="T15" fmla="*/ 86 h 131"/>
                  <a:gd name="T16" fmla="*/ 46 w 155"/>
                  <a:gd name="T17" fmla="*/ 86 h 131"/>
                  <a:gd name="T18" fmla="*/ 48 w 155"/>
                  <a:gd name="T19" fmla="*/ 86 h 131"/>
                  <a:gd name="T20" fmla="*/ 54 w 155"/>
                  <a:gd name="T21" fmla="*/ 93 h 131"/>
                  <a:gd name="T22" fmla="*/ 64 w 155"/>
                  <a:gd name="T23" fmla="*/ 89 h 131"/>
                  <a:gd name="T24" fmla="*/ 74 w 155"/>
                  <a:gd name="T25" fmla="*/ 96 h 131"/>
                  <a:gd name="T26" fmla="*/ 94 w 155"/>
                  <a:gd name="T27" fmla="*/ 109 h 131"/>
                  <a:gd name="T28" fmla="*/ 102 w 155"/>
                  <a:gd name="T29" fmla="*/ 119 h 131"/>
                  <a:gd name="T30" fmla="*/ 116 w 155"/>
                  <a:gd name="T31" fmla="*/ 127 h 131"/>
                  <a:gd name="T32" fmla="*/ 122 w 155"/>
                  <a:gd name="T33" fmla="*/ 129 h 131"/>
                  <a:gd name="T34" fmla="*/ 134 w 155"/>
                  <a:gd name="T35" fmla="*/ 129 h 131"/>
                  <a:gd name="T36" fmla="*/ 144 w 155"/>
                  <a:gd name="T37" fmla="*/ 124 h 131"/>
                  <a:gd name="T38" fmla="*/ 150 w 155"/>
                  <a:gd name="T39" fmla="*/ 116 h 131"/>
                  <a:gd name="T40" fmla="*/ 154 w 155"/>
                  <a:gd name="T41" fmla="*/ 111 h 131"/>
                  <a:gd name="T42" fmla="*/ 155 w 155"/>
                  <a:gd name="T43" fmla="*/ 99 h 131"/>
                  <a:gd name="T44" fmla="*/ 152 w 155"/>
                  <a:gd name="T45" fmla="*/ 88 h 131"/>
                  <a:gd name="T46" fmla="*/ 145 w 155"/>
                  <a:gd name="T47" fmla="*/ 78 h 131"/>
                  <a:gd name="T48" fmla="*/ 135 w 155"/>
                  <a:gd name="T49" fmla="*/ 73 h 131"/>
                  <a:gd name="T50" fmla="*/ 127 w 155"/>
                  <a:gd name="T51" fmla="*/ 71 h 131"/>
                  <a:gd name="T52" fmla="*/ 121 w 155"/>
                  <a:gd name="T53" fmla="*/ 71 h 131"/>
                  <a:gd name="T54" fmla="*/ 107 w 155"/>
                  <a:gd name="T55" fmla="*/ 73 h 131"/>
                  <a:gd name="T56" fmla="*/ 84 w 155"/>
                  <a:gd name="T57" fmla="*/ 71 h 131"/>
                  <a:gd name="T58" fmla="*/ 73 w 155"/>
                  <a:gd name="T59" fmla="*/ 69 h 131"/>
                  <a:gd name="T60" fmla="*/ 66 w 155"/>
                  <a:gd name="T61" fmla="*/ 60 h 131"/>
                  <a:gd name="T62" fmla="*/ 58 w 155"/>
                  <a:gd name="T63" fmla="*/ 60 h 131"/>
                  <a:gd name="T64" fmla="*/ 56 w 155"/>
                  <a:gd name="T65" fmla="*/ 60 h 131"/>
                  <a:gd name="T66" fmla="*/ 54 w 155"/>
                  <a:gd name="T67" fmla="*/ 6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5" h="131">
                    <a:moveTo>
                      <a:pt x="68" y="23"/>
                    </a:moveTo>
                    <a:lnTo>
                      <a:pt x="68" y="23"/>
                    </a:lnTo>
                    <a:lnTo>
                      <a:pt x="69" y="18"/>
                    </a:lnTo>
                    <a:lnTo>
                      <a:pt x="68" y="13"/>
                    </a:lnTo>
                    <a:lnTo>
                      <a:pt x="64" y="8"/>
                    </a:lnTo>
                    <a:lnTo>
                      <a:pt x="61" y="7"/>
                    </a:lnTo>
                    <a:lnTo>
                      <a:pt x="45" y="0"/>
                    </a:lnTo>
                    <a:lnTo>
                      <a:pt x="0" y="124"/>
                    </a:lnTo>
                    <a:lnTo>
                      <a:pt x="16" y="131"/>
                    </a:lnTo>
                    <a:lnTo>
                      <a:pt x="16" y="131"/>
                    </a:lnTo>
                    <a:lnTo>
                      <a:pt x="21" y="131"/>
                    </a:lnTo>
                    <a:lnTo>
                      <a:pt x="25" y="129"/>
                    </a:lnTo>
                    <a:lnTo>
                      <a:pt x="30" y="127"/>
                    </a:lnTo>
                    <a:lnTo>
                      <a:pt x="31" y="122"/>
                    </a:lnTo>
                    <a:lnTo>
                      <a:pt x="45" y="86"/>
                    </a:lnTo>
                    <a:lnTo>
                      <a:pt x="45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6"/>
                    </a:lnTo>
                    <a:lnTo>
                      <a:pt x="48" y="86"/>
                    </a:lnTo>
                    <a:lnTo>
                      <a:pt x="51" y="91"/>
                    </a:lnTo>
                    <a:lnTo>
                      <a:pt x="54" y="93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4" y="89"/>
                    </a:lnTo>
                    <a:lnTo>
                      <a:pt x="74" y="96"/>
                    </a:lnTo>
                    <a:lnTo>
                      <a:pt x="86" y="103"/>
                    </a:lnTo>
                    <a:lnTo>
                      <a:pt x="94" y="109"/>
                    </a:lnTo>
                    <a:lnTo>
                      <a:pt x="102" y="119"/>
                    </a:lnTo>
                    <a:lnTo>
                      <a:pt x="102" y="119"/>
                    </a:lnTo>
                    <a:lnTo>
                      <a:pt x="109" y="124"/>
                    </a:lnTo>
                    <a:lnTo>
                      <a:pt x="116" y="127"/>
                    </a:lnTo>
                    <a:lnTo>
                      <a:pt x="116" y="127"/>
                    </a:lnTo>
                    <a:lnTo>
                      <a:pt x="122" y="129"/>
                    </a:lnTo>
                    <a:lnTo>
                      <a:pt x="127" y="129"/>
                    </a:lnTo>
                    <a:lnTo>
                      <a:pt x="134" y="129"/>
                    </a:lnTo>
                    <a:lnTo>
                      <a:pt x="139" y="127"/>
                    </a:lnTo>
                    <a:lnTo>
                      <a:pt x="144" y="124"/>
                    </a:lnTo>
                    <a:lnTo>
                      <a:pt x="147" y="121"/>
                    </a:lnTo>
                    <a:lnTo>
                      <a:pt x="150" y="116"/>
                    </a:lnTo>
                    <a:lnTo>
                      <a:pt x="154" y="111"/>
                    </a:lnTo>
                    <a:lnTo>
                      <a:pt x="154" y="111"/>
                    </a:lnTo>
                    <a:lnTo>
                      <a:pt x="155" y="104"/>
                    </a:lnTo>
                    <a:lnTo>
                      <a:pt x="155" y="99"/>
                    </a:lnTo>
                    <a:lnTo>
                      <a:pt x="155" y="93"/>
                    </a:lnTo>
                    <a:lnTo>
                      <a:pt x="152" y="88"/>
                    </a:lnTo>
                    <a:lnTo>
                      <a:pt x="150" y="83"/>
                    </a:lnTo>
                    <a:lnTo>
                      <a:pt x="145" y="78"/>
                    </a:lnTo>
                    <a:lnTo>
                      <a:pt x="142" y="74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27" y="71"/>
                    </a:lnTo>
                    <a:lnTo>
                      <a:pt x="121" y="71"/>
                    </a:lnTo>
                    <a:lnTo>
                      <a:pt x="121" y="71"/>
                    </a:lnTo>
                    <a:lnTo>
                      <a:pt x="121" y="71"/>
                    </a:lnTo>
                    <a:lnTo>
                      <a:pt x="107" y="73"/>
                    </a:lnTo>
                    <a:lnTo>
                      <a:pt x="96" y="73"/>
                    </a:lnTo>
                    <a:lnTo>
                      <a:pt x="84" y="71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1" y="63"/>
                    </a:lnTo>
                    <a:lnTo>
                      <a:pt x="66" y="60"/>
                    </a:lnTo>
                    <a:lnTo>
                      <a:pt x="61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68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3" name="Freeform 74">
                <a:extLst>
                  <a:ext uri="{FF2B5EF4-FFF2-40B4-BE49-F238E27FC236}">
                    <a16:creationId xmlns:a16="http://schemas.microsoft.com/office/drawing/2014/main" id="{EED9B779-B18E-2155-E25F-A1BF73B8C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363" y="2519363"/>
                <a:ext cx="84138" cy="188913"/>
              </a:xfrm>
              <a:custGeom>
                <a:avLst/>
                <a:gdLst>
                  <a:gd name="T0" fmla="*/ 0 w 53"/>
                  <a:gd name="T1" fmla="*/ 114 h 119"/>
                  <a:gd name="T2" fmla="*/ 11 w 53"/>
                  <a:gd name="T3" fmla="*/ 119 h 119"/>
                  <a:gd name="T4" fmla="*/ 53 w 53"/>
                  <a:gd name="T5" fmla="*/ 3 h 119"/>
                  <a:gd name="T6" fmla="*/ 41 w 53"/>
                  <a:gd name="T7" fmla="*/ 0 h 119"/>
                  <a:gd name="T8" fmla="*/ 0 w 53"/>
                  <a:gd name="T9" fmla="*/ 1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19">
                    <a:moveTo>
                      <a:pt x="0" y="114"/>
                    </a:moveTo>
                    <a:lnTo>
                      <a:pt x="11" y="119"/>
                    </a:lnTo>
                    <a:lnTo>
                      <a:pt x="53" y="3"/>
                    </a:lnTo>
                    <a:lnTo>
                      <a:pt x="41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4" name="Freeform 75">
                <a:extLst>
                  <a:ext uri="{FF2B5EF4-FFF2-40B4-BE49-F238E27FC236}">
                    <a16:creationId xmlns:a16="http://schemas.microsoft.com/office/drawing/2014/main" id="{E1472351-BFB2-59E1-FA03-0DEC6C0D9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8263" y="2443163"/>
                <a:ext cx="157163" cy="188913"/>
              </a:xfrm>
              <a:custGeom>
                <a:avLst/>
                <a:gdLst>
                  <a:gd name="T0" fmla="*/ 6 w 99"/>
                  <a:gd name="T1" fmla="*/ 60 h 119"/>
                  <a:gd name="T2" fmla="*/ 0 w 99"/>
                  <a:gd name="T3" fmla="*/ 66 h 119"/>
                  <a:gd name="T4" fmla="*/ 38 w 99"/>
                  <a:gd name="T5" fmla="*/ 119 h 119"/>
                  <a:gd name="T6" fmla="*/ 56 w 99"/>
                  <a:gd name="T7" fmla="*/ 116 h 119"/>
                  <a:gd name="T8" fmla="*/ 99 w 99"/>
                  <a:gd name="T9" fmla="*/ 3 h 119"/>
                  <a:gd name="T10" fmla="*/ 92 w 99"/>
                  <a:gd name="T11" fmla="*/ 0 h 119"/>
                  <a:gd name="T12" fmla="*/ 41 w 99"/>
                  <a:gd name="T13" fmla="*/ 84 h 119"/>
                  <a:gd name="T14" fmla="*/ 6 w 99"/>
                  <a:gd name="T1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119">
                    <a:moveTo>
                      <a:pt x="6" y="60"/>
                    </a:moveTo>
                    <a:lnTo>
                      <a:pt x="0" y="66"/>
                    </a:lnTo>
                    <a:lnTo>
                      <a:pt x="38" y="119"/>
                    </a:lnTo>
                    <a:lnTo>
                      <a:pt x="56" y="116"/>
                    </a:lnTo>
                    <a:lnTo>
                      <a:pt x="99" y="3"/>
                    </a:lnTo>
                    <a:lnTo>
                      <a:pt x="92" y="0"/>
                    </a:lnTo>
                    <a:lnTo>
                      <a:pt x="41" y="84"/>
                    </a:lnTo>
                    <a:lnTo>
                      <a:pt x="6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5" name="Freeform 76">
                <a:extLst>
                  <a:ext uri="{FF2B5EF4-FFF2-40B4-BE49-F238E27FC236}">
                    <a16:creationId xmlns:a16="http://schemas.microsoft.com/office/drawing/2014/main" id="{39A99A26-A154-D17F-D3EA-6B776061E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7463" y="2454275"/>
                <a:ext cx="225425" cy="228600"/>
              </a:xfrm>
              <a:custGeom>
                <a:avLst/>
                <a:gdLst>
                  <a:gd name="T0" fmla="*/ 53 w 142"/>
                  <a:gd name="T1" fmla="*/ 1 h 144"/>
                  <a:gd name="T2" fmla="*/ 27 w 142"/>
                  <a:gd name="T3" fmla="*/ 15 h 144"/>
                  <a:gd name="T4" fmla="*/ 10 w 142"/>
                  <a:gd name="T5" fmla="*/ 36 h 144"/>
                  <a:gd name="T6" fmla="*/ 0 w 142"/>
                  <a:gd name="T7" fmla="*/ 63 h 144"/>
                  <a:gd name="T8" fmla="*/ 2 w 142"/>
                  <a:gd name="T9" fmla="*/ 91 h 144"/>
                  <a:gd name="T10" fmla="*/ 7 w 142"/>
                  <a:gd name="T11" fmla="*/ 104 h 144"/>
                  <a:gd name="T12" fmla="*/ 25 w 142"/>
                  <a:gd name="T13" fmla="*/ 125 h 144"/>
                  <a:gd name="T14" fmla="*/ 48 w 142"/>
                  <a:gd name="T15" fmla="*/ 140 h 144"/>
                  <a:gd name="T16" fmla="*/ 76 w 142"/>
                  <a:gd name="T17" fmla="*/ 144 h 144"/>
                  <a:gd name="T18" fmla="*/ 89 w 142"/>
                  <a:gd name="T19" fmla="*/ 140 h 144"/>
                  <a:gd name="T20" fmla="*/ 106 w 142"/>
                  <a:gd name="T21" fmla="*/ 134 h 144"/>
                  <a:gd name="T22" fmla="*/ 121 w 142"/>
                  <a:gd name="T23" fmla="*/ 124 h 144"/>
                  <a:gd name="T24" fmla="*/ 131 w 142"/>
                  <a:gd name="T25" fmla="*/ 112 h 144"/>
                  <a:gd name="T26" fmla="*/ 142 w 142"/>
                  <a:gd name="T27" fmla="*/ 81 h 144"/>
                  <a:gd name="T28" fmla="*/ 142 w 142"/>
                  <a:gd name="T29" fmla="*/ 56 h 144"/>
                  <a:gd name="T30" fmla="*/ 136 w 142"/>
                  <a:gd name="T31" fmla="*/ 39 h 144"/>
                  <a:gd name="T32" fmla="*/ 121 w 142"/>
                  <a:gd name="T33" fmla="*/ 56 h 144"/>
                  <a:gd name="T34" fmla="*/ 122 w 142"/>
                  <a:gd name="T35" fmla="*/ 61 h 144"/>
                  <a:gd name="T36" fmla="*/ 122 w 142"/>
                  <a:gd name="T37" fmla="*/ 82 h 144"/>
                  <a:gd name="T38" fmla="*/ 116 w 142"/>
                  <a:gd name="T39" fmla="*/ 97 h 144"/>
                  <a:gd name="T40" fmla="*/ 111 w 142"/>
                  <a:gd name="T41" fmla="*/ 106 h 144"/>
                  <a:gd name="T42" fmla="*/ 94 w 142"/>
                  <a:gd name="T43" fmla="*/ 119 h 144"/>
                  <a:gd name="T44" fmla="*/ 75 w 142"/>
                  <a:gd name="T45" fmla="*/ 124 h 144"/>
                  <a:gd name="T46" fmla="*/ 55 w 142"/>
                  <a:gd name="T47" fmla="*/ 120 h 144"/>
                  <a:gd name="T48" fmla="*/ 45 w 142"/>
                  <a:gd name="T49" fmla="*/ 117 h 144"/>
                  <a:gd name="T50" fmla="*/ 30 w 142"/>
                  <a:gd name="T51" fmla="*/ 102 h 144"/>
                  <a:gd name="T52" fmla="*/ 22 w 142"/>
                  <a:gd name="T53" fmla="*/ 86 h 144"/>
                  <a:gd name="T54" fmla="*/ 20 w 142"/>
                  <a:gd name="T55" fmla="*/ 66 h 144"/>
                  <a:gd name="T56" fmla="*/ 27 w 142"/>
                  <a:gd name="T57" fmla="*/ 46 h 144"/>
                  <a:gd name="T58" fmla="*/ 32 w 142"/>
                  <a:gd name="T59" fmla="*/ 38 h 144"/>
                  <a:gd name="T60" fmla="*/ 46 w 142"/>
                  <a:gd name="T61" fmla="*/ 26 h 144"/>
                  <a:gd name="T62" fmla="*/ 63 w 142"/>
                  <a:gd name="T63" fmla="*/ 20 h 144"/>
                  <a:gd name="T64" fmla="*/ 81 w 142"/>
                  <a:gd name="T65" fmla="*/ 21 h 144"/>
                  <a:gd name="T66" fmla="*/ 101 w 142"/>
                  <a:gd name="T67" fmla="*/ 6 h 144"/>
                  <a:gd name="T68" fmla="*/ 89 w 142"/>
                  <a:gd name="T69" fmla="*/ 1 h 144"/>
                  <a:gd name="T70" fmla="*/ 66 w 142"/>
                  <a:gd name="T71" fmla="*/ 0 h 144"/>
                  <a:gd name="T72" fmla="*/ 53 w 142"/>
                  <a:gd name="T73" fmla="*/ 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2" h="144">
                    <a:moveTo>
                      <a:pt x="53" y="1"/>
                    </a:moveTo>
                    <a:lnTo>
                      <a:pt x="53" y="1"/>
                    </a:lnTo>
                    <a:lnTo>
                      <a:pt x="40" y="8"/>
                    </a:lnTo>
                    <a:lnTo>
                      <a:pt x="27" y="15"/>
                    </a:lnTo>
                    <a:lnTo>
                      <a:pt x="17" y="25"/>
                    </a:lnTo>
                    <a:lnTo>
                      <a:pt x="10" y="36"/>
                    </a:lnTo>
                    <a:lnTo>
                      <a:pt x="3" y="48"/>
                    </a:lnTo>
                    <a:lnTo>
                      <a:pt x="0" y="63"/>
                    </a:lnTo>
                    <a:lnTo>
                      <a:pt x="0" y="76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104"/>
                    </a:lnTo>
                    <a:lnTo>
                      <a:pt x="15" y="115"/>
                    </a:lnTo>
                    <a:lnTo>
                      <a:pt x="25" y="125"/>
                    </a:lnTo>
                    <a:lnTo>
                      <a:pt x="35" y="134"/>
                    </a:lnTo>
                    <a:lnTo>
                      <a:pt x="48" y="140"/>
                    </a:lnTo>
                    <a:lnTo>
                      <a:pt x="61" y="144"/>
                    </a:lnTo>
                    <a:lnTo>
                      <a:pt x="76" y="144"/>
                    </a:lnTo>
                    <a:lnTo>
                      <a:pt x="89" y="140"/>
                    </a:lnTo>
                    <a:lnTo>
                      <a:pt x="89" y="140"/>
                    </a:lnTo>
                    <a:lnTo>
                      <a:pt x="99" y="139"/>
                    </a:lnTo>
                    <a:lnTo>
                      <a:pt x="106" y="134"/>
                    </a:lnTo>
                    <a:lnTo>
                      <a:pt x="114" y="130"/>
                    </a:lnTo>
                    <a:lnTo>
                      <a:pt x="121" y="124"/>
                    </a:lnTo>
                    <a:lnTo>
                      <a:pt x="126" y="119"/>
                    </a:lnTo>
                    <a:lnTo>
                      <a:pt x="131" y="112"/>
                    </a:lnTo>
                    <a:lnTo>
                      <a:pt x="139" y="97"/>
                    </a:lnTo>
                    <a:lnTo>
                      <a:pt x="142" y="81"/>
                    </a:lnTo>
                    <a:lnTo>
                      <a:pt x="142" y="64"/>
                    </a:lnTo>
                    <a:lnTo>
                      <a:pt x="142" y="56"/>
                    </a:lnTo>
                    <a:lnTo>
                      <a:pt x="139" y="48"/>
                    </a:lnTo>
                    <a:lnTo>
                      <a:pt x="136" y="39"/>
                    </a:lnTo>
                    <a:lnTo>
                      <a:pt x="131" y="31"/>
                    </a:lnTo>
                    <a:lnTo>
                      <a:pt x="121" y="56"/>
                    </a:lnTo>
                    <a:lnTo>
                      <a:pt x="121" y="56"/>
                    </a:lnTo>
                    <a:lnTo>
                      <a:pt x="122" y="61"/>
                    </a:lnTo>
                    <a:lnTo>
                      <a:pt x="124" y="69"/>
                    </a:lnTo>
                    <a:lnTo>
                      <a:pt x="122" y="82"/>
                    </a:lnTo>
                    <a:lnTo>
                      <a:pt x="121" y="89"/>
                    </a:lnTo>
                    <a:lnTo>
                      <a:pt x="116" y="97"/>
                    </a:lnTo>
                    <a:lnTo>
                      <a:pt x="116" y="97"/>
                    </a:lnTo>
                    <a:lnTo>
                      <a:pt x="111" y="106"/>
                    </a:lnTo>
                    <a:lnTo>
                      <a:pt x="103" y="114"/>
                    </a:lnTo>
                    <a:lnTo>
                      <a:pt x="94" y="119"/>
                    </a:lnTo>
                    <a:lnTo>
                      <a:pt x="84" y="122"/>
                    </a:lnTo>
                    <a:lnTo>
                      <a:pt x="75" y="124"/>
                    </a:lnTo>
                    <a:lnTo>
                      <a:pt x="65" y="124"/>
                    </a:lnTo>
                    <a:lnTo>
                      <a:pt x="55" y="120"/>
                    </a:lnTo>
                    <a:lnTo>
                      <a:pt x="45" y="117"/>
                    </a:lnTo>
                    <a:lnTo>
                      <a:pt x="45" y="117"/>
                    </a:lnTo>
                    <a:lnTo>
                      <a:pt x="37" y="110"/>
                    </a:lnTo>
                    <a:lnTo>
                      <a:pt x="30" y="102"/>
                    </a:lnTo>
                    <a:lnTo>
                      <a:pt x="25" y="94"/>
                    </a:lnTo>
                    <a:lnTo>
                      <a:pt x="22" y="86"/>
                    </a:lnTo>
                    <a:lnTo>
                      <a:pt x="20" y="76"/>
                    </a:lnTo>
                    <a:lnTo>
                      <a:pt x="20" y="66"/>
                    </a:lnTo>
                    <a:lnTo>
                      <a:pt x="22" y="56"/>
                    </a:lnTo>
                    <a:lnTo>
                      <a:pt x="27" y="46"/>
                    </a:lnTo>
                    <a:lnTo>
                      <a:pt x="27" y="46"/>
                    </a:lnTo>
                    <a:lnTo>
                      <a:pt x="32" y="38"/>
                    </a:lnTo>
                    <a:lnTo>
                      <a:pt x="38" y="31"/>
                    </a:lnTo>
                    <a:lnTo>
                      <a:pt x="46" y="26"/>
                    </a:lnTo>
                    <a:lnTo>
                      <a:pt x="55" y="23"/>
                    </a:lnTo>
                    <a:lnTo>
                      <a:pt x="63" y="20"/>
                    </a:lnTo>
                    <a:lnTo>
                      <a:pt x="73" y="20"/>
                    </a:lnTo>
                    <a:lnTo>
                      <a:pt x="81" y="21"/>
                    </a:lnTo>
                    <a:lnTo>
                      <a:pt x="91" y="23"/>
                    </a:lnTo>
                    <a:lnTo>
                      <a:pt x="101" y="6"/>
                    </a:lnTo>
                    <a:lnTo>
                      <a:pt x="101" y="6"/>
                    </a:lnTo>
                    <a:lnTo>
                      <a:pt x="89" y="1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53" y="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7" name="Freeform 106">
              <a:extLst>
                <a:ext uri="{FF2B5EF4-FFF2-40B4-BE49-F238E27FC236}">
                  <a16:creationId xmlns:a16="http://schemas.microsoft.com/office/drawing/2014/main" id="{78ED755B-481E-5E4B-7C85-583F5331A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3469" y="2437848"/>
              <a:ext cx="697184" cy="241290"/>
            </a:xfrm>
            <a:custGeom>
              <a:avLst/>
              <a:gdLst>
                <a:gd name="T0" fmla="*/ 58 w 627"/>
                <a:gd name="T1" fmla="*/ 217 h 217"/>
                <a:gd name="T2" fmla="*/ 46 w 627"/>
                <a:gd name="T3" fmla="*/ 215 h 217"/>
                <a:gd name="T4" fmla="*/ 27 w 627"/>
                <a:gd name="T5" fmla="*/ 207 h 217"/>
                <a:gd name="T6" fmla="*/ 10 w 627"/>
                <a:gd name="T7" fmla="*/ 192 h 217"/>
                <a:gd name="T8" fmla="*/ 2 w 627"/>
                <a:gd name="T9" fmla="*/ 171 h 217"/>
                <a:gd name="T10" fmla="*/ 0 w 627"/>
                <a:gd name="T11" fmla="*/ 57 h 217"/>
                <a:gd name="T12" fmla="*/ 2 w 627"/>
                <a:gd name="T13" fmla="*/ 45 h 217"/>
                <a:gd name="T14" fmla="*/ 10 w 627"/>
                <a:gd name="T15" fmla="*/ 25 h 217"/>
                <a:gd name="T16" fmla="*/ 27 w 627"/>
                <a:gd name="T17" fmla="*/ 10 h 217"/>
                <a:gd name="T18" fmla="*/ 46 w 627"/>
                <a:gd name="T19" fmla="*/ 2 h 217"/>
                <a:gd name="T20" fmla="*/ 570 w 627"/>
                <a:gd name="T21" fmla="*/ 0 h 217"/>
                <a:gd name="T22" fmla="*/ 582 w 627"/>
                <a:gd name="T23" fmla="*/ 2 h 217"/>
                <a:gd name="T24" fmla="*/ 602 w 627"/>
                <a:gd name="T25" fmla="*/ 10 h 217"/>
                <a:gd name="T26" fmla="*/ 617 w 627"/>
                <a:gd name="T27" fmla="*/ 25 h 217"/>
                <a:gd name="T28" fmla="*/ 627 w 627"/>
                <a:gd name="T29" fmla="*/ 45 h 217"/>
                <a:gd name="T30" fmla="*/ 627 w 627"/>
                <a:gd name="T31" fmla="*/ 159 h 217"/>
                <a:gd name="T32" fmla="*/ 627 w 627"/>
                <a:gd name="T33" fmla="*/ 171 h 217"/>
                <a:gd name="T34" fmla="*/ 617 w 627"/>
                <a:gd name="T35" fmla="*/ 192 h 217"/>
                <a:gd name="T36" fmla="*/ 602 w 627"/>
                <a:gd name="T37" fmla="*/ 207 h 217"/>
                <a:gd name="T38" fmla="*/ 582 w 627"/>
                <a:gd name="T39" fmla="*/ 215 h 217"/>
                <a:gd name="T40" fmla="*/ 570 w 627"/>
                <a:gd name="T41" fmla="*/ 217 h 217"/>
                <a:gd name="T42" fmla="*/ 58 w 627"/>
                <a:gd name="T43" fmla="*/ 32 h 217"/>
                <a:gd name="T44" fmla="*/ 48 w 627"/>
                <a:gd name="T45" fmla="*/ 33 h 217"/>
                <a:gd name="T46" fmla="*/ 35 w 627"/>
                <a:gd name="T47" fmla="*/ 47 h 217"/>
                <a:gd name="T48" fmla="*/ 33 w 627"/>
                <a:gd name="T49" fmla="*/ 57 h 217"/>
                <a:gd name="T50" fmla="*/ 33 w 627"/>
                <a:gd name="T51" fmla="*/ 159 h 217"/>
                <a:gd name="T52" fmla="*/ 35 w 627"/>
                <a:gd name="T53" fmla="*/ 169 h 217"/>
                <a:gd name="T54" fmla="*/ 48 w 627"/>
                <a:gd name="T55" fmla="*/ 182 h 217"/>
                <a:gd name="T56" fmla="*/ 58 w 627"/>
                <a:gd name="T57" fmla="*/ 186 h 217"/>
                <a:gd name="T58" fmla="*/ 570 w 627"/>
                <a:gd name="T59" fmla="*/ 186 h 217"/>
                <a:gd name="T60" fmla="*/ 580 w 627"/>
                <a:gd name="T61" fmla="*/ 182 h 217"/>
                <a:gd name="T62" fmla="*/ 594 w 627"/>
                <a:gd name="T63" fmla="*/ 169 h 217"/>
                <a:gd name="T64" fmla="*/ 595 w 627"/>
                <a:gd name="T65" fmla="*/ 159 h 217"/>
                <a:gd name="T66" fmla="*/ 595 w 627"/>
                <a:gd name="T67" fmla="*/ 57 h 217"/>
                <a:gd name="T68" fmla="*/ 594 w 627"/>
                <a:gd name="T69" fmla="*/ 47 h 217"/>
                <a:gd name="T70" fmla="*/ 580 w 627"/>
                <a:gd name="T71" fmla="*/ 33 h 217"/>
                <a:gd name="T72" fmla="*/ 570 w 627"/>
                <a:gd name="T73" fmla="*/ 3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7" h="217">
                  <a:moveTo>
                    <a:pt x="570" y="217"/>
                  </a:moveTo>
                  <a:lnTo>
                    <a:pt x="58" y="217"/>
                  </a:lnTo>
                  <a:lnTo>
                    <a:pt x="58" y="217"/>
                  </a:lnTo>
                  <a:lnTo>
                    <a:pt x="46" y="215"/>
                  </a:lnTo>
                  <a:lnTo>
                    <a:pt x="36" y="212"/>
                  </a:lnTo>
                  <a:lnTo>
                    <a:pt x="27" y="207"/>
                  </a:lnTo>
                  <a:lnTo>
                    <a:pt x="18" y="200"/>
                  </a:lnTo>
                  <a:lnTo>
                    <a:pt x="10" y="192"/>
                  </a:lnTo>
                  <a:lnTo>
                    <a:pt x="5" y="182"/>
                  </a:lnTo>
                  <a:lnTo>
                    <a:pt x="2" y="171"/>
                  </a:lnTo>
                  <a:lnTo>
                    <a:pt x="0" y="159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45"/>
                  </a:lnTo>
                  <a:lnTo>
                    <a:pt x="5" y="35"/>
                  </a:lnTo>
                  <a:lnTo>
                    <a:pt x="10" y="25"/>
                  </a:lnTo>
                  <a:lnTo>
                    <a:pt x="18" y="17"/>
                  </a:lnTo>
                  <a:lnTo>
                    <a:pt x="27" y="10"/>
                  </a:lnTo>
                  <a:lnTo>
                    <a:pt x="36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570" y="0"/>
                  </a:lnTo>
                  <a:lnTo>
                    <a:pt x="570" y="0"/>
                  </a:lnTo>
                  <a:lnTo>
                    <a:pt x="582" y="2"/>
                  </a:lnTo>
                  <a:lnTo>
                    <a:pt x="592" y="5"/>
                  </a:lnTo>
                  <a:lnTo>
                    <a:pt x="602" y="10"/>
                  </a:lnTo>
                  <a:lnTo>
                    <a:pt x="610" y="17"/>
                  </a:lnTo>
                  <a:lnTo>
                    <a:pt x="617" y="25"/>
                  </a:lnTo>
                  <a:lnTo>
                    <a:pt x="623" y="35"/>
                  </a:lnTo>
                  <a:lnTo>
                    <a:pt x="627" y="45"/>
                  </a:lnTo>
                  <a:lnTo>
                    <a:pt x="627" y="57"/>
                  </a:lnTo>
                  <a:lnTo>
                    <a:pt x="627" y="159"/>
                  </a:lnTo>
                  <a:lnTo>
                    <a:pt x="627" y="159"/>
                  </a:lnTo>
                  <a:lnTo>
                    <a:pt x="627" y="171"/>
                  </a:lnTo>
                  <a:lnTo>
                    <a:pt x="623" y="182"/>
                  </a:lnTo>
                  <a:lnTo>
                    <a:pt x="617" y="192"/>
                  </a:lnTo>
                  <a:lnTo>
                    <a:pt x="610" y="200"/>
                  </a:lnTo>
                  <a:lnTo>
                    <a:pt x="602" y="207"/>
                  </a:lnTo>
                  <a:lnTo>
                    <a:pt x="592" y="212"/>
                  </a:lnTo>
                  <a:lnTo>
                    <a:pt x="582" y="215"/>
                  </a:lnTo>
                  <a:lnTo>
                    <a:pt x="570" y="217"/>
                  </a:lnTo>
                  <a:lnTo>
                    <a:pt x="570" y="217"/>
                  </a:lnTo>
                  <a:close/>
                  <a:moveTo>
                    <a:pt x="58" y="32"/>
                  </a:moveTo>
                  <a:lnTo>
                    <a:pt x="58" y="32"/>
                  </a:lnTo>
                  <a:lnTo>
                    <a:pt x="53" y="32"/>
                  </a:lnTo>
                  <a:lnTo>
                    <a:pt x="48" y="33"/>
                  </a:lnTo>
                  <a:lnTo>
                    <a:pt x="40" y="40"/>
                  </a:lnTo>
                  <a:lnTo>
                    <a:pt x="35" y="47"/>
                  </a:lnTo>
                  <a:lnTo>
                    <a:pt x="33" y="52"/>
                  </a:lnTo>
                  <a:lnTo>
                    <a:pt x="33" y="57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33" y="164"/>
                  </a:lnTo>
                  <a:lnTo>
                    <a:pt x="35" y="169"/>
                  </a:lnTo>
                  <a:lnTo>
                    <a:pt x="40" y="177"/>
                  </a:lnTo>
                  <a:lnTo>
                    <a:pt x="48" y="182"/>
                  </a:lnTo>
                  <a:lnTo>
                    <a:pt x="53" y="184"/>
                  </a:lnTo>
                  <a:lnTo>
                    <a:pt x="58" y="186"/>
                  </a:lnTo>
                  <a:lnTo>
                    <a:pt x="570" y="186"/>
                  </a:lnTo>
                  <a:lnTo>
                    <a:pt x="570" y="186"/>
                  </a:lnTo>
                  <a:lnTo>
                    <a:pt x="575" y="184"/>
                  </a:lnTo>
                  <a:lnTo>
                    <a:pt x="580" y="182"/>
                  </a:lnTo>
                  <a:lnTo>
                    <a:pt x="589" y="177"/>
                  </a:lnTo>
                  <a:lnTo>
                    <a:pt x="594" y="169"/>
                  </a:lnTo>
                  <a:lnTo>
                    <a:pt x="595" y="164"/>
                  </a:lnTo>
                  <a:lnTo>
                    <a:pt x="595" y="159"/>
                  </a:lnTo>
                  <a:lnTo>
                    <a:pt x="595" y="57"/>
                  </a:lnTo>
                  <a:lnTo>
                    <a:pt x="595" y="57"/>
                  </a:lnTo>
                  <a:lnTo>
                    <a:pt x="595" y="52"/>
                  </a:lnTo>
                  <a:lnTo>
                    <a:pt x="594" y="47"/>
                  </a:lnTo>
                  <a:lnTo>
                    <a:pt x="589" y="40"/>
                  </a:lnTo>
                  <a:lnTo>
                    <a:pt x="580" y="33"/>
                  </a:lnTo>
                  <a:lnTo>
                    <a:pt x="575" y="32"/>
                  </a:lnTo>
                  <a:lnTo>
                    <a:pt x="570" y="32"/>
                  </a:lnTo>
                  <a:lnTo>
                    <a:pt x="58" y="32"/>
                  </a:lnTo>
                  <a:close/>
                </a:path>
              </a:pathLst>
            </a:custGeom>
            <a:solidFill>
              <a:srgbClr val="70CA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E84E5FD-CD4F-740A-CE98-8C6B1177AFF1}"/>
              </a:ext>
            </a:extLst>
          </p:cNvPr>
          <p:cNvGrpSpPr/>
          <p:nvPr/>
        </p:nvGrpSpPr>
        <p:grpSpPr>
          <a:xfrm>
            <a:off x="1146683" y="2820353"/>
            <a:ext cx="696071" cy="1689030"/>
            <a:chOff x="1146683" y="2820353"/>
            <a:chExt cx="696071" cy="1689030"/>
          </a:xfrm>
        </p:grpSpPr>
        <p:sp>
          <p:nvSpPr>
            <p:cNvPr id="5" name="Freeform 50">
              <a:extLst>
                <a:ext uri="{FF2B5EF4-FFF2-40B4-BE49-F238E27FC236}">
                  <a16:creationId xmlns:a16="http://schemas.microsoft.com/office/drawing/2014/main" id="{A29A52C7-86EB-97A5-DAD8-9BE11318C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138" y="2977136"/>
              <a:ext cx="672721" cy="851742"/>
            </a:xfrm>
            <a:custGeom>
              <a:avLst/>
              <a:gdLst>
                <a:gd name="T0" fmla="*/ 302 w 605"/>
                <a:gd name="T1" fmla="*/ 646 h 766"/>
                <a:gd name="T2" fmla="*/ 340 w 605"/>
                <a:gd name="T3" fmla="*/ 649 h 766"/>
                <a:gd name="T4" fmla="*/ 378 w 605"/>
                <a:gd name="T5" fmla="*/ 654 h 766"/>
                <a:gd name="T6" fmla="*/ 415 w 605"/>
                <a:gd name="T7" fmla="*/ 666 h 766"/>
                <a:gd name="T8" fmla="*/ 450 w 605"/>
                <a:gd name="T9" fmla="*/ 679 h 766"/>
                <a:gd name="T10" fmla="*/ 512 w 605"/>
                <a:gd name="T11" fmla="*/ 717 h 766"/>
                <a:gd name="T12" fmla="*/ 565 w 605"/>
                <a:gd name="T13" fmla="*/ 766 h 766"/>
                <a:gd name="T14" fmla="*/ 605 w 605"/>
                <a:gd name="T15" fmla="*/ 766 h 766"/>
                <a:gd name="T16" fmla="*/ 578 w 605"/>
                <a:gd name="T17" fmla="*/ 735 h 766"/>
                <a:gd name="T18" fmla="*/ 549 w 605"/>
                <a:gd name="T19" fmla="*/ 707 h 766"/>
                <a:gd name="T20" fmla="*/ 516 w 605"/>
                <a:gd name="T21" fmla="*/ 682 h 766"/>
                <a:gd name="T22" fmla="*/ 479 w 605"/>
                <a:gd name="T23" fmla="*/ 661 h 766"/>
                <a:gd name="T24" fmla="*/ 441 w 605"/>
                <a:gd name="T25" fmla="*/ 643 h 766"/>
                <a:gd name="T26" fmla="*/ 402 w 605"/>
                <a:gd name="T27" fmla="*/ 629 h 766"/>
                <a:gd name="T28" fmla="*/ 360 w 605"/>
                <a:gd name="T29" fmla="*/ 621 h 766"/>
                <a:gd name="T30" fmla="*/ 317 w 605"/>
                <a:gd name="T31" fmla="*/ 616 h 766"/>
                <a:gd name="T32" fmla="*/ 317 w 605"/>
                <a:gd name="T33" fmla="*/ 54 h 766"/>
                <a:gd name="T34" fmla="*/ 340 w 605"/>
                <a:gd name="T35" fmla="*/ 48 h 766"/>
                <a:gd name="T36" fmla="*/ 360 w 605"/>
                <a:gd name="T37" fmla="*/ 36 h 766"/>
                <a:gd name="T38" fmla="*/ 378 w 605"/>
                <a:gd name="T39" fmla="*/ 19 h 766"/>
                <a:gd name="T40" fmla="*/ 390 w 605"/>
                <a:gd name="T41" fmla="*/ 0 h 766"/>
                <a:gd name="T42" fmla="*/ 355 w 605"/>
                <a:gd name="T43" fmla="*/ 0 h 766"/>
                <a:gd name="T44" fmla="*/ 332 w 605"/>
                <a:gd name="T45" fmla="*/ 18 h 766"/>
                <a:gd name="T46" fmla="*/ 302 w 605"/>
                <a:gd name="T47" fmla="*/ 24 h 766"/>
                <a:gd name="T48" fmla="*/ 286 w 605"/>
                <a:gd name="T49" fmla="*/ 23 h 766"/>
                <a:gd name="T50" fmla="*/ 259 w 605"/>
                <a:gd name="T51" fmla="*/ 10 h 766"/>
                <a:gd name="T52" fmla="*/ 213 w 605"/>
                <a:gd name="T53" fmla="*/ 0 h 766"/>
                <a:gd name="T54" fmla="*/ 220 w 605"/>
                <a:gd name="T55" fmla="*/ 10 h 766"/>
                <a:gd name="T56" fmla="*/ 235 w 605"/>
                <a:gd name="T57" fmla="*/ 28 h 766"/>
                <a:gd name="T58" fmla="*/ 253 w 605"/>
                <a:gd name="T59" fmla="*/ 43 h 766"/>
                <a:gd name="T60" fmla="*/ 276 w 605"/>
                <a:gd name="T61" fmla="*/ 51 h 766"/>
                <a:gd name="T62" fmla="*/ 288 w 605"/>
                <a:gd name="T63" fmla="*/ 616 h 766"/>
                <a:gd name="T64" fmla="*/ 266 w 605"/>
                <a:gd name="T65" fmla="*/ 618 h 766"/>
                <a:gd name="T66" fmla="*/ 223 w 605"/>
                <a:gd name="T67" fmla="*/ 624 h 766"/>
                <a:gd name="T68" fmla="*/ 182 w 605"/>
                <a:gd name="T69" fmla="*/ 636 h 766"/>
                <a:gd name="T70" fmla="*/ 144 w 605"/>
                <a:gd name="T71" fmla="*/ 651 h 766"/>
                <a:gd name="T72" fmla="*/ 106 w 605"/>
                <a:gd name="T73" fmla="*/ 671 h 766"/>
                <a:gd name="T74" fmla="*/ 73 w 605"/>
                <a:gd name="T75" fmla="*/ 694 h 766"/>
                <a:gd name="T76" fmla="*/ 41 w 605"/>
                <a:gd name="T77" fmla="*/ 720 h 766"/>
                <a:gd name="T78" fmla="*/ 13 w 605"/>
                <a:gd name="T79" fmla="*/ 750 h 766"/>
                <a:gd name="T80" fmla="*/ 38 w 605"/>
                <a:gd name="T81" fmla="*/ 766 h 766"/>
                <a:gd name="T82" fmla="*/ 64 w 605"/>
                <a:gd name="T83" fmla="*/ 740 h 766"/>
                <a:gd name="T84" fmla="*/ 122 w 605"/>
                <a:gd name="T85" fmla="*/ 695 h 766"/>
                <a:gd name="T86" fmla="*/ 172 w 605"/>
                <a:gd name="T87" fmla="*/ 672 h 766"/>
                <a:gd name="T88" fmla="*/ 208 w 605"/>
                <a:gd name="T89" fmla="*/ 659 h 766"/>
                <a:gd name="T90" fmla="*/ 245 w 605"/>
                <a:gd name="T91" fmla="*/ 651 h 766"/>
                <a:gd name="T92" fmla="*/ 283 w 605"/>
                <a:gd name="T93" fmla="*/ 648 h 766"/>
                <a:gd name="T94" fmla="*/ 302 w 605"/>
                <a:gd name="T95" fmla="*/ 64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6">
                  <a:moveTo>
                    <a:pt x="302" y="646"/>
                  </a:moveTo>
                  <a:lnTo>
                    <a:pt x="302" y="646"/>
                  </a:lnTo>
                  <a:lnTo>
                    <a:pt x="322" y="648"/>
                  </a:lnTo>
                  <a:lnTo>
                    <a:pt x="340" y="649"/>
                  </a:lnTo>
                  <a:lnTo>
                    <a:pt x="360" y="651"/>
                  </a:lnTo>
                  <a:lnTo>
                    <a:pt x="378" y="654"/>
                  </a:lnTo>
                  <a:lnTo>
                    <a:pt x="397" y="659"/>
                  </a:lnTo>
                  <a:lnTo>
                    <a:pt x="415" y="666"/>
                  </a:lnTo>
                  <a:lnTo>
                    <a:pt x="433" y="672"/>
                  </a:lnTo>
                  <a:lnTo>
                    <a:pt x="450" y="679"/>
                  </a:lnTo>
                  <a:lnTo>
                    <a:pt x="483" y="695"/>
                  </a:lnTo>
                  <a:lnTo>
                    <a:pt x="512" y="717"/>
                  </a:lnTo>
                  <a:lnTo>
                    <a:pt x="540" y="740"/>
                  </a:lnTo>
                  <a:lnTo>
                    <a:pt x="565" y="766"/>
                  </a:lnTo>
                  <a:lnTo>
                    <a:pt x="605" y="766"/>
                  </a:lnTo>
                  <a:lnTo>
                    <a:pt x="605" y="766"/>
                  </a:lnTo>
                  <a:lnTo>
                    <a:pt x="592" y="750"/>
                  </a:lnTo>
                  <a:lnTo>
                    <a:pt x="578" y="735"/>
                  </a:lnTo>
                  <a:lnTo>
                    <a:pt x="564" y="720"/>
                  </a:lnTo>
                  <a:lnTo>
                    <a:pt x="549" y="707"/>
                  </a:lnTo>
                  <a:lnTo>
                    <a:pt x="532" y="694"/>
                  </a:lnTo>
                  <a:lnTo>
                    <a:pt x="516" y="682"/>
                  </a:lnTo>
                  <a:lnTo>
                    <a:pt x="497" y="671"/>
                  </a:lnTo>
                  <a:lnTo>
                    <a:pt x="479" y="661"/>
                  </a:lnTo>
                  <a:lnTo>
                    <a:pt x="461" y="651"/>
                  </a:lnTo>
                  <a:lnTo>
                    <a:pt x="441" y="643"/>
                  </a:lnTo>
                  <a:lnTo>
                    <a:pt x="423" y="636"/>
                  </a:lnTo>
                  <a:lnTo>
                    <a:pt x="402" y="629"/>
                  </a:lnTo>
                  <a:lnTo>
                    <a:pt x="382" y="624"/>
                  </a:lnTo>
                  <a:lnTo>
                    <a:pt x="360" y="621"/>
                  </a:lnTo>
                  <a:lnTo>
                    <a:pt x="339" y="618"/>
                  </a:lnTo>
                  <a:lnTo>
                    <a:pt x="317" y="616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29" y="51"/>
                  </a:lnTo>
                  <a:lnTo>
                    <a:pt x="340" y="48"/>
                  </a:lnTo>
                  <a:lnTo>
                    <a:pt x="350" y="43"/>
                  </a:lnTo>
                  <a:lnTo>
                    <a:pt x="360" y="36"/>
                  </a:lnTo>
                  <a:lnTo>
                    <a:pt x="370" y="28"/>
                  </a:lnTo>
                  <a:lnTo>
                    <a:pt x="378" y="19"/>
                  </a:lnTo>
                  <a:lnTo>
                    <a:pt x="385" y="10"/>
                  </a:lnTo>
                  <a:lnTo>
                    <a:pt x="390" y="0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45" y="10"/>
                  </a:lnTo>
                  <a:lnTo>
                    <a:pt x="332" y="18"/>
                  </a:lnTo>
                  <a:lnTo>
                    <a:pt x="317" y="23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286" y="23"/>
                  </a:lnTo>
                  <a:lnTo>
                    <a:pt x="273" y="18"/>
                  </a:lnTo>
                  <a:lnTo>
                    <a:pt x="259" y="10"/>
                  </a:lnTo>
                  <a:lnTo>
                    <a:pt x="250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0" y="10"/>
                  </a:lnTo>
                  <a:lnTo>
                    <a:pt x="226" y="19"/>
                  </a:lnTo>
                  <a:lnTo>
                    <a:pt x="235" y="28"/>
                  </a:lnTo>
                  <a:lnTo>
                    <a:pt x="243" y="36"/>
                  </a:lnTo>
                  <a:lnTo>
                    <a:pt x="253" y="43"/>
                  </a:lnTo>
                  <a:lnTo>
                    <a:pt x="264" y="48"/>
                  </a:lnTo>
                  <a:lnTo>
                    <a:pt x="276" y="51"/>
                  </a:lnTo>
                  <a:lnTo>
                    <a:pt x="288" y="54"/>
                  </a:lnTo>
                  <a:lnTo>
                    <a:pt x="288" y="616"/>
                  </a:lnTo>
                  <a:lnTo>
                    <a:pt x="288" y="616"/>
                  </a:lnTo>
                  <a:lnTo>
                    <a:pt x="266" y="618"/>
                  </a:lnTo>
                  <a:lnTo>
                    <a:pt x="245" y="621"/>
                  </a:lnTo>
                  <a:lnTo>
                    <a:pt x="223" y="624"/>
                  </a:lnTo>
                  <a:lnTo>
                    <a:pt x="202" y="629"/>
                  </a:lnTo>
                  <a:lnTo>
                    <a:pt x="182" y="636"/>
                  </a:lnTo>
                  <a:lnTo>
                    <a:pt x="162" y="643"/>
                  </a:lnTo>
                  <a:lnTo>
                    <a:pt x="144" y="651"/>
                  </a:lnTo>
                  <a:lnTo>
                    <a:pt x="124" y="661"/>
                  </a:lnTo>
                  <a:lnTo>
                    <a:pt x="106" y="671"/>
                  </a:lnTo>
                  <a:lnTo>
                    <a:pt x="89" y="682"/>
                  </a:lnTo>
                  <a:lnTo>
                    <a:pt x="73" y="694"/>
                  </a:lnTo>
                  <a:lnTo>
                    <a:pt x="56" y="707"/>
                  </a:lnTo>
                  <a:lnTo>
                    <a:pt x="41" y="720"/>
                  </a:lnTo>
                  <a:lnTo>
                    <a:pt x="26" y="735"/>
                  </a:lnTo>
                  <a:lnTo>
                    <a:pt x="13" y="750"/>
                  </a:lnTo>
                  <a:lnTo>
                    <a:pt x="0" y="766"/>
                  </a:lnTo>
                  <a:lnTo>
                    <a:pt x="38" y="766"/>
                  </a:lnTo>
                  <a:lnTo>
                    <a:pt x="38" y="766"/>
                  </a:lnTo>
                  <a:lnTo>
                    <a:pt x="64" y="740"/>
                  </a:lnTo>
                  <a:lnTo>
                    <a:pt x="93" y="717"/>
                  </a:lnTo>
                  <a:lnTo>
                    <a:pt x="122" y="695"/>
                  </a:lnTo>
                  <a:lnTo>
                    <a:pt x="155" y="679"/>
                  </a:lnTo>
                  <a:lnTo>
                    <a:pt x="172" y="672"/>
                  </a:lnTo>
                  <a:lnTo>
                    <a:pt x="190" y="666"/>
                  </a:lnTo>
                  <a:lnTo>
                    <a:pt x="208" y="659"/>
                  </a:lnTo>
                  <a:lnTo>
                    <a:pt x="226" y="654"/>
                  </a:lnTo>
                  <a:lnTo>
                    <a:pt x="245" y="651"/>
                  </a:lnTo>
                  <a:lnTo>
                    <a:pt x="263" y="649"/>
                  </a:lnTo>
                  <a:lnTo>
                    <a:pt x="283" y="648"/>
                  </a:lnTo>
                  <a:lnTo>
                    <a:pt x="302" y="646"/>
                  </a:lnTo>
                  <a:lnTo>
                    <a:pt x="302" y="646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68C808B-E90C-88DE-12CF-D429519F1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034" y="3757715"/>
              <a:ext cx="650482" cy="648259"/>
            </a:xfrm>
            <a:custGeom>
              <a:avLst/>
              <a:gdLst>
                <a:gd name="T0" fmla="*/ 585 w 585"/>
                <a:gd name="T1" fmla="*/ 291 h 583"/>
                <a:gd name="T2" fmla="*/ 579 w 585"/>
                <a:gd name="T3" fmla="*/ 350 h 583"/>
                <a:gd name="T4" fmla="*/ 562 w 585"/>
                <a:gd name="T5" fmla="*/ 405 h 583"/>
                <a:gd name="T6" fmla="*/ 534 w 585"/>
                <a:gd name="T7" fmla="*/ 455 h 583"/>
                <a:gd name="T8" fmla="*/ 499 w 585"/>
                <a:gd name="T9" fmla="*/ 498 h 583"/>
                <a:gd name="T10" fmla="*/ 456 w 585"/>
                <a:gd name="T11" fmla="*/ 534 h 583"/>
                <a:gd name="T12" fmla="*/ 407 w 585"/>
                <a:gd name="T13" fmla="*/ 560 h 583"/>
                <a:gd name="T14" fmla="*/ 352 w 585"/>
                <a:gd name="T15" fmla="*/ 578 h 583"/>
                <a:gd name="T16" fmla="*/ 293 w 585"/>
                <a:gd name="T17" fmla="*/ 583 h 583"/>
                <a:gd name="T18" fmla="*/ 263 w 585"/>
                <a:gd name="T19" fmla="*/ 582 h 583"/>
                <a:gd name="T20" fmla="*/ 205 w 585"/>
                <a:gd name="T21" fmla="*/ 570 h 583"/>
                <a:gd name="T22" fmla="*/ 154 w 585"/>
                <a:gd name="T23" fmla="*/ 549 h 583"/>
                <a:gd name="T24" fmla="*/ 108 w 585"/>
                <a:gd name="T25" fmla="*/ 517 h 583"/>
                <a:gd name="T26" fmla="*/ 68 w 585"/>
                <a:gd name="T27" fmla="*/ 478 h 583"/>
                <a:gd name="T28" fmla="*/ 37 w 585"/>
                <a:gd name="T29" fmla="*/ 431 h 583"/>
                <a:gd name="T30" fmla="*/ 13 w 585"/>
                <a:gd name="T31" fmla="*/ 379 h 583"/>
                <a:gd name="T32" fmla="*/ 2 w 585"/>
                <a:gd name="T33" fmla="*/ 322 h 583"/>
                <a:gd name="T34" fmla="*/ 0 w 585"/>
                <a:gd name="T35" fmla="*/ 291 h 583"/>
                <a:gd name="T36" fmla="*/ 7 w 585"/>
                <a:gd name="T37" fmla="*/ 233 h 583"/>
                <a:gd name="T38" fmla="*/ 23 w 585"/>
                <a:gd name="T39" fmla="*/ 179 h 583"/>
                <a:gd name="T40" fmla="*/ 51 w 585"/>
                <a:gd name="T41" fmla="*/ 129 h 583"/>
                <a:gd name="T42" fmla="*/ 86 w 585"/>
                <a:gd name="T43" fmla="*/ 86 h 583"/>
                <a:gd name="T44" fmla="*/ 129 w 585"/>
                <a:gd name="T45" fmla="*/ 50 h 583"/>
                <a:gd name="T46" fmla="*/ 179 w 585"/>
                <a:gd name="T47" fmla="*/ 23 h 583"/>
                <a:gd name="T48" fmla="*/ 233 w 585"/>
                <a:gd name="T49" fmla="*/ 5 h 583"/>
                <a:gd name="T50" fmla="*/ 293 w 585"/>
                <a:gd name="T51" fmla="*/ 0 h 583"/>
                <a:gd name="T52" fmla="*/ 323 w 585"/>
                <a:gd name="T53" fmla="*/ 2 h 583"/>
                <a:gd name="T54" fmla="*/ 379 w 585"/>
                <a:gd name="T55" fmla="*/ 13 h 583"/>
                <a:gd name="T56" fmla="*/ 432 w 585"/>
                <a:gd name="T57" fmla="*/ 35 h 583"/>
                <a:gd name="T58" fmla="*/ 478 w 585"/>
                <a:gd name="T59" fmla="*/ 66 h 583"/>
                <a:gd name="T60" fmla="*/ 518 w 585"/>
                <a:gd name="T61" fmla="*/ 106 h 583"/>
                <a:gd name="T62" fmla="*/ 549 w 585"/>
                <a:gd name="T63" fmla="*/ 152 h 583"/>
                <a:gd name="T64" fmla="*/ 572 w 585"/>
                <a:gd name="T65" fmla="*/ 205 h 583"/>
                <a:gd name="T66" fmla="*/ 584 w 585"/>
                <a:gd name="T67" fmla="*/ 261 h 583"/>
                <a:gd name="T68" fmla="*/ 585 w 585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5" h="583">
                  <a:moveTo>
                    <a:pt x="585" y="291"/>
                  </a:moveTo>
                  <a:lnTo>
                    <a:pt x="585" y="291"/>
                  </a:lnTo>
                  <a:lnTo>
                    <a:pt x="584" y="322"/>
                  </a:lnTo>
                  <a:lnTo>
                    <a:pt x="579" y="350"/>
                  </a:lnTo>
                  <a:lnTo>
                    <a:pt x="572" y="379"/>
                  </a:lnTo>
                  <a:lnTo>
                    <a:pt x="562" y="405"/>
                  </a:lnTo>
                  <a:lnTo>
                    <a:pt x="549" y="431"/>
                  </a:lnTo>
                  <a:lnTo>
                    <a:pt x="534" y="455"/>
                  </a:lnTo>
                  <a:lnTo>
                    <a:pt x="518" y="478"/>
                  </a:lnTo>
                  <a:lnTo>
                    <a:pt x="499" y="498"/>
                  </a:lnTo>
                  <a:lnTo>
                    <a:pt x="478" y="517"/>
                  </a:lnTo>
                  <a:lnTo>
                    <a:pt x="456" y="534"/>
                  </a:lnTo>
                  <a:lnTo>
                    <a:pt x="432" y="549"/>
                  </a:lnTo>
                  <a:lnTo>
                    <a:pt x="407" y="560"/>
                  </a:lnTo>
                  <a:lnTo>
                    <a:pt x="379" y="570"/>
                  </a:lnTo>
                  <a:lnTo>
                    <a:pt x="352" y="578"/>
                  </a:lnTo>
                  <a:lnTo>
                    <a:pt x="323" y="582"/>
                  </a:lnTo>
                  <a:lnTo>
                    <a:pt x="293" y="583"/>
                  </a:lnTo>
                  <a:lnTo>
                    <a:pt x="293" y="583"/>
                  </a:lnTo>
                  <a:lnTo>
                    <a:pt x="263" y="582"/>
                  </a:lnTo>
                  <a:lnTo>
                    <a:pt x="233" y="578"/>
                  </a:lnTo>
                  <a:lnTo>
                    <a:pt x="205" y="570"/>
                  </a:lnTo>
                  <a:lnTo>
                    <a:pt x="179" y="560"/>
                  </a:lnTo>
                  <a:lnTo>
                    <a:pt x="154" y="549"/>
                  </a:lnTo>
                  <a:lnTo>
                    <a:pt x="129" y="534"/>
                  </a:lnTo>
                  <a:lnTo>
                    <a:pt x="108" y="517"/>
                  </a:lnTo>
                  <a:lnTo>
                    <a:pt x="86" y="498"/>
                  </a:lnTo>
                  <a:lnTo>
                    <a:pt x="68" y="478"/>
                  </a:lnTo>
                  <a:lnTo>
                    <a:pt x="51" y="455"/>
                  </a:lnTo>
                  <a:lnTo>
                    <a:pt x="37" y="431"/>
                  </a:lnTo>
                  <a:lnTo>
                    <a:pt x="23" y="405"/>
                  </a:lnTo>
                  <a:lnTo>
                    <a:pt x="13" y="379"/>
                  </a:lnTo>
                  <a:lnTo>
                    <a:pt x="7" y="350"/>
                  </a:lnTo>
                  <a:lnTo>
                    <a:pt x="2" y="322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61"/>
                  </a:lnTo>
                  <a:lnTo>
                    <a:pt x="7" y="233"/>
                  </a:lnTo>
                  <a:lnTo>
                    <a:pt x="13" y="205"/>
                  </a:lnTo>
                  <a:lnTo>
                    <a:pt x="23" y="179"/>
                  </a:lnTo>
                  <a:lnTo>
                    <a:pt x="37" y="152"/>
                  </a:lnTo>
                  <a:lnTo>
                    <a:pt x="51" y="129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29" y="50"/>
                  </a:lnTo>
                  <a:lnTo>
                    <a:pt x="154" y="35"/>
                  </a:lnTo>
                  <a:lnTo>
                    <a:pt x="179" y="23"/>
                  </a:lnTo>
                  <a:lnTo>
                    <a:pt x="205" y="13"/>
                  </a:lnTo>
                  <a:lnTo>
                    <a:pt x="233" y="5"/>
                  </a:lnTo>
                  <a:lnTo>
                    <a:pt x="263" y="2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323" y="2"/>
                  </a:lnTo>
                  <a:lnTo>
                    <a:pt x="352" y="5"/>
                  </a:lnTo>
                  <a:lnTo>
                    <a:pt x="379" y="13"/>
                  </a:lnTo>
                  <a:lnTo>
                    <a:pt x="407" y="23"/>
                  </a:lnTo>
                  <a:lnTo>
                    <a:pt x="432" y="35"/>
                  </a:lnTo>
                  <a:lnTo>
                    <a:pt x="456" y="50"/>
                  </a:lnTo>
                  <a:lnTo>
                    <a:pt x="478" y="66"/>
                  </a:lnTo>
                  <a:lnTo>
                    <a:pt x="499" y="86"/>
                  </a:lnTo>
                  <a:lnTo>
                    <a:pt x="518" y="106"/>
                  </a:lnTo>
                  <a:lnTo>
                    <a:pt x="534" y="129"/>
                  </a:lnTo>
                  <a:lnTo>
                    <a:pt x="549" y="152"/>
                  </a:lnTo>
                  <a:lnTo>
                    <a:pt x="562" y="179"/>
                  </a:lnTo>
                  <a:lnTo>
                    <a:pt x="572" y="205"/>
                  </a:lnTo>
                  <a:lnTo>
                    <a:pt x="579" y="233"/>
                  </a:lnTo>
                  <a:lnTo>
                    <a:pt x="584" y="261"/>
                  </a:lnTo>
                  <a:lnTo>
                    <a:pt x="585" y="291"/>
                  </a:lnTo>
                  <a:lnTo>
                    <a:pt x="585" y="29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DBA1DD3F-9B27-719F-1B7A-E165CDCDE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980" y="2820353"/>
              <a:ext cx="196813" cy="61157"/>
            </a:xfrm>
            <a:custGeom>
              <a:avLst/>
              <a:gdLst>
                <a:gd name="T0" fmla="*/ 89 w 177"/>
                <a:gd name="T1" fmla="*/ 30 h 55"/>
                <a:gd name="T2" fmla="*/ 89 w 177"/>
                <a:gd name="T3" fmla="*/ 30 h 55"/>
                <a:gd name="T4" fmla="*/ 104 w 177"/>
                <a:gd name="T5" fmla="*/ 32 h 55"/>
                <a:gd name="T6" fmla="*/ 119 w 177"/>
                <a:gd name="T7" fmla="*/ 37 h 55"/>
                <a:gd name="T8" fmla="*/ 132 w 177"/>
                <a:gd name="T9" fmla="*/ 45 h 55"/>
                <a:gd name="T10" fmla="*/ 142 w 177"/>
                <a:gd name="T11" fmla="*/ 55 h 55"/>
                <a:gd name="T12" fmla="*/ 177 w 177"/>
                <a:gd name="T13" fmla="*/ 55 h 55"/>
                <a:gd name="T14" fmla="*/ 177 w 177"/>
                <a:gd name="T15" fmla="*/ 55 h 55"/>
                <a:gd name="T16" fmla="*/ 170 w 177"/>
                <a:gd name="T17" fmla="*/ 43 h 55"/>
                <a:gd name="T18" fmla="*/ 162 w 177"/>
                <a:gd name="T19" fmla="*/ 33 h 55"/>
                <a:gd name="T20" fmla="*/ 152 w 177"/>
                <a:gd name="T21" fmla="*/ 23 h 55"/>
                <a:gd name="T22" fmla="*/ 142 w 177"/>
                <a:gd name="T23" fmla="*/ 15 h 55"/>
                <a:gd name="T24" fmla="*/ 131 w 177"/>
                <a:gd name="T25" fmla="*/ 8 h 55"/>
                <a:gd name="T26" fmla="*/ 118 w 177"/>
                <a:gd name="T27" fmla="*/ 3 h 55"/>
                <a:gd name="T28" fmla="*/ 103 w 177"/>
                <a:gd name="T29" fmla="*/ 0 h 55"/>
                <a:gd name="T30" fmla="*/ 89 w 177"/>
                <a:gd name="T31" fmla="*/ 0 h 55"/>
                <a:gd name="T32" fmla="*/ 89 w 177"/>
                <a:gd name="T33" fmla="*/ 0 h 55"/>
                <a:gd name="T34" fmla="*/ 75 w 177"/>
                <a:gd name="T35" fmla="*/ 0 h 55"/>
                <a:gd name="T36" fmla="*/ 61 w 177"/>
                <a:gd name="T37" fmla="*/ 3 h 55"/>
                <a:gd name="T38" fmla="*/ 48 w 177"/>
                <a:gd name="T39" fmla="*/ 8 h 55"/>
                <a:gd name="T40" fmla="*/ 37 w 177"/>
                <a:gd name="T41" fmla="*/ 15 h 55"/>
                <a:gd name="T42" fmla="*/ 25 w 177"/>
                <a:gd name="T43" fmla="*/ 23 h 55"/>
                <a:gd name="T44" fmla="*/ 15 w 177"/>
                <a:gd name="T45" fmla="*/ 33 h 55"/>
                <a:gd name="T46" fmla="*/ 7 w 177"/>
                <a:gd name="T47" fmla="*/ 43 h 55"/>
                <a:gd name="T48" fmla="*/ 0 w 177"/>
                <a:gd name="T49" fmla="*/ 55 h 55"/>
                <a:gd name="T50" fmla="*/ 37 w 177"/>
                <a:gd name="T51" fmla="*/ 55 h 55"/>
                <a:gd name="T52" fmla="*/ 37 w 177"/>
                <a:gd name="T53" fmla="*/ 55 h 55"/>
                <a:gd name="T54" fmla="*/ 46 w 177"/>
                <a:gd name="T55" fmla="*/ 45 h 55"/>
                <a:gd name="T56" fmla="*/ 60 w 177"/>
                <a:gd name="T57" fmla="*/ 37 h 55"/>
                <a:gd name="T58" fmla="*/ 73 w 177"/>
                <a:gd name="T59" fmla="*/ 32 h 55"/>
                <a:gd name="T60" fmla="*/ 89 w 177"/>
                <a:gd name="T61" fmla="*/ 30 h 55"/>
                <a:gd name="T62" fmla="*/ 89 w 177"/>
                <a:gd name="T63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55">
                  <a:moveTo>
                    <a:pt x="89" y="30"/>
                  </a:moveTo>
                  <a:lnTo>
                    <a:pt x="89" y="30"/>
                  </a:lnTo>
                  <a:lnTo>
                    <a:pt x="104" y="32"/>
                  </a:lnTo>
                  <a:lnTo>
                    <a:pt x="119" y="37"/>
                  </a:lnTo>
                  <a:lnTo>
                    <a:pt x="132" y="45"/>
                  </a:lnTo>
                  <a:lnTo>
                    <a:pt x="142" y="55"/>
                  </a:lnTo>
                  <a:lnTo>
                    <a:pt x="177" y="55"/>
                  </a:lnTo>
                  <a:lnTo>
                    <a:pt x="177" y="55"/>
                  </a:lnTo>
                  <a:lnTo>
                    <a:pt x="170" y="43"/>
                  </a:lnTo>
                  <a:lnTo>
                    <a:pt x="162" y="33"/>
                  </a:lnTo>
                  <a:lnTo>
                    <a:pt x="152" y="23"/>
                  </a:lnTo>
                  <a:lnTo>
                    <a:pt x="142" y="15"/>
                  </a:lnTo>
                  <a:lnTo>
                    <a:pt x="131" y="8"/>
                  </a:lnTo>
                  <a:lnTo>
                    <a:pt x="118" y="3"/>
                  </a:lnTo>
                  <a:lnTo>
                    <a:pt x="103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75" y="0"/>
                  </a:lnTo>
                  <a:lnTo>
                    <a:pt x="61" y="3"/>
                  </a:lnTo>
                  <a:lnTo>
                    <a:pt x="48" y="8"/>
                  </a:lnTo>
                  <a:lnTo>
                    <a:pt x="37" y="15"/>
                  </a:lnTo>
                  <a:lnTo>
                    <a:pt x="25" y="23"/>
                  </a:lnTo>
                  <a:lnTo>
                    <a:pt x="15" y="33"/>
                  </a:lnTo>
                  <a:lnTo>
                    <a:pt x="7" y="43"/>
                  </a:lnTo>
                  <a:lnTo>
                    <a:pt x="0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6" y="45"/>
                  </a:lnTo>
                  <a:lnTo>
                    <a:pt x="60" y="37"/>
                  </a:lnTo>
                  <a:lnTo>
                    <a:pt x="73" y="32"/>
                  </a:ln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49">
              <a:extLst>
                <a:ext uri="{FF2B5EF4-FFF2-40B4-BE49-F238E27FC236}">
                  <a16:creationId xmlns:a16="http://schemas.microsoft.com/office/drawing/2014/main" id="{9E166C1B-AE64-AC47-6766-F24CA8C51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138" y="4342593"/>
              <a:ext cx="672721" cy="166790"/>
            </a:xfrm>
            <a:custGeom>
              <a:avLst/>
              <a:gdLst>
                <a:gd name="T0" fmla="*/ 302 w 605"/>
                <a:gd name="T1" fmla="*/ 119 h 150"/>
                <a:gd name="T2" fmla="*/ 263 w 605"/>
                <a:gd name="T3" fmla="*/ 117 h 150"/>
                <a:gd name="T4" fmla="*/ 226 w 605"/>
                <a:gd name="T5" fmla="*/ 110 h 150"/>
                <a:gd name="T6" fmla="*/ 190 w 605"/>
                <a:gd name="T7" fmla="*/ 100 h 150"/>
                <a:gd name="T8" fmla="*/ 155 w 605"/>
                <a:gd name="T9" fmla="*/ 87 h 150"/>
                <a:gd name="T10" fmla="*/ 93 w 605"/>
                <a:gd name="T11" fmla="*/ 49 h 150"/>
                <a:gd name="T12" fmla="*/ 38 w 605"/>
                <a:gd name="T13" fmla="*/ 0 h 150"/>
                <a:gd name="T14" fmla="*/ 0 w 605"/>
                <a:gd name="T15" fmla="*/ 0 h 150"/>
                <a:gd name="T16" fmla="*/ 28 w 605"/>
                <a:gd name="T17" fmla="*/ 33 h 150"/>
                <a:gd name="T18" fmla="*/ 59 w 605"/>
                <a:gd name="T19" fmla="*/ 61 h 150"/>
                <a:gd name="T20" fmla="*/ 94 w 605"/>
                <a:gd name="T21" fmla="*/ 87 h 150"/>
                <a:gd name="T22" fmla="*/ 131 w 605"/>
                <a:gd name="T23" fmla="*/ 109 h 150"/>
                <a:gd name="T24" fmla="*/ 170 w 605"/>
                <a:gd name="T25" fmla="*/ 125 h 150"/>
                <a:gd name="T26" fmla="*/ 213 w 605"/>
                <a:gd name="T27" fmla="*/ 138 h 150"/>
                <a:gd name="T28" fmla="*/ 256 w 605"/>
                <a:gd name="T29" fmla="*/ 147 h 150"/>
                <a:gd name="T30" fmla="*/ 302 w 605"/>
                <a:gd name="T31" fmla="*/ 150 h 150"/>
                <a:gd name="T32" fmla="*/ 326 w 605"/>
                <a:gd name="T33" fmla="*/ 148 h 150"/>
                <a:gd name="T34" fmla="*/ 370 w 605"/>
                <a:gd name="T35" fmla="*/ 143 h 150"/>
                <a:gd name="T36" fmla="*/ 413 w 605"/>
                <a:gd name="T37" fmla="*/ 133 h 150"/>
                <a:gd name="T38" fmla="*/ 455 w 605"/>
                <a:gd name="T39" fmla="*/ 117 h 150"/>
                <a:gd name="T40" fmla="*/ 493 w 605"/>
                <a:gd name="T41" fmla="*/ 99 h 150"/>
                <a:gd name="T42" fmla="*/ 529 w 605"/>
                <a:gd name="T43" fmla="*/ 74 h 150"/>
                <a:gd name="T44" fmla="*/ 562 w 605"/>
                <a:gd name="T45" fmla="*/ 48 h 150"/>
                <a:gd name="T46" fmla="*/ 592 w 605"/>
                <a:gd name="T47" fmla="*/ 16 h 150"/>
                <a:gd name="T48" fmla="*/ 565 w 605"/>
                <a:gd name="T49" fmla="*/ 0 h 150"/>
                <a:gd name="T50" fmla="*/ 540 w 605"/>
                <a:gd name="T51" fmla="*/ 26 h 150"/>
                <a:gd name="T52" fmla="*/ 483 w 605"/>
                <a:gd name="T53" fmla="*/ 69 h 150"/>
                <a:gd name="T54" fmla="*/ 433 w 605"/>
                <a:gd name="T55" fmla="*/ 94 h 150"/>
                <a:gd name="T56" fmla="*/ 397 w 605"/>
                <a:gd name="T57" fmla="*/ 107 h 150"/>
                <a:gd name="T58" fmla="*/ 360 w 605"/>
                <a:gd name="T59" fmla="*/ 115 h 150"/>
                <a:gd name="T60" fmla="*/ 322 w 605"/>
                <a:gd name="T61" fmla="*/ 119 h 150"/>
                <a:gd name="T62" fmla="*/ 302 w 605"/>
                <a:gd name="T63" fmla="*/ 1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2" y="119"/>
                  </a:moveTo>
                  <a:lnTo>
                    <a:pt x="302" y="119"/>
                  </a:lnTo>
                  <a:lnTo>
                    <a:pt x="283" y="119"/>
                  </a:lnTo>
                  <a:lnTo>
                    <a:pt x="263" y="117"/>
                  </a:lnTo>
                  <a:lnTo>
                    <a:pt x="245" y="115"/>
                  </a:lnTo>
                  <a:lnTo>
                    <a:pt x="226" y="110"/>
                  </a:lnTo>
                  <a:lnTo>
                    <a:pt x="208" y="107"/>
                  </a:lnTo>
                  <a:lnTo>
                    <a:pt x="190" y="100"/>
                  </a:lnTo>
                  <a:lnTo>
                    <a:pt x="172" y="94"/>
                  </a:lnTo>
                  <a:lnTo>
                    <a:pt x="155" y="87"/>
                  </a:lnTo>
                  <a:lnTo>
                    <a:pt x="122" y="69"/>
                  </a:lnTo>
                  <a:lnTo>
                    <a:pt x="93" y="49"/>
                  </a:lnTo>
                  <a:lnTo>
                    <a:pt x="64" y="2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6"/>
                  </a:lnTo>
                  <a:lnTo>
                    <a:pt x="28" y="33"/>
                  </a:lnTo>
                  <a:lnTo>
                    <a:pt x="43" y="48"/>
                  </a:lnTo>
                  <a:lnTo>
                    <a:pt x="59" y="61"/>
                  </a:lnTo>
                  <a:lnTo>
                    <a:pt x="76" y="74"/>
                  </a:lnTo>
                  <a:lnTo>
                    <a:pt x="94" y="87"/>
                  </a:lnTo>
                  <a:lnTo>
                    <a:pt x="112" y="99"/>
                  </a:lnTo>
                  <a:lnTo>
                    <a:pt x="131" y="109"/>
                  </a:lnTo>
                  <a:lnTo>
                    <a:pt x="150" y="117"/>
                  </a:lnTo>
                  <a:lnTo>
                    <a:pt x="170" y="125"/>
                  </a:lnTo>
                  <a:lnTo>
                    <a:pt x="192" y="133"/>
                  </a:lnTo>
                  <a:lnTo>
                    <a:pt x="213" y="138"/>
                  </a:lnTo>
                  <a:lnTo>
                    <a:pt x="235" y="143"/>
                  </a:lnTo>
                  <a:lnTo>
                    <a:pt x="256" y="147"/>
                  </a:lnTo>
                  <a:lnTo>
                    <a:pt x="279" y="148"/>
                  </a:lnTo>
                  <a:lnTo>
                    <a:pt x="302" y="150"/>
                  </a:lnTo>
                  <a:lnTo>
                    <a:pt x="302" y="150"/>
                  </a:lnTo>
                  <a:lnTo>
                    <a:pt x="326" y="148"/>
                  </a:lnTo>
                  <a:lnTo>
                    <a:pt x="347" y="147"/>
                  </a:lnTo>
                  <a:lnTo>
                    <a:pt x="370" y="143"/>
                  </a:lnTo>
                  <a:lnTo>
                    <a:pt x="392" y="138"/>
                  </a:lnTo>
                  <a:lnTo>
                    <a:pt x="413" y="133"/>
                  </a:lnTo>
                  <a:lnTo>
                    <a:pt x="433" y="125"/>
                  </a:lnTo>
                  <a:lnTo>
                    <a:pt x="455" y="117"/>
                  </a:lnTo>
                  <a:lnTo>
                    <a:pt x="474" y="109"/>
                  </a:lnTo>
                  <a:lnTo>
                    <a:pt x="493" y="99"/>
                  </a:lnTo>
                  <a:lnTo>
                    <a:pt x="511" y="87"/>
                  </a:lnTo>
                  <a:lnTo>
                    <a:pt x="529" y="74"/>
                  </a:lnTo>
                  <a:lnTo>
                    <a:pt x="545" y="61"/>
                  </a:lnTo>
                  <a:lnTo>
                    <a:pt x="562" y="48"/>
                  </a:lnTo>
                  <a:lnTo>
                    <a:pt x="577" y="33"/>
                  </a:lnTo>
                  <a:lnTo>
                    <a:pt x="592" y="16"/>
                  </a:lnTo>
                  <a:lnTo>
                    <a:pt x="605" y="0"/>
                  </a:lnTo>
                  <a:lnTo>
                    <a:pt x="565" y="0"/>
                  </a:lnTo>
                  <a:lnTo>
                    <a:pt x="565" y="0"/>
                  </a:lnTo>
                  <a:lnTo>
                    <a:pt x="540" y="26"/>
                  </a:lnTo>
                  <a:lnTo>
                    <a:pt x="512" y="49"/>
                  </a:lnTo>
                  <a:lnTo>
                    <a:pt x="483" y="69"/>
                  </a:lnTo>
                  <a:lnTo>
                    <a:pt x="450" y="87"/>
                  </a:lnTo>
                  <a:lnTo>
                    <a:pt x="433" y="94"/>
                  </a:lnTo>
                  <a:lnTo>
                    <a:pt x="415" y="100"/>
                  </a:lnTo>
                  <a:lnTo>
                    <a:pt x="397" y="107"/>
                  </a:lnTo>
                  <a:lnTo>
                    <a:pt x="378" y="110"/>
                  </a:lnTo>
                  <a:lnTo>
                    <a:pt x="360" y="115"/>
                  </a:lnTo>
                  <a:lnTo>
                    <a:pt x="340" y="117"/>
                  </a:lnTo>
                  <a:lnTo>
                    <a:pt x="322" y="119"/>
                  </a:lnTo>
                  <a:lnTo>
                    <a:pt x="302" y="119"/>
                  </a:lnTo>
                  <a:lnTo>
                    <a:pt x="302" y="11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3" name="Freeform 51">
              <a:extLst>
                <a:ext uri="{FF2B5EF4-FFF2-40B4-BE49-F238E27FC236}">
                  <a16:creationId xmlns:a16="http://schemas.microsoft.com/office/drawing/2014/main" id="{9E36AF16-09FB-E909-15C4-E7D14E2E2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2458" y="2875950"/>
              <a:ext cx="106746" cy="106746"/>
            </a:xfrm>
            <a:custGeom>
              <a:avLst/>
              <a:gdLst>
                <a:gd name="T0" fmla="*/ 0 w 96"/>
                <a:gd name="T1" fmla="*/ 48 h 96"/>
                <a:gd name="T2" fmla="*/ 0 w 96"/>
                <a:gd name="T3" fmla="*/ 48 h 96"/>
                <a:gd name="T4" fmla="*/ 2 w 96"/>
                <a:gd name="T5" fmla="*/ 58 h 96"/>
                <a:gd name="T6" fmla="*/ 3 w 96"/>
                <a:gd name="T7" fmla="*/ 66 h 96"/>
                <a:gd name="T8" fmla="*/ 8 w 96"/>
                <a:gd name="T9" fmla="*/ 74 h 96"/>
                <a:gd name="T10" fmla="*/ 15 w 96"/>
                <a:gd name="T11" fmla="*/ 82 h 96"/>
                <a:gd name="T12" fmla="*/ 21 w 96"/>
                <a:gd name="T13" fmla="*/ 87 h 96"/>
                <a:gd name="T14" fmla="*/ 30 w 96"/>
                <a:gd name="T15" fmla="*/ 92 h 96"/>
                <a:gd name="T16" fmla="*/ 38 w 96"/>
                <a:gd name="T17" fmla="*/ 94 h 96"/>
                <a:gd name="T18" fmla="*/ 48 w 96"/>
                <a:gd name="T19" fmla="*/ 96 h 96"/>
                <a:gd name="T20" fmla="*/ 48 w 96"/>
                <a:gd name="T21" fmla="*/ 96 h 96"/>
                <a:gd name="T22" fmla="*/ 58 w 96"/>
                <a:gd name="T23" fmla="*/ 94 h 96"/>
                <a:gd name="T24" fmla="*/ 66 w 96"/>
                <a:gd name="T25" fmla="*/ 92 h 96"/>
                <a:gd name="T26" fmla="*/ 74 w 96"/>
                <a:gd name="T27" fmla="*/ 87 h 96"/>
                <a:gd name="T28" fmla="*/ 81 w 96"/>
                <a:gd name="T29" fmla="*/ 82 h 96"/>
                <a:gd name="T30" fmla="*/ 87 w 96"/>
                <a:gd name="T31" fmla="*/ 74 h 96"/>
                <a:gd name="T32" fmla="*/ 92 w 96"/>
                <a:gd name="T33" fmla="*/ 66 h 96"/>
                <a:gd name="T34" fmla="*/ 94 w 96"/>
                <a:gd name="T35" fmla="*/ 58 h 96"/>
                <a:gd name="T36" fmla="*/ 96 w 96"/>
                <a:gd name="T37" fmla="*/ 48 h 96"/>
                <a:gd name="T38" fmla="*/ 96 w 96"/>
                <a:gd name="T39" fmla="*/ 48 h 96"/>
                <a:gd name="T40" fmla="*/ 94 w 96"/>
                <a:gd name="T41" fmla="*/ 38 h 96"/>
                <a:gd name="T42" fmla="*/ 92 w 96"/>
                <a:gd name="T43" fmla="*/ 29 h 96"/>
                <a:gd name="T44" fmla="*/ 87 w 96"/>
                <a:gd name="T45" fmla="*/ 21 h 96"/>
                <a:gd name="T46" fmla="*/ 81 w 96"/>
                <a:gd name="T47" fmla="*/ 15 h 96"/>
                <a:gd name="T48" fmla="*/ 74 w 96"/>
                <a:gd name="T49" fmla="*/ 8 h 96"/>
                <a:gd name="T50" fmla="*/ 66 w 96"/>
                <a:gd name="T51" fmla="*/ 5 h 96"/>
                <a:gd name="T52" fmla="*/ 58 w 96"/>
                <a:gd name="T53" fmla="*/ 1 h 96"/>
                <a:gd name="T54" fmla="*/ 48 w 96"/>
                <a:gd name="T55" fmla="*/ 0 h 96"/>
                <a:gd name="T56" fmla="*/ 48 w 96"/>
                <a:gd name="T57" fmla="*/ 0 h 96"/>
                <a:gd name="T58" fmla="*/ 38 w 96"/>
                <a:gd name="T59" fmla="*/ 1 h 96"/>
                <a:gd name="T60" fmla="*/ 30 w 96"/>
                <a:gd name="T61" fmla="*/ 5 h 96"/>
                <a:gd name="T62" fmla="*/ 21 w 96"/>
                <a:gd name="T63" fmla="*/ 8 h 96"/>
                <a:gd name="T64" fmla="*/ 15 w 96"/>
                <a:gd name="T65" fmla="*/ 15 h 96"/>
                <a:gd name="T66" fmla="*/ 8 w 96"/>
                <a:gd name="T67" fmla="*/ 21 h 96"/>
                <a:gd name="T68" fmla="*/ 3 w 96"/>
                <a:gd name="T69" fmla="*/ 29 h 96"/>
                <a:gd name="T70" fmla="*/ 2 w 96"/>
                <a:gd name="T71" fmla="*/ 38 h 96"/>
                <a:gd name="T72" fmla="*/ 0 w 96"/>
                <a:gd name="T73" fmla="*/ 48 h 96"/>
                <a:gd name="T74" fmla="*/ 0 w 96"/>
                <a:gd name="T75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96">
                  <a:moveTo>
                    <a:pt x="0" y="48"/>
                  </a:moveTo>
                  <a:lnTo>
                    <a:pt x="0" y="48"/>
                  </a:lnTo>
                  <a:lnTo>
                    <a:pt x="2" y="58"/>
                  </a:lnTo>
                  <a:lnTo>
                    <a:pt x="3" y="66"/>
                  </a:lnTo>
                  <a:lnTo>
                    <a:pt x="8" y="74"/>
                  </a:lnTo>
                  <a:lnTo>
                    <a:pt x="15" y="82"/>
                  </a:lnTo>
                  <a:lnTo>
                    <a:pt x="21" y="87"/>
                  </a:lnTo>
                  <a:lnTo>
                    <a:pt x="30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8" y="94"/>
                  </a:lnTo>
                  <a:lnTo>
                    <a:pt x="66" y="92"/>
                  </a:lnTo>
                  <a:lnTo>
                    <a:pt x="74" y="87"/>
                  </a:lnTo>
                  <a:lnTo>
                    <a:pt x="81" y="82"/>
                  </a:lnTo>
                  <a:lnTo>
                    <a:pt x="87" y="74"/>
                  </a:lnTo>
                  <a:lnTo>
                    <a:pt x="92" y="66"/>
                  </a:lnTo>
                  <a:lnTo>
                    <a:pt x="94" y="5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4" y="38"/>
                  </a:lnTo>
                  <a:lnTo>
                    <a:pt x="92" y="29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8"/>
                  </a:lnTo>
                  <a:lnTo>
                    <a:pt x="66" y="5"/>
                  </a:lnTo>
                  <a:lnTo>
                    <a:pt x="58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5"/>
                  </a:lnTo>
                  <a:lnTo>
                    <a:pt x="21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E2006A2-56CF-8A57-747A-4EF2E4951B39}"/>
                </a:ext>
              </a:extLst>
            </p:cNvPr>
            <p:cNvGrpSpPr/>
            <p:nvPr/>
          </p:nvGrpSpPr>
          <p:grpSpPr>
            <a:xfrm>
              <a:off x="1324592" y="3898930"/>
              <a:ext cx="345812" cy="353595"/>
              <a:chOff x="1400175" y="5546725"/>
              <a:chExt cx="493713" cy="504825"/>
            </a:xfrm>
          </p:grpSpPr>
          <p:sp>
            <p:nvSpPr>
              <p:cNvPr id="70" name="Freeform 86">
                <a:extLst>
                  <a:ext uri="{FF2B5EF4-FFF2-40B4-BE49-F238E27FC236}">
                    <a16:creationId xmlns:a16="http://schemas.microsoft.com/office/drawing/2014/main" id="{CB14CAF8-E2F5-244A-4736-8DA94A7EB1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6700" y="5749925"/>
                <a:ext cx="220663" cy="301625"/>
              </a:xfrm>
              <a:custGeom>
                <a:avLst/>
                <a:gdLst>
                  <a:gd name="T0" fmla="*/ 121 w 139"/>
                  <a:gd name="T1" fmla="*/ 21 h 190"/>
                  <a:gd name="T2" fmla="*/ 131 w 139"/>
                  <a:gd name="T3" fmla="*/ 38 h 190"/>
                  <a:gd name="T4" fmla="*/ 134 w 139"/>
                  <a:gd name="T5" fmla="*/ 57 h 190"/>
                  <a:gd name="T6" fmla="*/ 96 w 139"/>
                  <a:gd name="T7" fmla="*/ 57 h 190"/>
                  <a:gd name="T8" fmla="*/ 93 w 139"/>
                  <a:gd name="T9" fmla="*/ 43 h 190"/>
                  <a:gd name="T10" fmla="*/ 89 w 139"/>
                  <a:gd name="T11" fmla="*/ 41 h 190"/>
                  <a:gd name="T12" fmla="*/ 76 w 139"/>
                  <a:gd name="T13" fmla="*/ 38 h 190"/>
                  <a:gd name="T14" fmla="*/ 76 w 139"/>
                  <a:gd name="T15" fmla="*/ 71 h 190"/>
                  <a:gd name="T16" fmla="*/ 93 w 139"/>
                  <a:gd name="T17" fmla="*/ 76 h 190"/>
                  <a:gd name="T18" fmla="*/ 119 w 139"/>
                  <a:gd name="T19" fmla="*/ 87 h 190"/>
                  <a:gd name="T20" fmla="*/ 126 w 139"/>
                  <a:gd name="T21" fmla="*/ 92 h 190"/>
                  <a:gd name="T22" fmla="*/ 136 w 139"/>
                  <a:gd name="T23" fmla="*/ 105 h 190"/>
                  <a:gd name="T24" fmla="*/ 139 w 139"/>
                  <a:gd name="T25" fmla="*/ 125 h 190"/>
                  <a:gd name="T26" fmla="*/ 137 w 139"/>
                  <a:gd name="T27" fmla="*/ 135 h 190"/>
                  <a:gd name="T28" fmla="*/ 131 w 139"/>
                  <a:gd name="T29" fmla="*/ 155 h 190"/>
                  <a:gd name="T30" fmla="*/ 124 w 139"/>
                  <a:gd name="T31" fmla="*/ 162 h 190"/>
                  <a:gd name="T32" fmla="*/ 103 w 139"/>
                  <a:gd name="T33" fmla="*/ 173 h 190"/>
                  <a:gd name="T34" fmla="*/ 76 w 139"/>
                  <a:gd name="T35" fmla="*/ 178 h 190"/>
                  <a:gd name="T36" fmla="*/ 63 w 139"/>
                  <a:gd name="T37" fmla="*/ 190 h 190"/>
                  <a:gd name="T38" fmla="*/ 63 w 139"/>
                  <a:gd name="T39" fmla="*/ 178 h 190"/>
                  <a:gd name="T40" fmla="*/ 38 w 139"/>
                  <a:gd name="T41" fmla="*/ 173 h 190"/>
                  <a:gd name="T42" fmla="*/ 17 w 139"/>
                  <a:gd name="T43" fmla="*/ 160 h 190"/>
                  <a:gd name="T44" fmla="*/ 10 w 139"/>
                  <a:gd name="T45" fmla="*/ 153 h 190"/>
                  <a:gd name="T46" fmla="*/ 2 w 139"/>
                  <a:gd name="T47" fmla="*/ 132 h 190"/>
                  <a:gd name="T48" fmla="*/ 41 w 139"/>
                  <a:gd name="T49" fmla="*/ 120 h 190"/>
                  <a:gd name="T50" fmla="*/ 43 w 139"/>
                  <a:gd name="T51" fmla="*/ 132 h 190"/>
                  <a:gd name="T52" fmla="*/ 46 w 139"/>
                  <a:gd name="T53" fmla="*/ 138 h 190"/>
                  <a:gd name="T54" fmla="*/ 53 w 139"/>
                  <a:gd name="T55" fmla="*/ 143 h 190"/>
                  <a:gd name="T56" fmla="*/ 63 w 139"/>
                  <a:gd name="T57" fmla="*/ 109 h 190"/>
                  <a:gd name="T58" fmla="*/ 51 w 139"/>
                  <a:gd name="T59" fmla="*/ 105 h 190"/>
                  <a:gd name="T60" fmla="*/ 26 w 139"/>
                  <a:gd name="T61" fmla="*/ 97 h 190"/>
                  <a:gd name="T62" fmla="*/ 17 w 139"/>
                  <a:gd name="T63" fmla="*/ 89 h 190"/>
                  <a:gd name="T64" fmla="*/ 7 w 139"/>
                  <a:gd name="T65" fmla="*/ 76 h 190"/>
                  <a:gd name="T66" fmla="*/ 3 w 139"/>
                  <a:gd name="T67" fmla="*/ 57 h 190"/>
                  <a:gd name="T68" fmla="*/ 3 w 139"/>
                  <a:gd name="T69" fmla="*/ 47 h 190"/>
                  <a:gd name="T70" fmla="*/ 12 w 139"/>
                  <a:gd name="T71" fmla="*/ 29 h 190"/>
                  <a:gd name="T72" fmla="*/ 18 w 139"/>
                  <a:gd name="T73" fmla="*/ 23 h 190"/>
                  <a:gd name="T74" fmla="*/ 40 w 139"/>
                  <a:gd name="T75" fmla="*/ 11 h 190"/>
                  <a:gd name="T76" fmla="*/ 63 w 139"/>
                  <a:gd name="T77" fmla="*/ 9 h 190"/>
                  <a:gd name="T78" fmla="*/ 63 w 139"/>
                  <a:gd name="T79" fmla="*/ 0 h 190"/>
                  <a:gd name="T80" fmla="*/ 73 w 139"/>
                  <a:gd name="T81" fmla="*/ 1 h 190"/>
                  <a:gd name="T82" fmla="*/ 76 w 139"/>
                  <a:gd name="T83" fmla="*/ 0 h 190"/>
                  <a:gd name="T84" fmla="*/ 76 w 139"/>
                  <a:gd name="T85" fmla="*/ 9 h 190"/>
                  <a:gd name="T86" fmla="*/ 79 w 139"/>
                  <a:gd name="T87" fmla="*/ 9 h 190"/>
                  <a:gd name="T88" fmla="*/ 103 w 139"/>
                  <a:gd name="T89" fmla="*/ 13 h 190"/>
                  <a:gd name="T90" fmla="*/ 121 w 139"/>
                  <a:gd name="T91" fmla="*/ 21 h 190"/>
                  <a:gd name="T92" fmla="*/ 63 w 139"/>
                  <a:gd name="T93" fmla="*/ 38 h 190"/>
                  <a:gd name="T94" fmla="*/ 55 w 139"/>
                  <a:gd name="T95" fmla="*/ 38 h 190"/>
                  <a:gd name="T96" fmla="*/ 48 w 139"/>
                  <a:gd name="T97" fmla="*/ 41 h 190"/>
                  <a:gd name="T98" fmla="*/ 43 w 139"/>
                  <a:gd name="T99" fmla="*/ 51 h 190"/>
                  <a:gd name="T100" fmla="*/ 48 w 139"/>
                  <a:gd name="T101" fmla="*/ 62 h 190"/>
                  <a:gd name="T102" fmla="*/ 55 w 139"/>
                  <a:gd name="T103" fmla="*/ 66 h 190"/>
                  <a:gd name="T104" fmla="*/ 63 w 139"/>
                  <a:gd name="T105" fmla="*/ 38 h 190"/>
                  <a:gd name="T106" fmla="*/ 76 w 139"/>
                  <a:gd name="T107" fmla="*/ 145 h 190"/>
                  <a:gd name="T108" fmla="*/ 86 w 139"/>
                  <a:gd name="T109" fmla="*/ 143 h 190"/>
                  <a:gd name="T110" fmla="*/ 93 w 139"/>
                  <a:gd name="T111" fmla="*/ 142 h 190"/>
                  <a:gd name="T112" fmla="*/ 98 w 139"/>
                  <a:gd name="T113" fmla="*/ 130 h 190"/>
                  <a:gd name="T114" fmla="*/ 94 w 139"/>
                  <a:gd name="T115" fmla="*/ 119 h 190"/>
                  <a:gd name="T116" fmla="*/ 86 w 139"/>
                  <a:gd name="T117" fmla="*/ 115 h 190"/>
                  <a:gd name="T118" fmla="*/ 76 w 139"/>
                  <a:gd name="T119" fmla="*/ 14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" h="190">
                    <a:moveTo>
                      <a:pt x="121" y="21"/>
                    </a:moveTo>
                    <a:lnTo>
                      <a:pt x="121" y="21"/>
                    </a:lnTo>
                    <a:lnTo>
                      <a:pt x="126" y="29"/>
                    </a:lnTo>
                    <a:lnTo>
                      <a:pt x="131" y="38"/>
                    </a:lnTo>
                    <a:lnTo>
                      <a:pt x="132" y="46"/>
                    </a:lnTo>
                    <a:lnTo>
                      <a:pt x="134" y="57"/>
                    </a:lnTo>
                    <a:lnTo>
                      <a:pt x="96" y="57"/>
                    </a:lnTo>
                    <a:lnTo>
                      <a:pt x="96" y="57"/>
                    </a:lnTo>
                    <a:lnTo>
                      <a:pt x="96" y="49"/>
                    </a:lnTo>
                    <a:lnTo>
                      <a:pt x="93" y="43"/>
                    </a:lnTo>
                    <a:lnTo>
                      <a:pt x="93" y="43"/>
                    </a:lnTo>
                    <a:lnTo>
                      <a:pt x="89" y="41"/>
                    </a:lnTo>
                    <a:lnTo>
                      <a:pt x="86" y="39"/>
                    </a:lnTo>
                    <a:lnTo>
                      <a:pt x="76" y="38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12" y="82"/>
                    </a:lnTo>
                    <a:lnTo>
                      <a:pt x="119" y="87"/>
                    </a:lnTo>
                    <a:lnTo>
                      <a:pt x="126" y="92"/>
                    </a:lnTo>
                    <a:lnTo>
                      <a:pt x="126" y="92"/>
                    </a:lnTo>
                    <a:lnTo>
                      <a:pt x="131" y="99"/>
                    </a:lnTo>
                    <a:lnTo>
                      <a:pt x="136" y="105"/>
                    </a:lnTo>
                    <a:lnTo>
                      <a:pt x="137" y="115"/>
                    </a:lnTo>
                    <a:lnTo>
                      <a:pt x="139" y="125"/>
                    </a:lnTo>
                    <a:lnTo>
                      <a:pt x="139" y="125"/>
                    </a:lnTo>
                    <a:lnTo>
                      <a:pt x="137" y="135"/>
                    </a:lnTo>
                    <a:lnTo>
                      <a:pt x="136" y="145"/>
                    </a:lnTo>
                    <a:lnTo>
                      <a:pt x="131" y="155"/>
                    </a:lnTo>
                    <a:lnTo>
                      <a:pt x="124" y="162"/>
                    </a:lnTo>
                    <a:lnTo>
                      <a:pt x="124" y="162"/>
                    </a:lnTo>
                    <a:lnTo>
                      <a:pt x="114" y="168"/>
                    </a:lnTo>
                    <a:lnTo>
                      <a:pt x="103" y="173"/>
                    </a:lnTo>
                    <a:lnTo>
                      <a:pt x="89" y="176"/>
                    </a:lnTo>
                    <a:lnTo>
                      <a:pt x="76" y="178"/>
                    </a:lnTo>
                    <a:lnTo>
                      <a:pt x="76" y="190"/>
                    </a:lnTo>
                    <a:lnTo>
                      <a:pt x="63" y="190"/>
                    </a:lnTo>
                    <a:lnTo>
                      <a:pt x="63" y="178"/>
                    </a:lnTo>
                    <a:lnTo>
                      <a:pt x="63" y="178"/>
                    </a:lnTo>
                    <a:lnTo>
                      <a:pt x="50" y="176"/>
                    </a:lnTo>
                    <a:lnTo>
                      <a:pt x="38" y="173"/>
                    </a:lnTo>
                    <a:lnTo>
                      <a:pt x="26" y="168"/>
                    </a:lnTo>
                    <a:lnTo>
                      <a:pt x="17" y="160"/>
                    </a:lnTo>
                    <a:lnTo>
                      <a:pt x="17" y="160"/>
                    </a:lnTo>
                    <a:lnTo>
                      <a:pt x="10" y="153"/>
                    </a:lnTo>
                    <a:lnTo>
                      <a:pt x="5" y="143"/>
                    </a:lnTo>
                    <a:lnTo>
                      <a:pt x="2" y="132"/>
                    </a:lnTo>
                    <a:lnTo>
                      <a:pt x="0" y="120"/>
                    </a:lnTo>
                    <a:lnTo>
                      <a:pt x="41" y="120"/>
                    </a:lnTo>
                    <a:lnTo>
                      <a:pt x="41" y="120"/>
                    </a:lnTo>
                    <a:lnTo>
                      <a:pt x="43" y="132"/>
                    </a:lnTo>
                    <a:lnTo>
                      <a:pt x="46" y="138"/>
                    </a:lnTo>
                    <a:lnTo>
                      <a:pt x="46" y="138"/>
                    </a:lnTo>
                    <a:lnTo>
                      <a:pt x="50" y="142"/>
                    </a:lnTo>
                    <a:lnTo>
                      <a:pt x="53" y="143"/>
                    </a:lnTo>
                    <a:lnTo>
                      <a:pt x="63" y="145"/>
                    </a:lnTo>
                    <a:lnTo>
                      <a:pt x="63" y="109"/>
                    </a:lnTo>
                    <a:lnTo>
                      <a:pt x="63" y="109"/>
                    </a:lnTo>
                    <a:lnTo>
                      <a:pt x="51" y="105"/>
                    </a:lnTo>
                    <a:lnTo>
                      <a:pt x="38" y="102"/>
                    </a:lnTo>
                    <a:lnTo>
                      <a:pt x="26" y="97"/>
                    </a:lnTo>
                    <a:lnTo>
                      <a:pt x="17" y="89"/>
                    </a:lnTo>
                    <a:lnTo>
                      <a:pt x="17" y="89"/>
                    </a:lnTo>
                    <a:lnTo>
                      <a:pt x="10" y="82"/>
                    </a:lnTo>
                    <a:lnTo>
                      <a:pt x="7" y="76"/>
                    </a:lnTo>
                    <a:lnTo>
                      <a:pt x="3" y="67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47"/>
                    </a:lnTo>
                    <a:lnTo>
                      <a:pt x="7" y="38"/>
                    </a:lnTo>
                    <a:lnTo>
                      <a:pt x="12" y="29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30" y="16"/>
                    </a:lnTo>
                    <a:lnTo>
                      <a:pt x="40" y="11"/>
                    </a:lnTo>
                    <a:lnTo>
                      <a:pt x="51" y="9"/>
                    </a:lnTo>
                    <a:lnTo>
                      <a:pt x="63" y="9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8" y="1"/>
                    </a:lnTo>
                    <a:lnTo>
                      <a:pt x="73" y="1"/>
                    </a:lnTo>
                    <a:lnTo>
                      <a:pt x="73" y="1"/>
                    </a:lnTo>
                    <a:lnTo>
                      <a:pt x="76" y="0"/>
                    </a:lnTo>
                    <a:lnTo>
                      <a:pt x="76" y="9"/>
                    </a:lnTo>
                    <a:lnTo>
                      <a:pt x="76" y="9"/>
                    </a:lnTo>
                    <a:lnTo>
                      <a:pt x="79" y="9"/>
                    </a:lnTo>
                    <a:lnTo>
                      <a:pt x="79" y="9"/>
                    </a:lnTo>
                    <a:lnTo>
                      <a:pt x="91" y="9"/>
                    </a:lnTo>
                    <a:lnTo>
                      <a:pt x="103" y="13"/>
                    </a:lnTo>
                    <a:lnTo>
                      <a:pt x="112" y="16"/>
                    </a:lnTo>
                    <a:lnTo>
                      <a:pt x="121" y="21"/>
                    </a:lnTo>
                    <a:lnTo>
                      <a:pt x="121" y="21"/>
                    </a:lnTo>
                    <a:close/>
                    <a:moveTo>
                      <a:pt x="63" y="38"/>
                    </a:moveTo>
                    <a:lnTo>
                      <a:pt x="63" y="38"/>
                    </a:lnTo>
                    <a:lnTo>
                      <a:pt x="55" y="38"/>
                    </a:lnTo>
                    <a:lnTo>
                      <a:pt x="48" y="41"/>
                    </a:lnTo>
                    <a:lnTo>
                      <a:pt x="48" y="41"/>
                    </a:lnTo>
                    <a:lnTo>
                      <a:pt x="45" y="46"/>
                    </a:lnTo>
                    <a:lnTo>
                      <a:pt x="43" y="51"/>
                    </a:lnTo>
                    <a:lnTo>
                      <a:pt x="45" y="57"/>
                    </a:lnTo>
                    <a:lnTo>
                      <a:pt x="48" y="62"/>
                    </a:lnTo>
                    <a:lnTo>
                      <a:pt x="48" y="62"/>
                    </a:lnTo>
                    <a:lnTo>
                      <a:pt x="55" y="66"/>
                    </a:lnTo>
                    <a:lnTo>
                      <a:pt x="63" y="67"/>
                    </a:lnTo>
                    <a:lnTo>
                      <a:pt x="63" y="38"/>
                    </a:lnTo>
                    <a:lnTo>
                      <a:pt x="63" y="38"/>
                    </a:lnTo>
                    <a:close/>
                    <a:moveTo>
                      <a:pt x="76" y="145"/>
                    </a:moveTo>
                    <a:lnTo>
                      <a:pt x="76" y="145"/>
                    </a:lnTo>
                    <a:lnTo>
                      <a:pt x="86" y="143"/>
                    </a:lnTo>
                    <a:lnTo>
                      <a:pt x="93" y="142"/>
                    </a:lnTo>
                    <a:lnTo>
                      <a:pt x="93" y="142"/>
                    </a:lnTo>
                    <a:lnTo>
                      <a:pt x="98" y="137"/>
                    </a:lnTo>
                    <a:lnTo>
                      <a:pt x="98" y="130"/>
                    </a:lnTo>
                    <a:lnTo>
                      <a:pt x="98" y="124"/>
                    </a:lnTo>
                    <a:lnTo>
                      <a:pt x="94" y="119"/>
                    </a:lnTo>
                    <a:lnTo>
                      <a:pt x="94" y="119"/>
                    </a:lnTo>
                    <a:lnTo>
                      <a:pt x="86" y="115"/>
                    </a:lnTo>
                    <a:lnTo>
                      <a:pt x="76" y="110"/>
                    </a:lnTo>
                    <a:lnTo>
                      <a:pt x="76" y="145"/>
                    </a:lnTo>
                    <a:lnTo>
                      <a:pt x="76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1" name="Freeform 87">
                <a:extLst>
                  <a:ext uri="{FF2B5EF4-FFF2-40B4-BE49-F238E27FC236}">
                    <a16:creationId xmlns:a16="http://schemas.microsoft.com/office/drawing/2014/main" id="{7CE057AE-A5D2-318D-9C7D-CB1B8A065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175" y="5546725"/>
                <a:ext cx="493713" cy="184150"/>
              </a:xfrm>
              <a:custGeom>
                <a:avLst/>
                <a:gdLst>
                  <a:gd name="T0" fmla="*/ 301 w 311"/>
                  <a:gd name="T1" fmla="*/ 113 h 116"/>
                  <a:gd name="T2" fmla="*/ 288 w 311"/>
                  <a:gd name="T3" fmla="*/ 104 h 116"/>
                  <a:gd name="T4" fmla="*/ 270 w 311"/>
                  <a:gd name="T5" fmla="*/ 103 h 116"/>
                  <a:gd name="T6" fmla="*/ 250 w 311"/>
                  <a:gd name="T7" fmla="*/ 104 h 116"/>
                  <a:gd name="T8" fmla="*/ 235 w 311"/>
                  <a:gd name="T9" fmla="*/ 109 h 116"/>
                  <a:gd name="T10" fmla="*/ 236 w 311"/>
                  <a:gd name="T11" fmla="*/ 111 h 116"/>
                  <a:gd name="T12" fmla="*/ 231 w 311"/>
                  <a:gd name="T13" fmla="*/ 116 h 116"/>
                  <a:gd name="T14" fmla="*/ 228 w 311"/>
                  <a:gd name="T15" fmla="*/ 116 h 116"/>
                  <a:gd name="T16" fmla="*/ 227 w 311"/>
                  <a:gd name="T17" fmla="*/ 113 h 116"/>
                  <a:gd name="T18" fmla="*/ 225 w 311"/>
                  <a:gd name="T19" fmla="*/ 111 h 116"/>
                  <a:gd name="T20" fmla="*/ 212 w 311"/>
                  <a:gd name="T21" fmla="*/ 104 h 116"/>
                  <a:gd name="T22" fmla="*/ 193 w 311"/>
                  <a:gd name="T23" fmla="*/ 103 h 116"/>
                  <a:gd name="T24" fmla="*/ 174 w 311"/>
                  <a:gd name="T25" fmla="*/ 104 h 116"/>
                  <a:gd name="T26" fmla="*/ 160 w 311"/>
                  <a:gd name="T27" fmla="*/ 109 h 116"/>
                  <a:gd name="T28" fmla="*/ 160 w 311"/>
                  <a:gd name="T29" fmla="*/ 111 h 116"/>
                  <a:gd name="T30" fmla="*/ 155 w 311"/>
                  <a:gd name="T31" fmla="*/ 116 h 116"/>
                  <a:gd name="T32" fmla="*/ 152 w 311"/>
                  <a:gd name="T33" fmla="*/ 114 h 116"/>
                  <a:gd name="T34" fmla="*/ 150 w 311"/>
                  <a:gd name="T35" fmla="*/ 109 h 116"/>
                  <a:gd name="T36" fmla="*/ 144 w 311"/>
                  <a:gd name="T37" fmla="*/ 106 h 116"/>
                  <a:gd name="T38" fmla="*/ 127 w 311"/>
                  <a:gd name="T39" fmla="*/ 103 h 116"/>
                  <a:gd name="T40" fmla="*/ 108 w 311"/>
                  <a:gd name="T41" fmla="*/ 103 h 116"/>
                  <a:gd name="T42" fmla="*/ 91 w 311"/>
                  <a:gd name="T43" fmla="*/ 106 h 116"/>
                  <a:gd name="T44" fmla="*/ 84 w 311"/>
                  <a:gd name="T45" fmla="*/ 111 h 116"/>
                  <a:gd name="T46" fmla="*/ 84 w 311"/>
                  <a:gd name="T47" fmla="*/ 113 h 116"/>
                  <a:gd name="T48" fmla="*/ 79 w 311"/>
                  <a:gd name="T49" fmla="*/ 116 h 116"/>
                  <a:gd name="T50" fmla="*/ 76 w 311"/>
                  <a:gd name="T51" fmla="*/ 114 h 116"/>
                  <a:gd name="T52" fmla="*/ 74 w 311"/>
                  <a:gd name="T53" fmla="*/ 109 h 116"/>
                  <a:gd name="T54" fmla="*/ 68 w 311"/>
                  <a:gd name="T55" fmla="*/ 106 h 116"/>
                  <a:gd name="T56" fmla="*/ 51 w 311"/>
                  <a:gd name="T57" fmla="*/ 103 h 116"/>
                  <a:gd name="T58" fmla="*/ 31 w 311"/>
                  <a:gd name="T59" fmla="*/ 103 h 116"/>
                  <a:gd name="T60" fmla="*/ 15 w 311"/>
                  <a:gd name="T61" fmla="*/ 108 h 116"/>
                  <a:gd name="T62" fmla="*/ 8 w 311"/>
                  <a:gd name="T63" fmla="*/ 113 h 116"/>
                  <a:gd name="T64" fmla="*/ 8 w 311"/>
                  <a:gd name="T65" fmla="*/ 113 h 116"/>
                  <a:gd name="T66" fmla="*/ 2 w 311"/>
                  <a:gd name="T67" fmla="*/ 116 h 116"/>
                  <a:gd name="T68" fmla="*/ 0 w 311"/>
                  <a:gd name="T69" fmla="*/ 113 h 116"/>
                  <a:gd name="T70" fmla="*/ 0 w 311"/>
                  <a:gd name="T71" fmla="*/ 109 h 116"/>
                  <a:gd name="T72" fmla="*/ 10 w 311"/>
                  <a:gd name="T73" fmla="*/ 88 h 116"/>
                  <a:gd name="T74" fmla="*/ 23 w 311"/>
                  <a:gd name="T75" fmla="*/ 68 h 116"/>
                  <a:gd name="T76" fmla="*/ 40 w 311"/>
                  <a:gd name="T77" fmla="*/ 52 h 116"/>
                  <a:gd name="T78" fmla="*/ 78 w 311"/>
                  <a:gd name="T79" fmla="*/ 27 h 116"/>
                  <a:gd name="T80" fmla="*/ 126 w 311"/>
                  <a:gd name="T81" fmla="*/ 15 h 116"/>
                  <a:gd name="T82" fmla="*/ 150 w 311"/>
                  <a:gd name="T83" fmla="*/ 5 h 116"/>
                  <a:gd name="T84" fmla="*/ 152 w 311"/>
                  <a:gd name="T85" fmla="*/ 2 h 116"/>
                  <a:gd name="T86" fmla="*/ 155 w 311"/>
                  <a:gd name="T87" fmla="*/ 0 h 116"/>
                  <a:gd name="T88" fmla="*/ 160 w 311"/>
                  <a:gd name="T89" fmla="*/ 5 h 116"/>
                  <a:gd name="T90" fmla="*/ 160 w 311"/>
                  <a:gd name="T91" fmla="*/ 12 h 116"/>
                  <a:gd name="T92" fmla="*/ 210 w 311"/>
                  <a:gd name="T93" fmla="*/ 18 h 116"/>
                  <a:gd name="T94" fmla="*/ 253 w 311"/>
                  <a:gd name="T95" fmla="*/ 38 h 116"/>
                  <a:gd name="T96" fmla="*/ 279 w 311"/>
                  <a:gd name="T97" fmla="*/ 60 h 116"/>
                  <a:gd name="T98" fmla="*/ 294 w 311"/>
                  <a:gd name="T99" fmla="*/ 76 h 116"/>
                  <a:gd name="T100" fmla="*/ 306 w 311"/>
                  <a:gd name="T101" fmla="*/ 98 h 116"/>
                  <a:gd name="T102" fmla="*/ 311 w 311"/>
                  <a:gd name="T103" fmla="*/ 109 h 116"/>
                  <a:gd name="T104" fmla="*/ 308 w 311"/>
                  <a:gd name="T105" fmla="*/ 116 h 116"/>
                  <a:gd name="T106" fmla="*/ 304 w 311"/>
                  <a:gd name="T107" fmla="*/ 116 h 116"/>
                  <a:gd name="T108" fmla="*/ 303 w 311"/>
                  <a:gd name="T109" fmla="*/ 113 h 116"/>
                  <a:gd name="T110" fmla="*/ 301 w 311"/>
                  <a:gd name="T111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1" h="116">
                    <a:moveTo>
                      <a:pt x="301" y="113"/>
                    </a:moveTo>
                    <a:lnTo>
                      <a:pt x="301" y="113"/>
                    </a:lnTo>
                    <a:lnTo>
                      <a:pt x="296" y="108"/>
                    </a:lnTo>
                    <a:lnTo>
                      <a:pt x="288" y="104"/>
                    </a:lnTo>
                    <a:lnTo>
                      <a:pt x="279" y="103"/>
                    </a:lnTo>
                    <a:lnTo>
                      <a:pt x="270" y="103"/>
                    </a:lnTo>
                    <a:lnTo>
                      <a:pt x="260" y="103"/>
                    </a:lnTo>
                    <a:lnTo>
                      <a:pt x="250" y="104"/>
                    </a:lnTo>
                    <a:lnTo>
                      <a:pt x="241" y="106"/>
                    </a:lnTo>
                    <a:lnTo>
                      <a:pt x="235" y="109"/>
                    </a:lnTo>
                    <a:lnTo>
                      <a:pt x="236" y="111"/>
                    </a:lnTo>
                    <a:lnTo>
                      <a:pt x="236" y="111"/>
                    </a:lnTo>
                    <a:lnTo>
                      <a:pt x="235" y="114"/>
                    </a:lnTo>
                    <a:lnTo>
                      <a:pt x="231" y="116"/>
                    </a:lnTo>
                    <a:lnTo>
                      <a:pt x="231" y="116"/>
                    </a:lnTo>
                    <a:lnTo>
                      <a:pt x="228" y="116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5" y="111"/>
                    </a:lnTo>
                    <a:lnTo>
                      <a:pt x="225" y="111"/>
                    </a:lnTo>
                    <a:lnTo>
                      <a:pt x="220" y="106"/>
                    </a:lnTo>
                    <a:lnTo>
                      <a:pt x="212" y="104"/>
                    </a:lnTo>
                    <a:lnTo>
                      <a:pt x="202" y="103"/>
                    </a:lnTo>
                    <a:lnTo>
                      <a:pt x="193" y="103"/>
                    </a:lnTo>
                    <a:lnTo>
                      <a:pt x="184" y="103"/>
                    </a:lnTo>
                    <a:lnTo>
                      <a:pt x="174" y="104"/>
                    </a:lnTo>
                    <a:lnTo>
                      <a:pt x="167" y="106"/>
                    </a:lnTo>
                    <a:lnTo>
                      <a:pt x="160" y="109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59" y="114"/>
                    </a:lnTo>
                    <a:lnTo>
                      <a:pt x="155" y="116"/>
                    </a:lnTo>
                    <a:lnTo>
                      <a:pt x="155" y="116"/>
                    </a:lnTo>
                    <a:lnTo>
                      <a:pt x="152" y="114"/>
                    </a:lnTo>
                    <a:lnTo>
                      <a:pt x="150" y="111"/>
                    </a:lnTo>
                    <a:lnTo>
                      <a:pt x="150" y="109"/>
                    </a:lnTo>
                    <a:lnTo>
                      <a:pt x="150" y="109"/>
                    </a:lnTo>
                    <a:lnTo>
                      <a:pt x="144" y="106"/>
                    </a:lnTo>
                    <a:lnTo>
                      <a:pt x="136" y="104"/>
                    </a:lnTo>
                    <a:lnTo>
                      <a:pt x="127" y="103"/>
                    </a:lnTo>
                    <a:lnTo>
                      <a:pt x="117" y="103"/>
                    </a:lnTo>
                    <a:lnTo>
                      <a:pt x="108" y="103"/>
                    </a:lnTo>
                    <a:lnTo>
                      <a:pt x="99" y="104"/>
                    </a:lnTo>
                    <a:lnTo>
                      <a:pt x="91" y="106"/>
                    </a:lnTo>
                    <a:lnTo>
                      <a:pt x="84" y="111"/>
                    </a:lnTo>
                    <a:lnTo>
                      <a:pt x="84" y="111"/>
                    </a:lnTo>
                    <a:lnTo>
                      <a:pt x="84" y="113"/>
                    </a:lnTo>
                    <a:lnTo>
                      <a:pt x="84" y="113"/>
                    </a:lnTo>
                    <a:lnTo>
                      <a:pt x="83" y="116"/>
                    </a:lnTo>
                    <a:lnTo>
                      <a:pt x="79" y="116"/>
                    </a:lnTo>
                    <a:lnTo>
                      <a:pt x="79" y="116"/>
                    </a:lnTo>
                    <a:lnTo>
                      <a:pt x="76" y="114"/>
                    </a:lnTo>
                    <a:lnTo>
                      <a:pt x="74" y="111"/>
                    </a:lnTo>
                    <a:lnTo>
                      <a:pt x="74" y="109"/>
                    </a:lnTo>
                    <a:lnTo>
                      <a:pt x="74" y="109"/>
                    </a:lnTo>
                    <a:lnTo>
                      <a:pt x="68" y="106"/>
                    </a:lnTo>
                    <a:lnTo>
                      <a:pt x="60" y="104"/>
                    </a:lnTo>
                    <a:lnTo>
                      <a:pt x="51" y="103"/>
                    </a:lnTo>
                    <a:lnTo>
                      <a:pt x="41" y="103"/>
                    </a:lnTo>
                    <a:lnTo>
                      <a:pt x="31" y="103"/>
                    </a:lnTo>
                    <a:lnTo>
                      <a:pt x="23" y="104"/>
                    </a:lnTo>
                    <a:lnTo>
                      <a:pt x="15" y="108"/>
                    </a:lnTo>
                    <a:lnTo>
                      <a:pt x="8" y="113"/>
                    </a:lnTo>
                    <a:lnTo>
                      <a:pt x="8" y="113"/>
                    </a:lnTo>
                    <a:lnTo>
                      <a:pt x="8" y="113"/>
                    </a:lnTo>
                    <a:lnTo>
                      <a:pt x="8" y="113"/>
                    </a:lnTo>
                    <a:lnTo>
                      <a:pt x="7" y="116"/>
                    </a:lnTo>
                    <a:lnTo>
                      <a:pt x="2" y="116"/>
                    </a:lnTo>
                    <a:lnTo>
                      <a:pt x="2" y="116"/>
                    </a:lnTo>
                    <a:lnTo>
                      <a:pt x="0" y="113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3" y="98"/>
                    </a:lnTo>
                    <a:lnTo>
                      <a:pt x="10" y="88"/>
                    </a:lnTo>
                    <a:lnTo>
                      <a:pt x="17" y="76"/>
                    </a:lnTo>
                    <a:lnTo>
                      <a:pt x="23" y="68"/>
                    </a:lnTo>
                    <a:lnTo>
                      <a:pt x="31" y="60"/>
                    </a:lnTo>
                    <a:lnTo>
                      <a:pt x="40" y="52"/>
                    </a:lnTo>
                    <a:lnTo>
                      <a:pt x="58" y="38"/>
                    </a:lnTo>
                    <a:lnTo>
                      <a:pt x="78" y="27"/>
                    </a:lnTo>
                    <a:lnTo>
                      <a:pt x="101" y="18"/>
                    </a:lnTo>
                    <a:lnTo>
                      <a:pt x="126" y="15"/>
                    </a:lnTo>
                    <a:lnTo>
                      <a:pt x="150" y="12"/>
                    </a:lnTo>
                    <a:lnTo>
                      <a:pt x="150" y="5"/>
                    </a:lnTo>
                    <a:lnTo>
                      <a:pt x="150" y="5"/>
                    </a:lnTo>
                    <a:lnTo>
                      <a:pt x="152" y="2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9" y="2"/>
                    </a:lnTo>
                    <a:lnTo>
                      <a:pt x="160" y="5"/>
                    </a:lnTo>
                    <a:lnTo>
                      <a:pt x="160" y="12"/>
                    </a:lnTo>
                    <a:lnTo>
                      <a:pt x="160" y="12"/>
                    </a:lnTo>
                    <a:lnTo>
                      <a:pt x="185" y="15"/>
                    </a:lnTo>
                    <a:lnTo>
                      <a:pt x="210" y="18"/>
                    </a:lnTo>
                    <a:lnTo>
                      <a:pt x="231" y="27"/>
                    </a:lnTo>
                    <a:lnTo>
                      <a:pt x="253" y="38"/>
                    </a:lnTo>
                    <a:lnTo>
                      <a:pt x="271" y="52"/>
                    </a:lnTo>
                    <a:lnTo>
                      <a:pt x="279" y="60"/>
                    </a:lnTo>
                    <a:lnTo>
                      <a:pt x="288" y="68"/>
                    </a:lnTo>
                    <a:lnTo>
                      <a:pt x="294" y="76"/>
                    </a:lnTo>
                    <a:lnTo>
                      <a:pt x="301" y="88"/>
                    </a:lnTo>
                    <a:lnTo>
                      <a:pt x="306" y="98"/>
                    </a:lnTo>
                    <a:lnTo>
                      <a:pt x="311" y="109"/>
                    </a:lnTo>
                    <a:lnTo>
                      <a:pt x="311" y="109"/>
                    </a:lnTo>
                    <a:lnTo>
                      <a:pt x="311" y="113"/>
                    </a:lnTo>
                    <a:lnTo>
                      <a:pt x="308" y="116"/>
                    </a:lnTo>
                    <a:lnTo>
                      <a:pt x="308" y="116"/>
                    </a:lnTo>
                    <a:lnTo>
                      <a:pt x="304" y="116"/>
                    </a:lnTo>
                    <a:lnTo>
                      <a:pt x="303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1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8" name="Freeform 108">
              <a:extLst>
                <a:ext uri="{FF2B5EF4-FFF2-40B4-BE49-F238E27FC236}">
                  <a16:creationId xmlns:a16="http://schemas.microsoft.com/office/drawing/2014/main" id="{A8D82E9E-B293-3A88-FC7A-5F877DFBF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6683" y="3151710"/>
              <a:ext cx="696071" cy="240178"/>
            </a:xfrm>
            <a:custGeom>
              <a:avLst/>
              <a:gdLst>
                <a:gd name="T0" fmla="*/ 58 w 626"/>
                <a:gd name="T1" fmla="*/ 216 h 216"/>
                <a:gd name="T2" fmla="*/ 46 w 626"/>
                <a:gd name="T3" fmla="*/ 216 h 216"/>
                <a:gd name="T4" fmla="*/ 25 w 626"/>
                <a:gd name="T5" fmla="*/ 206 h 216"/>
                <a:gd name="T6" fmla="*/ 10 w 626"/>
                <a:gd name="T7" fmla="*/ 191 h 216"/>
                <a:gd name="T8" fmla="*/ 1 w 626"/>
                <a:gd name="T9" fmla="*/ 172 h 216"/>
                <a:gd name="T10" fmla="*/ 0 w 626"/>
                <a:gd name="T11" fmla="*/ 57 h 216"/>
                <a:gd name="T12" fmla="*/ 1 w 626"/>
                <a:gd name="T13" fmla="*/ 46 h 216"/>
                <a:gd name="T14" fmla="*/ 10 w 626"/>
                <a:gd name="T15" fmla="*/ 24 h 216"/>
                <a:gd name="T16" fmla="*/ 25 w 626"/>
                <a:gd name="T17" fmla="*/ 10 h 216"/>
                <a:gd name="T18" fmla="*/ 46 w 626"/>
                <a:gd name="T19" fmla="*/ 1 h 216"/>
                <a:gd name="T20" fmla="*/ 568 w 626"/>
                <a:gd name="T21" fmla="*/ 0 h 216"/>
                <a:gd name="T22" fmla="*/ 580 w 626"/>
                <a:gd name="T23" fmla="*/ 1 h 216"/>
                <a:gd name="T24" fmla="*/ 601 w 626"/>
                <a:gd name="T25" fmla="*/ 10 h 216"/>
                <a:gd name="T26" fmla="*/ 616 w 626"/>
                <a:gd name="T27" fmla="*/ 24 h 216"/>
                <a:gd name="T28" fmla="*/ 625 w 626"/>
                <a:gd name="T29" fmla="*/ 46 h 216"/>
                <a:gd name="T30" fmla="*/ 626 w 626"/>
                <a:gd name="T31" fmla="*/ 160 h 216"/>
                <a:gd name="T32" fmla="*/ 625 w 626"/>
                <a:gd name="T33" fmla="*/ 172 h 216"/>
                <a:gd name="T34" fmla="*/ 616 w 626"/>
                <a:gd name="T35" fmla="*/ 191 h 216"/>
                <a:gd name="T36" fmla="*/ 601 w 626"/>
                <a:gd name="T37" fmla="*/ 206 h 216"/>
                <a:gd name="T38" fmla="*/ 580 w 626"/>
                <a:gd name="T39" fmla="*/ 216 h 216"/>
                <a:gd name="T40" fmla="*/ 568 w 626"/>
                <a:gd name="T41" fmla="*/ 216 h 216"/>
                <a:gd name="T42" fmla="*/ 58 w 626"/>
                <a:gd name="T43" fmla="*/ 31 h 216"/>
                <a:gd name="T44" fmla="*/ 48 w 626"/>
                <a:gd name="T45" fmla="*/ 34 h 216"/>
                <a:gd name="T46" fmla="*/ 34 w 626"/>
                <a:gd name="T47" fmla="*/ 48 h 216"/>
                <a:gd name="T48" fmla="*/ 31 w 626"/>
                <a:gd name="T49" fmla="*/ 57 h 216"/>
                <a:gd name="T50" fmla="*/ 31 w 626"/>
                <a:gd name="T51" fmla="*/ 160 h 216"/>
                <a:gd name="T52" fmla="*/ 34 w 626"/>
                <a:gd name="T53" fmla="*/ 170 h 216"/>
                <a:gd name="T54" fmla="*/ 48 w 626"/>
                <a:gd name="T55" fmla="*/ 183 h 216"/>
                <a:gd name="T56" fmla="*/ 58 w 626"/>
                <a:gd name="T57" fmla="*/ 185 h 216"/>
                <a:gd name="T58" fmla="*/ 568 w 626"/>
                <a:gd name="T59" fmla="*/ 185 h 216"/>
                <a:gd name="T60" fmla="*/ 578 w 626"/>
                <a:gd name="T61" fmla="*/ 183 h 216"/>
                <a:gd name="T62" fmla="*/ 593 w 626"/>
                <a:gd name="T63" fmla="*/ 170 h 216"/>
                <a:gd name="T64" fmla="*/ 595 w 626"/>
                <a:gd name="T65" fmla="*/ 160 h 216"/>
                <a:gd name="T66" fmla="*/ 595 w 626"/>
                <a:gd name="T67" fmla="*/ 57 h 216"/>
                <a:gd name="T68" fmla="*/ 593 w 626"/>
                <a:gd name="T69" fmla="*/ 48 h 216"/>
                <a:gd name="T70" fmla="*/ 578 w 626"/>
                <a:gd name="T71" fmla="*/ 34 h 216"/>
                <a:gd name="T72" fmla="*/ 568 w 626"/>
                <a:gd name="T73" fmla="*/ 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216">
                  <a:moveTo>
                    <a:pt x="568" y="216"/>
                  </a:moveTo>
                  <a:lnTo>
                    <a:pt x="58" y="216"/>
                  </a:lnTo>
                  <a:lnTo>
                    <a:pt x="58" y="216"/>
                  </a:lnTo>
                  <a:lnTo>
                    <a:pt x="46" y="216"/>
                  </a:lnTo>
                  <a:lnTo>
                    <a:pt x="34" y="213"/>
                  </a:lnTo>
                  <a:lnTo>
                    <a:pt x="25" y="206"/>
                  </a:lnTo>
                  <a:lnTo>
                    <a:pt x="16" y="200"/>
                  </a:lnTo>
                  <a:lnTo>
                    <a:pt x="10" y="191"/>
                  </a:lnTo>
                  <a:lnTo>
                    <a:pt x="5" y="181"/>
                  </a:lnTo>
                  <a:lnTo>
                    <a:pt x="1" y="172"/>
                  </a:lnTo>
                  <a:lnTo>
                    <a:pt x="0" y="16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5" y="10"/>
                  </a:lnTo>
                  <a:lnTo>
                    <a:pt x="34" y="5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80" y="1"/>
                  </a:lnTo>
                  <a:lnTo>
                    <a:pt x="591" y="5"/>
                  </a:lnTo>
                  <a:lnTo>
                    <a:pt x="601" y="10"/>
                  </a:lnTo>
                  <a:lnTo>
                    <a:pt x="610" y="16"/>
                  </a:lnTo>
                  <a:lnTo>
                    <a:pt x="616" y="24"/>
                  </a:lnTo>
                  <a:lnTo>
                    <a:pt x="621" y="34"/>
                  </a:lnTo>
                  <a:lnTo>
                    <a:pt x="625" y="46"/>
                  </a:lnTo>
                  <a:lnTo>
                    <a:pt x="626" y="57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5" y="172"/>
                  </a:lnTo>
                  <a:lnTo>
                    <a:pt x="621" y="181"/>
                  </a:lnTo>
                  <a:lnTo>
                    <a:pt x="616" y="191"/>
                  </a:lnTo>
                  <a:lnTo>
                    <a:pt x="610" y="200"/>
                  </a:lnTo>
                  <a:lnTo>
                    <a:pt x="601" y="206"/>
                  </a:lnTo>
                  <a:lnTo>
                    <a:pt x="591" y="213"/>
                  </a:lnTo>
                  <a:lnTo>
                    <a:pt x="580" y="216"/>
                  </a:lnTo>
                  <a:lnTo>
                    <a:pt x="568" y="216"/>
                  </a:lnTo>
                  <a:lnTo>
                    <a:pt x="568" y="216"/>
                  </a:lnTo>
                  <a:close/>
                  <a:moveTo>
                    <a:pt x="58" y="31"/>
                  </a:moveTo>
                  <a:lnTo>
                    <a:pt x="58" y="31"/>
                  </a:lnTo>
                  <a:lnTo>
                    <a:pt x="53" y="33"/>
                  </a:lnTo>
                  <a:lnTo>
                    <a:pt x="48" y="34"/>
                  </a:lnTo>
                  <a:lnTo>
                    <a:pt x="39" y="39"/>
                  </a:lnTo>
                  <a:lnTo>
                    <a:pt x="34" y="48"/>
                  </a:lnTo>
                  <a:lnTo>
                    <a:pt x="33" y="53"/>
                  </a:lnTo>
                  <a:lnTo>
                    <a:pt x="31" y="57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3" y="165"/>
                  </a:lnTo>
                  <a:lnTo>
                    <a:pt x="34" y="170"/>
                  </a:lnTo>
                  <a:lnTo>
                    <a:pt x="39" y="178"/>
                  </a:lnTo>
                  <a:lnTo>
                    <a:pt x="48" y="183"/>
                  </a:lnTo>
                  <a:lnTo>
                    <a:pt x="53" y="185"/>
                  </a:lnTo>
                  <a:lnTo>
                    <a:pt x="58" y="185"/>
                  </a:lnTo>
                  <a:lnTo>
                    <a:pt x="568" y="185"/>
                  </a:lnTo>
                  <a:lnTo>
                    <a:pt x="568" y="185"/>
                  </a:lnTo>
                  <a:lnTo>
                    <a:pt x="573" y="185"/>
                  </a:lnTo>
                  <a:lnTo>
                    <a:pt x="578" y="183"/>
                  </a:lnTo>
                  <a:lnTo>
                    <a:pt x="587" y="178"/>
                  </a:lnTo>
                  <a:lnTo>
                    <a:pt x="593" y="170"/>
                  </a:lnTo>
                  <a:lnTo>
                    <a:pt x="593" y="165"/>
                  </a:lnTo>
                  <a:lnTo>
                    <a:pt x="595" y="160"/>
                  </a:lnTo>
                  <a:lnTo>
                    <a:pt x="595" y="57"/>
                  </a:lnTo>
                  <a:lnTo>
                    <a:pt x="595" y="57"/>
                  </a:lnTo>
                  <a:lnTo>
                    <a:pt x="593" y="53"/>
                  </a:lnTo>
                  <a:lnTo>
                    <a:pt x="593" y="48"/>
                  </a:lnTo>
                  <a:lnTo>
                    <a:pt x="587" y="39"/>
                  </a:lnTo>
                  <a:lnTo>
                    <a:pt x="578" y="34"/>
                  </a:lnTo>
                  <a:lnTo>
                    <a:pt x="573" y="33"/>
                  </a:lnTo>
                  <a:lnTo>
                    <a:pt x="568" y="31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C23AE2B-D87C-72A0-67F5-B08444DADBDD}"/>
              </a:ext>
            </a:extLst>
          </p:cNvPr>
          <p:cNvGrpSpPr/>
          <p:nvPr/>
        </p:nvGrpSpPr>
        <p:grpSpPr>
          <a:xfrm>
            <a:off x="3605172" y="2820353"/>
            <a:ext cx="697184" cy="1689030"/>
            <a:chOff x="3605172" y="2820353"/>
            <a:chExt cx="697184" cy="1689030"/>
          </a:xfrm>
        </p:grpSpPr>
        <p:sp>
          <p:nvSpPr>
            <p:cNvPr id="8" name="Freeform 58">
              <a:extLst>
                <a:ext uri="{FF2B5EF4-FFF2-40B4-BE49-F238E27FC236}">
                  <a16:creationId xmlns:a16="http://schemas.microsoft.com/office/drawing/2014/main" id="{30350001-CF47-978F-DA0C-2F11F5814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851" y="2977136"/>
              <a:ext cx="672721" cy="851742"/>
            </a:xfrm>
            <a:custGeom>
              <a:avLst/>
              <a:gdLst>
                <a:gd name="T0" fmla="*/ 303 w 605"/>
                <a:gd name="T1" fmla="*/ 646 h 766"/>
                <a:gd name="T2" fmla="*/ 341 w 605"/>
                <a:gd name="T3" fmla="*/ 649 h 766"/>
                <a:gd name="T4" fmla="*/ 379 w 605"/>
                <a:gd name="T5" fmla="*/ 654 h 766"/>
                <a:gd name="T6" fmla="*/ 415 w 605"/>
                <a:gd name="T7" fmla="*/ 666 h 766"/>
                <a:gd name="T8" fmla="*/ 450 w 605"/>
                <a:gd name="T9" fmla="*/ 679 h 766"/>
                <a:gd name="T10" fmla="*/ 513 w 605"/>
                <a:gd name="T11" fmla="*/ 717 h 766"/>
                <a:gd name="T12" fmla="*/ 566 w 605"/>
                <a:gd name="T13" fmla="*/ 766 h 766"/>
                <a:gd name="T14" fmla="*/ 605 w 605"/>
                <a:gd name="T15" fmla="*/ 766 h 766"/>
                <a:gd name="T16" fmla="*/ 577 w 605"/>
                <a:gd name="T17" fmla="*/ 735 h 766"/>
                <a:gd name="T18" fmla="*/ 547 w 605"/>
                <a:gd name="T19" fmla="*/ 707 h 766"/>
                <a:gd name="T20" fmla="*/ 514 w 605"/>
                <a:gd name="T21" fmla="*/ 682 h 766"/>
                <a:gd name="T22" fmla="*/ 480 w 605"/>
                <a:gd name="T23" fmla="*/ 661 h 766"/>
                <a:gd name="T24" fmla="*/ 442 w 605"/>
                <a:gd name="T25" fmla="*/ 643 h 766"/>
                <a:gd name="T26" fmla="*/ 402 w 605"/>
                <a:gd name="T27" fmla="*/ 629 h 766"/>
                <a:gd name="T28" fmla="*/ 361 w 605"/>
                <a:gd name="T29" fmla="*/ 621 h 766"/>
                <a:gd name="T30" fmla="*/ 318 w 605"/>
                <a:gd name="T31" fmla="*/ 616 h 766"/>
                <a:gd name="T32" fmla="*/ 318 w 605"/>
                <a:gd name="T33" fmla="*/ 54 h 766"/>
                <a:gd name="T34" fmla="*/ 341 w 605"/>
                <a:gd name="T35" fmla="*/ 48 h 766"/>
                <a:gd name="T36" fmla="*/ 361 w 605"/>
                <a:gd name="T37" fmla="*/ 36 h 766"/>
                <a:gd name="T38" fmla="*/ 377 w 605"/>
                <a:gd name="T39" fmla="*/ 19 h 766"/>
                <a:gd name="T40" fmla="*/ 390 w 605"/>
                <a:gd name="T41" fmla="*/ 0 h 766"/>
                <a:gd name="T42" fmla="*/ 356 w 605"/>
                <a:gd name="T43" fmla="*/ 0 h 766"/>
                <a:gd name="T44" fmla="*/ 332 w 605"/>
                <a:gd name="T45" fmla="*/ 18 h 766"/>
                <a:gd name="T46" fmla="*/ 303 w 605"/>
                <a:gd name="T47" fmla="*/ 24 h 766"/>
                <a:gd name="T48" fmla="*/ 286 w 605"/>
                <a:gd name="T49" fmla="*/ 23 h 766"/>
                <a:gd name="T50" fmla="*/ 260 w 605"/>
                <a:gd name="T51" fmla="*/ 10 h 766"/>
                <a:gd name="T52" fmla="*/ 213 w 605"/>
                <a:gd name="T53" fmla="*/ 0 h 766"/>
                <a:gd name="T54" fmla="*/ 220 w 605"/>
                <a:gd name="T55" fmla="*/ 10 h 766"/>
                <a:gd name="T56" fmla="*/ 235 w 605"/>
                <a:gd name="T57" fmla="*/ 28 h 766"/>
                <a:gd name="T58" fmla="*/ 253 w 605"/>
                <a:gd name="T59" fmla="*/ 43 h 766"/>
                <a:gd name="T60" fmla="*/ 275 w 605"/>
                <a:gd name="T61" fmla="*/ 51 h 766"/>
                <a:gd name="T62" fmla="*/ 286 w 605"/>
                <a:gd name="T63" fmla="*/ 616 h 766"/>
                <a:gd name="T64" fmla="*/ 265 w 605"/>
                <a:gd name="T65" fmla="*/ 618 h 766"/>
                <a:gd name="T66" fmla="*/ 223 w 605"/>
                <a:gd name="T67" fmla="*/ 624 h 766"/>
                <a:gd name="T68" fmla="*/ 182 w 605"/>
                <a:gd name="T69" fmla="*/ 636 h 766"/>
                <a:gd name="T70" fmla="*/ 142 w 605"/>
                <a:gd name="T71" fmla="*/ 651 h 766"/>
                <a:gd name="T72" fmla="*/ 106 w 605"/>
                <a:gd name="T73" fmla="*/ 671 h 766"/>
                <a:gd name="T74" fmla="*/ 73 w 605"/>
                <a:gd name="T75" fmla="*/ 694 h 766"/>
                <a:gd name="T76" fmla="*/ 42 w 605"/>
                <a:gd name="T77" fmla="*/ 720 h 766"/>
                <a:gd name="T78" fmla="*/ 12 w 605"/>
                <a:gd name="T79" fmla="*/ 750 h 766"/>
                <a:gd name="T80" fmla="*/ 38 w 605"/>
                <a:gd name="T81" fmla="*/ 766 h 766"/>
                <a:gd name="T82" fmla="*/ 63 w 605"/>
                <a:gd name="T83" fmla="*/ 740 h 766"/>
                <a:gd name="T84" fmla="*/ 123 w 605"/>
                <a:gd name="T85" fmla="*/ 695 h 766"/>
                <a:gd name="T86" fmla="*/ 172 w 605"/>
                <a:gd name="T87" fmla="*/ 672 h 766"/>
                <a:gd name="T88" fmla="*/ 207 w 605"/>
                <a:gd name="T89" fmla="*/ 659 h 766"/>
                <a:gd name="T90" fmla="*/ 245 w 605"/>
                <a:gd name="T91" fmla="*/ 651 h 766"/>
                <a:gd name="T92" fmla="*/ 283 w 605"/>
                <a:gd name="T93" fmla="*/ 648 h 766"/>
                <a:gd name="T94" fmla="*/ 303 w 605"/>
                <a:gd name="T95" fmla="*/ 64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6">
                  <a:moveTo>
                    <a:pt x="303" y="646"/>
                  </a:moveTo>
                  <a:lnTo>
                    <a:pt x="303" y="646"/>
                  </a:lnTo>
                  <a:lnTo>
                    <a:pt x="321" y="648"/>
                  </a:lnTo>
                  <a:lnTo>
                    <a:pt x="341" y="649"/>
                  </a:lnTo>
                  <a:lnTo>
                    <a:pt x="361" y="651"/>
                  </a:lnTo>
                  <a:lnTo>
                    <a:pt x="379" y="654"/>
                  </a:lnTo>
                  <a:lnTo>
                    <a:pt x="397" y="659"/>
                  </a:lnTo>
                  <a:lnTo>
                    <a:pt x="415" y="666"/>
                  </a:lnTo>
                  <a:lnTo>
                    <a:pt x="432" y="672"/>
                  </a:lnTo>
                  <a:lnTo>
                    <a:pt x="450" y="679"/>
                  </a:lnTo>
                  <a:lnTo>
                    <a:pt x="481" y="695"/>
                  </a:lnTo>
                  <a:lnTo>
                    <a:pt x="513" y="717"/>
                  </a:lnTo>
                  <a:lnTo>
                    <a:pt x="541" y="740"/>
                  </a:lnTo>
                  <a:lnTo>
                    <a:pt x="566" y="766"/>
                  </a:lnTo>
                  <a:lnTo>
                    <a:pt x="605" y="766"/>
                  </a:lnTo>
                  <a:lnTo>
                    <a:pt x="605" y="766"/>
                  </a:lnTo>
                  <a:lnTo>
                    <a:pt x="592" y="750"/>
                  </a:lnTo>
                  <a:lnTo>
                    <a:pt x="577" y="735"/>
                  </a:lnTo>
                  <a:lnTo>
                    <a:pt x="564" y="720"/>
                  </a:lnTo>
                  <a:lnTo>
                    <a:pt x="547" y="707"/>
                  </a:lnTo>
                  <a:lnTo>
                    <a:pt x="533" y="694"/>
                  </a:lnTo>
                  <a:lnTo>
                    <a:pt x="514" y="682"/>
                  </a:lnTo>
                  <a:lnTo>
                    <a:pt x="498" y="671"/>
                  </a:lnTo>
                  <a:lnTo>
                    <a:pt x="480" y="661"/>
                  </a:lnTo>
                  <a:lnTo>
                    <a:pt x="461" y="651"/>
                  </a:lnTo>
                  <a:lnTo>
                    <a:pt x="442" y="643"/>
                  </a:lnTo>
                  <a:lnTo>
                    <a:pt x="422" y="636"/>
                  </a:lnTo>
                  <a:lnTo>
                    <a:pt x="402" y="629"/>
                  </a:lnTo>
                  <a:lnTo>
                    <a:pt x="382" y="624"/>
                  </a:lnTo>
                  <a:lnTo>
                    <a:pt x="361" y="621"/>
                  </a:lnTo>
                  <a:lnTo>
                    <a:pt x="339" y="618"/>
                  </a:lnTo>
                  <a:lnTo>
                    <a:pt x="318" y="61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9" y="51"/>
                  </a:lnTo>
                  <a:lnTo>
                    <a:pt x="341" y="48"/>
                  </a:lnTo>
                  <a:lnTo>
                    <a:pt x="351" y="43"/>
                  </a:lnTo>
                  <a:lnTo>
                    <a:pt x="361" y="36"/>
                  </a:lnTo>
                  <a:lnTo>
                    <a:pt x="371" y="28"/>
                  </a:lnTo>
                  <a:lnTo>
                    <a:pt x="377" y="19"/>
                  </a:lnTo>
                  <a:lnTo>
                    <a:pt x="385" y="10"/>
                  </a:lnTo>
                  <a:lnTo>
                    <a:pt x="390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4" y="10"/>
                  </a:lnTo>
                  <a:lnTo>
                    <a:pt x="332" y="18"/>
                  </a:lnTo>
                  <a:lnTo>
                    <a:pt x="318" y="23"/>
                  </a:lnTo>
                  <a:lnTo>
                    <a:pt x="303" y="24"/>
                  </a:lnTo>
                  <a:lnTo>
                    <a:pt x="303" y="24"/>
                  </a:lnTo>
                  <a:lnTo>
                    <a:pt x="286" y="23"/>
                  </a:lnTo>
                  <a:lnTo>
                    <a:pt x="271" y="18"/>
                  </a:lnTo>
                  <a:lnTo>
                    <a:pt x="260" y="10"/>
                  </a:lnTo>
                  <a:lnTo>
                    <a:pt x="248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20" y="10"/>
                  </a:lnTo>
                  <a:lnTo>
                    <a:pt x="227" y="19"/>
                  </a:lnTo>
                  <a:lnTo>
                    <a:pt x="235" y="28"/>
                  </a:lnTo>
                  <a:lnTo>
                    <a:pt x="243" y="36"/>
                  </a:lnTo>
                  <a:lnTo>
                    <a:pt x="253" y="43"/>
                  </a:lnTo>
                  <a:lnTo>
                    <a:pt x="263" y="48"/>
                  </a:lnTo>
                  <a:lnTo>
                    <a:pt x="275" y="51"/>
                  </a:lnTo>
                  <a:lnTo>
                    <a:pt x="286" y="54"/>
                  </a:lnTo>
                  <a:lnTo>
                    <a:pt x="286" y="616"/>
                  </a:lnTo>
                  <a:lnTo>
                    <a:pt x="286" y="616"/>
                  </a:lnTo>
                  <a:lnTo>
                    <a:pt x="265" y="618"/>
                  </a:lnTo>
                  <a:lnTo>
                    <a:pt x="243" y="621"/>
                  </a:lnTo>
                  <a:lnTo>
                    <a:pt x="223" y="624"/>
                  </a:lnTo>
                  <a:lnTo>
                    <a:pt x="202" y="629"/>
                  </a:lnTo>
                  <a:lnTo>
                    <a:pt x="182" y="636"/>
                  </a:lnTo>
                  <a:lnTo>
                    <a:pt x="162" y="643"/>
                  </a:lnTo>
                  <a:lnTo>
                    <a:pt x="142" y="651"/>
                  </a:lnTo>
                  <a:lnTo>
                    <a:pt x="124" y="661"/>
                  </a:lnTo>
                  <a:lnTo>
                    <a:pt x="106" y="671"/>
                  </a:lnTo>
                  <a:lnTo>
                    <a:pt x="90" y="682"/>
                  </a:lnTo>
                  <a:lnTo>
                    <a:pt x="73" y="694"/>
                  </a:lnTo>
                  <a:lnTo>
                    <a:pt x="56" y="707"/>
                  </a:lnTo>
                  <a:lnTo>
                    <a:pt x="42" y="720"/>
                  </a:lnTo>
                  <a:lnTo>
                    <a:pt x="27" y="735"/>
                  </a:lnTo>
                  <a:lnTo>
                    <a:pt x="12" y="750"/>
                  </a:lnTo>
                  <a:lnTo>
                    <a:pt x="0" y="766"/>
                  </a:lnTo>
                  <a:lnTo>
                    <a:pt x="38" y="766"/>
                  </a:lnTo>
                  <a:lnTo>
                    <a:pt x="38" y="766"/>
                  </a:lnTo>
                  <a:lnTo>
                    <a:pt x="63" y="740"/>
                  </a:lnTo>
                  <a:lnTo>
                    <a:pt x="91" y="717"/>
                  </a:lnTo>
                  <a:lnTo>
                    <a:pt x="123" y="695"/>
                  </a:lnTo>
                  <a:lnTo>
                    <a:pt x="156" y="679"/>
                  </a:lnTo>
                  <a:lnTo>
                    <a:pt x="172" y="672"/>
                  </a:lnTo>
                  <a:lnTo>
                    <a:pt x="189" y="666"/>
                  </a:lnTo>
                  <a:lnTo>
                    <a:pt x="207" y="659"/>
                  </a:lnTo>
                  <a:lnTo>
                    <a:pt x="225" y="654"/>
                  </a:lnTo>
                  <a:lnTo>
                    <a:pt x="245" y="651"/>
                  </a:lnTo>
                  <a:lnTo>
                    <a:pt x="263" y="649"/>
                  </a:lnTo>
                  <a:lnTo>
                    <a:pt x="283" y="648"/>
                  </a:lnTo>
                  <a:lnTo>
                    <a:pt x="303" y="646"/>
                  </a:lnTo>
                  <a:lnTo>
                    <a:pt x="303" y="646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93180551-3D0E-F747-4AB9-AF3915B53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194" y="3757715"/>
              <a:ext cx="648259" cy="648259"/>
            </a:xfrm>
            <a:custGeom>
              <a:avLst/>
              <a:gdLst>
                <a:gd name="T0" fmla="*/ 583 w 583"/>
                <a:gd name="T1" fmla="*/ 291 h 583"/>
                <a:gd name="T2" fmla="*/ 578 w 583"/>
                <a:gd name="T3" fmla="*/ 350 h 583"/>
                <a:gd name="T4" fmla="*/ 560 w 583"/>
                <a:gd name="T5" fmla="*/ 405 h 583"/>
                <a:gd name="T6" fmla="*/ 534 w 583"/>
                <a:gd name="T7" fmla="*/ 455 h 583"/>
                <a:gd name="T8" fmla="*/ 499 w 583"/>
                <a:gd name="T9" fmla="*/ 498 h 583"/>
                <a:gd name="T10" fmla="*/ 454 w 583"/>
                <a:gd name="T11" fmla="*/ 534 h 583"/>
                <a:gd name="T12" fmla="*/ 405 w 583"/>
                <a:gd name="T13" fmla="*/ 560 h 583"/>
                <a:gd name="T14" fmla="*/ 350 w 583"/>
                <a:gd name="T15" fmla="*/ 578 h 583"/>
                <a:gd name="T16" fmla="*/ 292 w 583"/>
                <a:gd name="T17" fmla="*/ 583 h 583"/>
                <a:gd name="T18" fmla="*/ 263 w 583"/>
                <a:gd name="T19" fmla="*/ 582 h 583"/>
                <a:gd name="T20" fmla="*/ 205 w 583"/>
                <a:gd name="T21" fmla="*/ 570 h 583"/>
                <a:gd name="T22" fmla="*/ 154 w 583"/>
                <a:gd name="T23" fmla="*/ 549 h 583"/>
                <a:gd name="T24" fmla="*/ 106 w 583"/>
                <a:gd name="T25" fmla="*/ 517 h 583"/>
                <a:gd name="T26" fmla="*/ 66 w 583"/>
                <a:gd name="T27" fmla="*/ 478 h 583"/>
                <a:gd name="T28" fmla="*/ 35 w 583"/>
                <a:gd name="T29" fmla="*/ 431 h 583"/>
                <a:gd name="T30" fmla="*/ 13 w 583"/>
                <a:gd name="T31" fmla="*/ 379 h 583"/>
                <a:gd name="T32" fmla="*/ 1 w 583"/>
                <a:gd name="T33" fmla="*/ 322 h 583"/>
                <a:gd name="T34" fmla="*/ 0 w 583"/>
                <a:gd name="T35" fmla="*/ 291 h 583"/>
                <a:gd name="T36" fmla="*/ 6 w 583"/>
                <a:gd name="T37" fmla="*/ 233 h 583"/>
                <a:gd name="T38" fmla="*/ 23 w 583"/>
                <a:gd name="T39" fmla="*/ 179 h 583"/>
                <a:gd name="T40" fmla="*/ 49 w 583"/>
                <a:gd name="T41" fmla="*/ 129 h 583"/>
                <a:gd name="T42" fmla="*/ 86 w 583"/>
                <a:gd name="T43" fmla="*/ 86 h 583"/>
                <a:gd name="T44" fmla="*/ 129 w 583"/>
                <a:gd name="T45" fmla="*/ 50 h 583"/>
                <a:gd name="T46" fmla="*/ 178 w 583"/>
                <a:gd name="T47" fmla="*/ 23 h 583"/>
                <a:gd name="T48" fmla="*/ 233 w 583"/>
                <a:gd name="T49" fmla="*/ 5 h 583"/>
                <a:gd name="T50" fmla="*/ 292 w 583"/>
                <a:gd name="T51" fmla="*/ 0 h 583"/>
                <a:gd name="T52" fmla="*/ 322 w 583"/>
                <a:gd name="T53" fmla="*/ 2 h 583"/>
                <a:gd name="T54" fmla="*/ 378 w 583"/>
                <a:gd name="T55" fmla="*/ 13 h 583"/>
                <a:gd name="T56" fmla="*/ 431 w 583"/>
                <a:gd name="T57" fmla="*/ 35 h 583"/>
                <a:gd name="T58" fmla="*/ 478 w 583"/>
                <a:gd name="T59" fmla="*/ 66 h 583"/>
                <a:gd name="T60" fmla="*/ 517 w 583"/>
                <a:gd name="T61" fmla="*/ 106 h 583"/>
                <a:gd name="T62" fmla="*/ 549 w 583"/>
                <a:gd name="T63" fmla="*/ 152 h 583"/>
                <a:gd name="T64" fmla="*/ 570 w 583"/>
                <a:gd name="T65" fmla="*/ 205 h 583"/>
                <a:gd name="T66" fmla="*/ 582 w 583"/>
                <a:gd name="T67" fmla="*/ 261 h 583"/>
                <a:gd name="T68" fmla="*/ 583 w 583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3" h="583">
                  <a:moveTo>
                    <a:pt x="583" y="291"/>
                  </a:moveTo>
                  <a:lnTo>
                    <a:pt x="583" y="291"/>
                  </a:lnTo>
                  <a:lnTo>
                    <a:pt x="582" y="322"/>
                  </a:lnTo>
                  <a:lnTo>
                    <a:pt x="578" y="350"/>
                  </a:lnTo>
                  <a:lnTo>
                    <a:pt x="570" y="379"/>
                  </a:lnTo>
                  <a:lnTo>
                    <a:pt x="560" y="405"/>
                  </a:lnTo>
                  <a:lnTo>
                    <a:pt x="549" y="431"/>
                  </a:lnTo>
                  <a:lnTo>
                    <a:pt x="534" y="455"/>
                  </a:lnTo>
                  <a:lnTo>
                    <a:pt x="517" y="478"/>
                  </a:lnTo>
                  <a:lnTo>
                    <a:pt x="499" y="498"/>
                  </a:lnTo>
                  <a:lnTo>
                    <a:pt x="478" y="517"/>
                  </a:lnTo>
                  <a:lnTo>
                    <a:pt x="454" y="534"/>
                  </a:lnTo>
                  <a:lnTo>
                    <a:pt x="431" y="549"/>
                  </a:lnTo>
                  <a:lnTo>
                    <a:pt x="405" y="560"/>
                  </a:lnTo>
                  <a:lnTo>
                    <a:pt x="378" y="570"/>
                  </a:lnTo>
                  <a:lnTo>
                    <a:pt x="350" y="578"/>
                  </a:lnTo>
                  <a:lnTo>
                    <a:pt x="322" y="582"/>
                  </a:lnTo>
                  <a:lnTo>
                    <a:pt x="292" y="583"/>
                  </a:lnTo>
                  <a:lnTo>
                    <a:pt x="292" y="583"/>
                  </a:lnTo>
                  <a:lnTo>
                    <a:pt x="263" y="582"/>
                  </a:lnTo>
                  <a:lnTo>
                    <a:pt x="233" y="578"/>
                  </a:lnTo>
                  <a:lnTo>
                    <a:pt x="205" y="570"/>
                  </a:lnTo>
                  <a:lnTo>
                    <a:pt x="178" y="560"/>
                  </a:lnTo>
                  <a:lnTo>
                    <a:pt x="154" y="549"/>
                  </a:lnTo>
                  <a:lnTo>
                    <a:pt x="129" y="534"/>
                  </a:lnTo>
                  <a:lnTo>
                    <a:pt x="106" y="517"/>
                  </a:lnTo>
                  <a:lnTo>
                    <a:pt x="86" y="498"/>
                  </a:lnTo>
                  <a:lnTo>
                    <a:pt x="66" y="478"/>
                  </a:lnTo>
                  <a:lnTo>
                    <a:pt x="49" y="455"/>
                  </a:lnTo>
                  <a:lnTo>
                    <a:pt x="35" y="431"/>
                  </a:lnTo>
                  <a:lnTo>
                    <a:pt x="23" y="405"/>
                  </a:lnTo>
                  <a:lnTo>
                    <a:pt x="13" y="379"/>
                  </a:lnTo>
                  <a:lnTo>
                    <a:pt x="6" y="350"/>
                  </a:lnTo>
                  <a:lnTo>
                    <a:pt x="1" y="322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1" y="261"/>
                  </a:lnTo>
                  <a:lnTo>
                    <a:pt x="6" y="233"/>
                  </a:lnTo>
                  <a:lnTo>
                    <a:pt x="13" y="205"/>
                  </a:lnTo>
                  <a:lnTo>
                    <a:pt x="23" y="179"/>
                  </a:lnTo>
                  <a:lnTo>
                    <a:pt x="35" y="152"/>
                  </a:lnTo>
                  <a:lnTo>
                    <a:pt x="49" y="129"/>
                  </a:lnTo>
                  <a:lnTo>
                    <a:pt x="66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29" y="50"/>
                  </a:lnTo>
                  <a:lnTo>
                    <a:pt x="154" y="35"/>
                  </a:lnTo>
                  <a:lnTo>
                    <a:pt x="178" y="23"/>
                  </a:lnTo>
                  <a:lnTo>
                    <a:pt x="205" y="13"/>
                  </a:lnTo>
                  <a:lnTo>
                    <a:pt x="233" y="5"/>
                  </a:lnTo>
                  <a:lnTo>
                    <a:pt x="263" y="2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322" y="2"/>
                  </a:lnTo>
                  <a:lnTo>
                    <a:pt x="350" y="5"/>
                  </a:lnTo>
                  <a:lnTo>
                    <a:pt x="378" y="13"/>
                  </a:lnTo>
                  <a:lnTo>
                    <a:pt x="405" y="23"/>
                  </a:lnTo>
                  <a:lnTo>
                    <a:pt x="431" y="35"/>
                  </a:lnTo>
                  <a:lnTo>
                    <a:pt x="454" y="50"/>
                  </a:lnTo>
                  <a:lnTo>
                    <a:pt x="478" y="66"/>
                  </a:lnTo>
                  <a:lnTo>
                    <a:pt x="499" y="86"/>
                  </a:lnTo>
                  <a:lnTo>
                    <a:pt x="517" y="106"/>
                  </a:lnTo>
                  <a:lnTo>
                    <a:pt x="534" y="129"/>
                  </a:lnTo>
                  <a:lnTo>
                    <a:pt x="549" y="152"/>
                  </a:lnTo>
                  <a:lnTo>
                    <a:pt x="560" y="179"/>
                  </a:lnTo>
                  <a:lnTo>
                    <a:pt x="570" y="205"/>
                  </a:lnTo>
                  <a:lnTo>
                    <a:pt x="578" y="233"/>
                  </a:lnTo>
                  <a:lnTo>
                    <a:pt x="582" y="261"/>
                  </a:lnTo>
                  <a:lnTo>
                    <a:pt x="583" y="291"/>
                  </a:lnTo>
                  <a:lnTo>
                    <a:pt x="583" y="29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3" name="Freeform 56">
              <a:extLst>
                <a:ext uri="{FF2B5EF4-FFF2-40B4-BE49-F238E27FC236}">
                  <a16:creationId xmlns:a16="http://schemas.microsoft.com/office/drawing/2014/main" id="{9444B2A1-D1FD-3154-E359-CD342AC37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8693" y="2820353"/>
              <a:ext cx="196813" cy="61157"/>
            </a:xfrm>
            <a:custGeom>
              <a:avLst/>
              <a:gdLst>
                <a:gd name="T0" fmla="*/ 90 w 177"/>
                <a:gd name="T1" fmla="*/ 30 h 55"/>
                <a:gd name="T2" fmla="*/ 90 w 177"/>
                <a:gd name="T3" fmla="*/ 30 h 55"/>
                <a:gd name="T4" fmla="*/ 105 w 177"/>
                <a:gd name="T5" fmla="*/ 32 h 55"/>
                <a:gd name="T6" fmla="*/ 119 w 177"/>
                <a:gd name="T7" fmla="*/ 37 h 55"/>
                <a:gd name="T8" fmla="*/ 131 w 177"/>
                <a:gd name="T9" fmla="*/ 45 h 55"/>
                <a:gd name="T10" fmla="*/ 143 w 177"/>
                <a:gd name="T11" fmla="*/ 55 h 55"/>
                <a:gd name="T12" fmla="*/ 177 w 177"/>
                <a:gd name="T13" fmla="*/ 55 h 55"/>
                <a:gd name="T14" fmla="*/ 177 w 177"/>
                <a:gd name="T15" fmla="*/ 55 h 55"/>
                <a:gd name="T16" fmla="*/ 171 w 177"/>
                <a:gd name="T17" fmla="*/ 43 h 55"/>
                <a:gd name="T18" fmla="*/ 162 w 177"/>
                <a:gd name="T19" fmla="*/ 33 h 55"/>
                <a:gd name="T20" fmla="*/ 153 w 177"/>
                <a:gd name="T21" fmla="*/ 23 h 55"/>
                <a:gd name="T22" fmla="*/ 143 w 177"/>
                <a:gd name="T23" fmla="*/ 15 h 55"/>
                <a:gd name="T24" fmla="*/ 129 w 177"/>
                <a:gd name="T25" fmla="*/ 8 h 55"/>
                <a:gd name="T26" fmla="*/ 116 w 177"/>
                <a:gd name="T27" fmla="*/ 3 h 55"/>
                <a:gd name="T28" fmla="*/ 103 w 177"/>
                <a:gd name="T29" fmla="*/ 0 h 55"/>
                <a:gd name="T30" fmla="*/ 90 w 177"/>
                <a:gd name="T31" fmla="*/ 0 h 55"/>
                <a:gd name="T32" fmla="*/ 90 w 177"/>
                <a:gd name="T33" fmla="*/ 0 h 55"/>
                <a:gd name="T34" fmla="*/ 75 w 177"/>
                <a:gd name="T35" fmla="*/ 0 h 55"/>
                <a:gd name="T36" fmla="*/ 62 w 177"/>
                <a:gd name="T37" fmla="*/ 3 h 55"/>
                <a:gd name="T38" fmla="*/ 48 w 177"/>
                <a:gd name="T39" fmla="*/ 8 h 55"/>
                <a:gd name="T40" fmla="*/ 37 w 177"/>
                <a:gd name="T41" fmla="*/ 15 h 55"/>
                <a:gd name="T42" fmla="*/ 25 w 177"/>
                <a:gd name="T43" fmla="*/ 23 h 55"/>
                <a:gd name="T44" fmla="*/ 15 w 177"/>
                <a:gd name="T45" fmla="*/ 33 h 55"/>
                <a:gd name="T46" fmla="*/ 7 w 177"/>
                <a:gd name="T47" fmla="*/ 43 h 55"/>
                <a:gd name="T48" fmla="*/ 0 w 177"/>
                <a:gd name="T49" fmla="*/ 55 h 55"/>
                <a:gd name="T50" fmla="*/ 35 w 177"/>
                <a:gd name="T51" fmla="*/ 55 h 55"/>
                <a:gd name="T52" fmla="*/ 35 w 177"/>
                <a:gd name="T53" fmla="*/ 55 h 55"/>
                <a:gd name="T54" fmla="*/ 47 w 177"/>
                <a:gd name="T55" fmla="*/ 45 h 55"/>
                <a:gd name="T56" fmla="*/ 58 w 177"/>
                <a:gd name="T57" fmla="*/ 37 h 55"/>
                <a:gd name="T58" fmla="*/ 73 w 177"/>
                <a:gd name="T59" fmla="*/ 32 h 55"/>
                <a:gd name="T60" fmla="*/ 90 w 177"/>
                <a:gd name="T61" fmla="*/ 30 h 55"/>
                <a:gd name="T62" fmla="*/ 90 w 177"/>
                <a:gd name="T63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55">
                  <a:moveTo>
                    <a:pt x="90" y="30"/>
                  </a:moveTo>
                  <a:lnTo>
                    <a:pt x="90" y="30"/>
                  </a:lnTo>
                  <a:lnTo>
                    <a:pt x="105" y="32"/>
                  </a:lnTo>
                  <a:lnTo>
                    <a:pt x="119" y="37"/>
                  </a:lnTo>
                  <a:lnTo>
                    <a:pt x="131" y="45"/>
                  </a:lnTo>
                  <a:lnTo>
                    <a:pt x="143" y="55"/>
                  </a:lnTo>
                  <a:lnTo>
                    <a:pt x="177" y="55"/>
                  </a:lnTo>
                  <a:lnTo>
                    <a:pt x="177" y="55"/>
                  </a:lnTo>
                  <a:lnTo>
                    <a:pt x="171" y="43"/>
                  </a:lnTo>
                  <a:lnTo>
                    <a:pt x="162" y="33"/>
                  </a:lnTo>
                  <a:lnTo>
                    <a:pt x="153" y="23"/>
                  </a:lnTo>
                  <a:lnTo>
                    <a:pt x="143" y="15"/>
                  </a:lnTo>
                  <a:lnTo>
                    <a:pt x="129" y="8"/>
                  </a:lnTo>
                  <a:lnTo>
                    <a:pt x="116" y="3"/>
                  </a:lnTo>
                  <a:lnTo>
                    <a:pt x="10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62" y="3"/>
                  </a:lnTo>
                  <a:lnTo>
                    <a:pt x="48" y="8"/>
                  </a:lnTo>
                  <a:lnTo>
                    <a:pt x="37" y="15"/>
                  </a:lnTo>
                  <a:lnTo>
                    <a:pt x="25" y="23"/>
                  </a:lnTo>
                  <a:lnTo>
                    <a:pt x="15" y="33"/>
                  </a:lnTo>
                  <a:lnTo>
                    <a:pt x="7" y="43"/>
                  </a:lnTo>
                  <a:lnTo>
                    <a:pt x="0" y="55"/>
                  </a:lnTo>
                  <a:lnTo>
                    <a:pt x="35" y="55"/>
                  </a:lnTo>
                  <a:lnTo>
                    <a:pt x="35" y="55"/>
                  </a:lnTo>
                  <a:lnTo>
                    <a:pt x="47" y="45"/>
                  </a:lnTo>
                  <a:lnTo>
                    <a:pt x="58" y="37"/>
                  </a:lnTo>
                  <a:lnTo>
                    <a:pt x="73" y="32"/>
                  </a:ln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4" name="Freeform 57">
              <a:extLst>
                <a:ext uri="{FF2B5EF4-FFF2-40B4-BE49-F238E27FC236}">
                  <a16:creationId xmlns:a16="http://schemas.microsoft.com/office/drawing/2014/main" id="{B34B7CAC-B17D-AFF9-62FC-F1B606A8B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851" y="4342593"/>
              <a:ext cx="672721" cy="166790"/>
            </a:xfrm>
            <a:custGeom>
              <a:avLst/>
              <a:gdLst>
                <a:gd name="T0" fmla="*/ 303 w 605"/>
                <a:gd name="T1" fmla="*/ 119 h 150"/>
                <a:gd name="T2" fmla="*/ 263 w 605"/>
                <a:gd name="T3" fmla="*/ 117 h 150"/>
                <a:gd name="T4" fmla="*/ 225 w 605"/>
                <a:gd name="T5" fmla="*/ 110 h 150"/>
                <a:gd name="T6" fmla="*/ 189 w 605"/>
                <a:gd name="T7" fmla="*/ 100 h 150"/>
                <a:gd name="T8" fmla="*/ 156 w 605"/>
                <a:gd name="T9" fmla="*/ 87 h 150"/>
                <a:gd name="T10" fmla="*/ 91 w 605"/>
                <a:gd name="T11" fmla="*/ 49 h 150"/>
                <a:gd name="T12" fmla="*/ 38 w 605"/>
                <a:gd name="T13" fmla="*/ 0 h 150"/>
                <a:gd name="T14" fmla="*/ 0 w 605"/>
                <a:gd name="T15" fmla="*/ 0 h 150"/>
                <a:gd name="T16" fmla="*/ 27 w 605"/>
                <a:gd name="T17" fmla="*/ 33 h 150"/>
                <a:gd name="T18" fmla="*/ 58 w 605"/>
                <a:gd name="T19" fmla="*/ 61 h 150"/>
                <a:gd name="T20" fmla="*/ 93 w 605"/>
                <a:gd name="T21" fmla="*/ 87 h 150"/>
                <a:gd name="T22" fmla="*/ 131 w 605"/>
                <a:gd name="T23" fmla="*/ 109 h 150"/>
                <a:gd name="T24" fmla="*/ 171 w 605"/>
                <a:gd name="T25" fmla="*/ 125 h 150"/>
                <a:gd name="T26" fmla="*/ 212 w 605"/>
                <a:gd name="T27" fmla="*/ 138 h 150"/>
                <a:gd name="T28" fmla="*/ 256 w 605"/>
                <a:gd name="T29" fmla="*/ 147 h 150"/>
                <a:gd name="T30" fmla="*/ 303 w 605"/>
                <a:gd name="T31" fmla="*/ 150 h 150"/>
                <a:gd name="T32" fmla="*/ 324 w 605"/>
                <a:gd name="T33" fmla="*/ 148 h 150"/>
                <a:gd name="T34" fmla="*/ 371 w 605"/>
                <a:gd name="T35" fmla="*/ 143 h 150"/>
                <a:gd name="T36" fmla="*/ 413 w 605"/>
                <a:gd name="T37" fmla="*/ 133 h 150"/>
                <a:gd name="T38" fmla="*/ 453 w 605"/>
                <a:gd name="T39" fmla="*/ 117 h 150"/>
                <a:gd name="T40" fmla="*/ 493 w 605"/>
                <a:gd name="T41" fmla="*/ 99 h 150"/>
                <a:gd name="T42" fmla="*/ 528 w 605"/>
                <a:gd name="T43" fmla="*/ 74 h 150"/>
                <a:gd name="T44" fmla="*/ 561 w 605"/>
                <a:gd name="T45" fmla="*/ 48 h 150"/>
                <a:gd name="T46" fmla="*/ 590 w 605"/>
                <a:gd name="T47" fmla="*/ 16 h 150"/>
                <a:gd name="T48" fmla="*/ 566 w 605"/>
                <a:gd name="T49" fmla="*/ 0 h 150"/>
                <a:gd name="T50" fmla="*/ 541 w 605"/>
                <a:gd name="T51" fmla="*/ 26 h 150"/>
                <a:gd name="T52" fmla="*/ 481 w 605"/>
                <a:gd name="T53" fmla="*/ 69 h 150"/>
                <a:gd name="T54" fmla="*/ 432 w 605"/>
                <a:gd name="T55" fmla="*/ 94 h 150"/>
                <a:gd name="T56" fmla="*/ 397 w 605"/>
                <a:gd name="T57" fmla="*/ 107 h 150"/>
                <a:gd name="T58" fmla="*/ 361 w 605"/>
                <a:gd name="T59" fmla="*/ 115 h 150"/>
                <a:gd name="T60" fmla="*/ 321 w 605"/>
                <a:gd name="T61" fmla="*/ 119 h 150"/>
                <a:gd name="T62" fmla="*/ 303 w 605"/>
                <a:gd name="T63" fmla="*/ 1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3" y="119"/>
                  </a:moveTo>
                  <a:lnTo>
                    <a:pt x="303" y="119"/>
                  </a:lnTo>
                  <a:lnTo>
                    <a:pt x="283" y="119"/>
                  </a:lnTo>
                  <a:lnTo>
                    <a:pt x="263" y="117"/>
                  </a:lnTo>
                  <a:lnTo>
                    <a:pt x="245" y="115"/>
                  </a:lnTo>
                  <a:lnTo>
                    <a:pt x="225" y="110"/>
                  </a:lnTo>
                  <a:lnTo>
                    <a:pt x="207" y="107"/>
                  </a:lnTo>
                  <a:lnTo>
                    <a:pt x="189" y="100"/>
                  </a:lnTo>
                  <a:lnTo>
                    <a:pt x="172" y="94"/>
                  </a:lnTo>
                  <a:lnTo>
                    <a:pt x="156" y="87"/>
                  </a:lnTo>
                  <a:lnTo>
                    <a:pt x="123" y="69"/>
                  </a:lnTo>
                  <a:lnTo>
                    <a:pt x="91" y="49"/>
                  </a:lnTo>
                  <a:lnTo>
                    <a:pt x="63" y="2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6"/>
                  </a:lnTo>
                  <a:lnTo>
                    <a:pt x="27" y="33"/>
                  </a:lnTo>
                  <a:lnTo>
                    <a:pt x="43" y="48"/>
                  </a:lnTo>
                  <a:lnTo>
                    <a:pt x="58" y="61"/>
                  </a:lnTo>
                  <a:lnTo>
                    <a:pt x="76" y="74"/>
                  </a:lnTo>
                  <a:lnTo>
                    <a:pt x="93" y="87"/>
                  </a:lnTo>
                  <a:lnTo>
                    <a:pt x="111" y="99"/>
                  </a:lnTo>
                  <a:lnTo>
                    <a:pt x="131" y="109"/>
                  </a:lnTo>
                  <a:lnTo>
                    <a:pt x="151" y="117"/>
                  </a:lnTo>
                  <a:lnTo>
                    <a:pt x="171" y="125"/>
                  </a:lnTo>
                  <a:lnTo>
                    <a:pt x="192" y="133"/>
                  </a:lnTo>
                  <a:lnTo>
                    <a:pt x="212" y="138"/>
                  </a:lnTo>
                  <a:lnTo>
                    <a:pt x="235" y="143"/>
                  </a:lnTo>
                  <a:lnTo>
                    <a:pt x="256" y="147"/>
                  </a:lnTo>
                  <a:lnTo>
                    <a:pt x="280" y="148"/>
                  </a:lnTo>
                  <a:lnTo>
                    <a:pt x="303" y="150"/>
                  </a:lnTo>
                  <a:lnTo>
                    <a:pt x="303" y="150"/>
                  </a:lnTo>
                  <a:lnTo>
                    <a:pt x="324" y="148"/>
                  </a:lnTo>
                  <a:lnTo>
                    <a:pt x="347" y="147"/>
                  </a:lnTo>
                  <a:lnTo>
                    <a:pt x="371" y="143"/>
                  </a:lnTo>
                  <a:lnTo>
                    <a:pt x="392" y="138"/>
                  </a:lnTo>
                  <a:lnTo>
                    <a:pt x="413" y="133"/>
                  </a:lnTo>
                  <a:lnTo>
                    <a:pt x="433" y="125"/>
                  </a:lnTo>
                  <a:lnTo>
                    <a:pt x="453" y="117"/>
                  </a:lnTo>
                  <a:lnTo>
                    <a:pt x="473" y="109"/>
                  </a:lnTo>
                  <a:lnTo>
                    <a:pt x="493" y="99"/>
                  </a:lnTo>
                  <a:lnTo>
                    <a:pt x="511" y="87"/>
                  </a:lnTo>
                  <a:lnTo>
                    <a:pt x="528" y="74"/>
                  </a:lnTo>
                  <a:lnTo>
                    <a:pt x="546" y="61"/>
                  </a:lnTo>
                  <a:lnTo>
                    <a:pt x="561" y="48"/>
                  </a:lnTo>
                  <a:lnTo>
                    <a:pt x="577" y="33"/>
                  </a:lnTo>
                  <a:lnTo>
                    <a:pt x="590" y="16"/>
                  </a:lnTo>
                  <a:lnTo>
                    <a:pt x="605" y="0"/>
                  </a:lnTo>
                  <a:lnTo>
                    <a:pt x="566" y="0"/>
                  </a:lnTo>
                  <a:lnTo>
                    <a:pt x="566" y="0"/>
                  </a:lnTo>
                  <a:lnTo>
                    <a:pt x="541" y="26"/>
                  </a:lnTo>
                  <a:lnTo>
                    <a:pt x="513" y="49"/>
                  </a:lnTo>
                  <a:lnTo>
                    <a:pt x="481" y="69"/>
                  </a:lnTo>
                  <a:lnTo>
                    <a:pt x="450" y="87"/>
                  </a:lnTo>
                  <a:lnTo>
                    <a:pt x="432" y="94"/>
                  </a:lnTo>
                  <a:lnTo>
                    <a:pt x="415" y="100"/>
                  </a:lnTo>
                  <a:lnTo>
                    <a:pt x="397" y="107"/>
                  </a:lnTo>
                  <a:lnTo>
                    <a:pt x="379" y="110"/>
                  </a:lnTo>
                  <a:lnTo>
                    <a:pt x="361" y="115"/>
                  </a:lnTo>
                  <a:lnTo>
                    <a:pt x="341" y="117"/>
                  </a:lnTo>
                  <a:lnTo>
                    <a:pt x="321" y="119"/>
                  </a:lnTo>
                  <a:lnTo>
                    <a:pt x="303" y="119"/>
                  </a:lnTo>
                  <a:lnTo>
                    <a:pt x="303" y="11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29AEAEBE-72A3-1006-714F-B1D8A723C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394" y="2875950"/>
              <a:ext cx="104522" cy="106746"/>
            </a:xfrm>
            <a:custGeom>
              <a:avLst/>
              <a:gdLst>
                <a:gd name="T0" fmla="*/ 0 w 94"/>
                <a:gd name="T1" fmla="*/ 48 h 96"/>
                <a:gd name="T2" fmla="*/ 0 w 94"/>
                <a:gd name="T3" fmla="*/ 48 h 96"/>
                <a:gd name="T4" fmla="*/ 0 w 94"/>
                <a:gd name="T5" fmla="*/ 58 h 96"/>
                <a:gd name="T6" fmla="*/ 3 w 94"/>
                <a:gd name="T7" fmla="*/ 66 h 96"/>
                <a:gd name="T8" fmla="*/ 8 w 94"/>
                <a:gd name="T9" fmla="*/ 74 h 96"/>
                <a:gd name="T10" fmla="*/ 13 w 94"/>
                <a:gd name="T11" fmla="*/ 82 h 96"/>
                <a:gd name="T12" fmla="*/ 20 w 94"/>
                <a:gd name="T13" fmla="*/ 87 h 96"/>
                <a:gd name="T14" fmla="*/ 28 w 94"/>
                <a:gd name="T15" fmla="*/ 92 h 96"/>
                <a:gd name="T16" fmla="*/ 38 w 94"/>
                <a:gd name="T17" fmla="*/ 94 h 96"/>
                <a:gd name="T18" fmla="*/ 48 w 94"/>
                <a:gd name="T19" fmla="*/ 96 h 96"/>
                <a:gd name="T20" fmla="*/ 48 w 94"/>
                <a:gd name="T21" fmla="*/ 96 h 96"/>
                <a:gd name="T22" fmla="*/ 56 w 94"/>
                <a:gd name="T23" fmla="*/ 94 h 96"/>
                <a:gd name="T24" fmla="*/ 66 w 94"/>
                <a:gd name="T25" fmla="*/ 92 h 96"/>
                <a:gd name="T26" fmla="*/ 74 w 94"/>
                <a:gd name="T27" fmla="*/ 87 h 96"/>
                <a:gd name="T28" fmla="*/ 81 w 94"/>
                <a:gd name="T29" fmla="*/ 82 h 96"/>
                <a:gd name="T30" fmla="*/ 86 w 94"/>
                <a:gd name="T31" fmla="*/ 74 h 96"/>
                <a:gd name="T32" fmla="*/ 91 w 94"/>
                <a:gd name="T33" fmla="*/ 66 h 96"/>
                <a:gd name="T34" fmla="*/ 94 w 94"/>
                <a:gd name="T35" fmla="*/ 58 h 96"/>
                <a:gd name="T36" fmla="*/ 94 w 94"/>
                <a:gd name="T37" fmla="*/ 48 h 96"/>
                <a:gd name="T38" fmla="*/ 94 w 94"/>
                <a:gd name="T39" fmla="*/ 48 h 96"/>
                <a:gd name="T40" fmla="*/ 94 w 94"/>
                <a:gd name="T41" fmla="*/ 38 h 96"/>
                <a:gd name="T42" fmla="*/ 91 w 94"/>
                <a:gd name="T43" fmla="*/ 29 h 96"/>
                <a:gd name="T44" fmla="*/ 86 w 94"/>
                <a:gd name="T45" fmla="*/ 21 h 96"/>
                <a:gd name="T46" fmla="*/ 81 w 94"/>
                <a:gd name="T47" fmla="*/ 15 h 96"/>
                <a:gd name="T48" fmla="*/ 74 w 94"/>
                <a:gd name="T49" fmla="*/ 8 h 96"/>
                <a:gd name="T50" fmla="*/ 66 w 94"/>
                <a:gd name="T51" fmla="*/ 5 h 96"/>
                <a:gd name="T52" fmla="*/ 56 w 94"/>
                <a:gd name="T53" fmla="*/ 1 h 96"/>
                <a:gd name="T54" fmla="*/ 48 w 94"/>
                <a:gd name="T55" fmla="*/ 0 h 96"/>
                <a:gd name="T56" fmla="*/ 48 w 94"/>
                <a:gd name="T57" fmla="*/ 0 h 96"/>
                <a:gd name="T58" fmla="*/ 38 w 94"/>
                <a:gd name="T59" fmla="*/ 1 h 96"/>
                <a:gd name="T60" fmla="*/ 28 w 94"/>
                <a:gd name="T61" fmla="*/ 5 h 96"/>
                <a:gd name="T62" fmla="*/ 20 w 94"/>
                <a:gd name="T63" fmla="*/ 8 h 96"/>
                <a:gd name="T64" fmla="*/ 13 w 94"/>
                <a:gd name="T65" fmla="*/ 15 h 96"/>
                <a:gd name="T66" fmla="*/ 8 w 94"/>
                <a:gd name="T67" fmla="*/ 21 h 96"/>
                <a:gd name="T68" fmla="*/ 3 w 94"/>
                <a:gd name="T69" fmla="*/ 29 h 96"/>
                <a:gd name="T70" fmla="*/ 0 w 94"/>
                <a:gd name="T71" fmla="*/ 38 h 96"/>
                <a:gd name="T72" fmla="*/ 0 w 94"/>
                <a:gd name="T73" fmla="*/ 48 h 96"/>
                <a:gd name="T74" fmla="*/ 0 w 94"/>
                <a:gd name="T75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0" y="48"/>
                  </a:moveTo>
                  <a:lnTo>
                    <a:pt x="0" y="48"/>
                  </a:lnTo>
                  <a:lnTo>
                    <a:pt x="0" y="58"/>
                  </a:lnTo>
                  <a:lnTo>
                    <a:pt x="3" y="66"/>
                  </a:lnTo>
                  <a:lnTo>
                    <a:pt x="8" y="74"/>
                  </a:lnTo>
                  <a:lnTo>
                    <a:pt x="13" y="82"/>
                  </a:lnTo>
                  <a:lnTo>
                    <a:pt x="20" y="87"/>
                  </a:lnTo>
                  <a:lnTo>
                    <a:pt x="28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6" y="94"/>
                  </a:lnTo>
                  <a:lnTo>
                    <a:pt x="66" y="92"/>
                  </a:lnTo>
                  <a:lnTo>
                    <a:pt x="74" y="87"/>
                  </a:lnTo>
                  <a:lnTo>
                    <a:pt x="81" y="82"/>
                  </a:lnTo>
                  <a:lnTo>
                    <a:pt x="86" y="74"/>
                  </a:lnTo>
                  <a:lnTo>
                    <a:pt x="91" y="66"/>
                  </a:lnTo>
                  <a:lnTo>
                    <a:pt x="94" y="5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38"/>
                  </a:lnTo>
                  <a:lnTo>
                    <a:pt x="91" y="29"/>
                  </a:lnTo>
                  <a:lnTo>
                    <a:pt x="86" y="21"/>
                  </a:lnTo>
                  <a:lnTo>
                    <a:pt x="81" y="15"/>
                  </a:lnTo>
                  <a:lnTo>
                    <a:pt x="74" y="8"/>
                  </a:lnTo>
                  <a:lnTo>
                    <a:pt x="66" y="5"/>
                  </a:lnTo>
                  <a:lnTo>
                    <a:pt x="56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8" y="5"/>
                  </a:lnTo>
                  <a:lnTo>
                    <a:pt x="20" y="8"/>
                  </a:lnTo>
                  <a:lnTo>
                    <a:pt x="13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405B4D0-C76D-ED08-B40E-CBA7556B140B}"/>
                </a:ext>
              </a:extLst>
            </p:cNvPr>
            <p:cNvGrpSpPr/>
            <p:nvPr/>
          </p:nvGrpSpPr>
          <p:grpSpPr>
            <a:xfrm>
              <a:off x="3784193" y="3892259"/>
              <a:ext cx="346924" cy="352484"/>
              <a:chOff x="4911725" y="5537200"/>
              <a:chExt cx="495300" cy="503238"/>
            </a:xfrm>
          </p:grpSpPr>
          <p:sp>
            <p:nvSpPr>
              <p:cNvPr id="72" name="Freeform 83">
                <a:extLst>
                  <a:ext uri="{FF2B5EF4-FFF2-40B4-BE49-F238E27FC236}">
                    <a16:creationId xmlns:a16="http://schemas.microsoft.com/office/drawing/2014/main" id="{7672DDCE-404C-4498-77E1-1DA6170CCC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9988" y="5762625"/>
                <a:ext cx="190500" cy="277813"/>
              </a:xfrm>
              <a:custGeom>
                <a:avLst/>
                <a:gdLst>
                  <a:gd name="T0" fmla="*/ 76 w 120"/>
                  <a:gd name="T1" fmla="*/ 56 h 175"/>
                  <a:gd name="T2" fmla="*/ 97 w 120"/>
                  <a:gd name="T3" fmla="*/ 74 h 175"/>
                  <a:gd name="T4" fmla="*/ 114 w 120"/>
                  <a:gd name="T5" fmla="*/ 92 h 175"/>
                  <a:gd name="T6" fmla="*/ 119 w 120"/>
                  <a:gd name="T7" fmla="*/ 129 h 175"/>
                  <a:gd name="T8" fmla="*/ 117 w 120"/>
                  <a:gd name="T9" fmla="*/ 157 h 175"/>
                  <a:gd name="T10" fmla="*/ 120 w 120"/>
                  <a:gd name="T11" fmla="*/ 170 h 175"/>
                  <a:gd name="T12" fmla="*/ 114 w 120"/>
                  <a:gd name="T13" fmla="*/ 175 h 175"/>
                  <a:gd name="T14" fmla="*/ 13 w 120"/>
                  <a:gd name="T15" fmla="*/ 175 h 175"/>
                  <a:gd name="T16" fmla="*/ 0 w 120"/>
                  <a:gd name="T17" fmla="*/ 175 h 175"/>
                  <a:gd name="T18" fmla="*/ 1 w 120"/>
                  <a:gd name="T19" fmla="*/ 165 h 175"/>
                  <a:gd name="T20" fmla="*/ 3 w 120"/>
                  <a:gd name="T21" fmla="*/ 157 h 175"/>
                  <a:gd name="T22" fmla="*/ 3 w 120"/>
                  <a:gd name="T23" fmla="*/ 101 h 175"/>
                  <a:gd name="T24" fmla="*/ 10 w 120"/>
                  <a:gd name="T25" fmla="*/ 86 h 175"/>
                  <a:gd name="T26" fmla="*/ 34 w 120"/>
                  <a:gd name="T27" fmla="*/ 64 h 175"/>
                  <a:gd name="T28" fmla="*/ 44 w 120"/>
                  <a:gd name="T29" fmla="*/ 46 h 175"/>
                  <a:gd name="T30" fmla="*/ 79 w 120"/>
                  <a:gd name="T31" fmla="*/ 38 h 175"/>
                  <a:gd name="T32" fmla="*/ 91 w 120"/>
                  <a:gd name="T33" fmla="*/ 16 h 175"/>
                  <a:gd name="T34" fmla="*/ 92 w 120"/>
                  <a:gd name="T35" fmla="*/ 10 h 175"/>
                  <a:gd name="T36" fmla="*/ 72 w 120"/>
                  <a:gd name="T37" fmla="*/ 5 h 175"/>
                  <a:gd name="T38" fmla="*/ 66 w 120"/>
                  <a:gd name="T39" fmla="*/ 5 h 175"/>
                  <a:gd name="T40" fmla="*/ 58 w 120"/>
                  <a:gd name="T41" fmla="*/ 0 h 175"/>
                  <a:gd name="T42" fmla="*/ 38 w 120"/>
                  <a:gd name="T43" fmla="*/ 3 h 175"/>
                  <a:gd name="T44" fmla="*/ 28 w 120"/>
                  <a:gd name="T45" fmla="*/ 15 h 175"/>
                  <a:gd name="T46" fmla="*/ 36 w 120"/>
                  <a:gd name="T47" fmla="*/ 28 h 175"/>
                  <a:gd name="T48" fmla="*/ 39 w 120"/>
                  <a:gd name="T49" fmla="*/ 116 h 175"/>
                  <a:gd name="T50" fmla="*/ 34 w 120"/>
                  <a:gd name="T51" fmla="*/ 102 h 175"/>
                  <a:gd name="T52" fmla="*/ 39 w 120"/>
                  <a:gd name="T53" fmla="*/ 89 h 175"/>
                  <a:gd name="T54" fmla="*/ 54 w 120"/>
                  <a:gd name="T55" fmla="*/ 84 h 175"/>
                  <a:gd name="T56" fmla="*/ 56 w 120"/>
                  <a:gd name="T57" fmla="*/ 81 h 175"/>
                  <a:gd name="T58" fmla="*/ 58 w 120"/>
                  <a:gd name="T59" fmla="*/ 79 h 175"/>
                  <a:gd name="T60" fmla="*/ 63 w 120"/>
                  <a:gd name="T61" fmla="*/ 78 h 175"/>
                  <a:gd name="T62" fmla="*/ 66 w 120"/>
                  <a:gd name="T63" fmla="*/ 81 h 175"/>
                  <a:gd name="T64" fmla="*/ 67 w 120"/>
                  <a:gd name="T65" fmla="*/ 84 h 175"/>
                  <a:gd name="T66" fmla="*/ 81 w 120"/>
                  <a:gd name="T67" fmla="*/ 89 h 175"/>
                  <a:gd name="T68" fmla="*/ 86 w 120"/>
                  <a:gd name="T69" fmla="*/ 99 h 175"/>
                  <a:gd name="T70" fmla="*/ 86 w 120"/>
                  <a:gd name="T71" fmla="*/ 102 h 175"/>
                  <a:gd name="T72" fmla="*/ 74 w 120"/>
                  <a:gd name="T73" fmla="*/ 102 h 175"/>
                  <a:gd name="T74" fmla="*/ 71 w 120"/>
                  <a:gd name="T75" fmla="*/ 101 h 175"/>
                  <a:gd name="T76" fmla="*/ 66 w 120"/>
                  <a:gd name="T77" fmla="*/ 96 h 175"/>
                  <a:gd name="T78" fmla="*/ 51 w 120"/>
                  <a:gd name="T79" fmla="*/ 96 h 175"/>
                  <a:gd name="T80" fmla="*/ 49 w 120"/>
                  <a:gd name="T81" fmla="*/ 101 h 175"/>
                  <a:gd name="T82" fmla="*/ 51 w 120"/>
                  <a:gd name="T83" fmla="*/ 104 h 175"/>
                  <a:gd name="T84" fmla="*/ 69 w 120"/>
                  <a:gd name="T85" fmla="*/ 111 h 175"/>
                  <a:gd name="T86" fmla="*/ 82 w 120"/>
                  <a:gd name="T87" fmla="*/ 116 h 175"/>
                  <a:gd name="T88" fmla="*/ 87 w 120"/>
                  <a:gd name="T89" fmla="*/ 129 h 175"/>
                  <a:gd name="T90" fmla="*/ 82 w 120"/>
                  <a:gd name="T91" fmla="*/ 144 h 175"/>
                  <a:gd name="T92" fmla="*/ 67 w 120"/>
                  <a:gd name="T93" fmla="*/ 149 h 175"/>
                  <a:gd name="T94" fmla="*/ 66 w 120"/>
                  <a:gd name="T95" fmla="*/ 154 h 175"/>
                  <a:gd name="T96" fmla="*/ 63 w 120"/>
                  <a:gd name="T97" fmla="*/ 157 h 175"/>
                  <a:gd name="T98" fmla="*/ 58 w 120"/>
                  <a:gd name="T99" fmla="*/ 155 h 175"/>
                  <a:gd name="T100" fmla="*/ 56 w 120"/>
                  <a:gd name="T101" fmla="*/ 152 h 175"/>
                  <a:gd name="T102" fmla="*/ 54 w 120"/>
                  <a:gd name="T103" fmla="*/ 149 h 175"/>
                  <a:gd name="T104" fmla="*/ 39 w 120"/>
                  <a:gd name="T105" fmla="*/ 144 h 175"/>
                  <a:gd name="T106" fmla="*/ 33 w 120"/>
                  <a:gd name="T107" fmla="*/ 130 h 175"/>
                  <a:gd name="T108" fmla="*/ 36 w 120"/>
                  <a:gd name="T109" fmla="*/ 127 h 175"/>
                  <a:gd name="T110" fmla="*/ 49 w 120"/>
                  <a:gd name="T111" fmla="*/ 129 h 175"/>
                  <a:gd name="T112" fmla="*/ 51 w 120"/>
                  <a:gd name="T113" fmla="*/ 134 h 175"/>
                  <a:gd name="T114" fmla="*/ 61 w 120"/>
                  <a:gd name="T115" fmla="*/ 137 h 175"/>
                  <a:gd name="T116" fmla="*/ 69 w 120"/>
                  <a:gd name="T117" fmla="*/ 135 h 175"/>
                  <a:gd name="T118" fmla="*/ 71 w 120"/>
                  <a:gd name="T119" fmla="*/ 129 h 175"/>
                  <a:gd name="T120" fmla="*/ 64 w 120"/>
                  <a:gd name="T121" fmla="*/ 124 h 175"/>
                  <a:gd name="T122" fmla="*/ 39 w 120"/>
                  <a:gd name="T123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75">
                    <a:moveTo>
                      <a:pt x="44" y="56"/>
                    </a:moveTo>
                    <a:lnTo>
                      <a:pt x="44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86" y="64"/>
                    </a:lnTo>
                    <a:lnTo>
                      <a:pt x="97" y="74"/>
                    </a:lnTo>
                    <a:lnTo>
                      <a:pt x="104" y="79"/>
                    </a:lnTo>
                    <a:lnTo>
                      <a:pt x="110" y="86"/>
                    </a:lnTo>
                    <a:lnTo>
                      <a:pt x="114" y="92"/>
                    </a:lnTo>
                    <a:lnTo>
                      <a:pt x="117" y="101"/>
                    </a:lnTo>
                    <a:lnTo>
                      <a:pt x="117" y="101"/>
                    </a:lnTo>
                    <a:lnTo>
                      <a:pt x="119" y="129"/>
                    </a:lnTo>
                    <a:lnTo>
                      <a:pt x="119" y="144"/>
                    </a:lnTo>
                    <a:lnTo>
                      <a:pt x="117" y="157"/>
                    </a:lnTo>
                    <a:lnTo>
                      <a:pt x="117" y="157"/>
                    </a:lnTo>
                    <a:lnTo>
                      <a:pt x="117" y="162"/>
                    </a:lnTo>
                    <a:lnTo>
                      <a:pt x="119" y="165"/>
                    </a:lnTo>
                    <a:lnTo>
                      <a:pt x="120" y="170"/>
                    </a:lnTo>
                    <a:lnTo>
                      <a:pt x="119" y="175"/>
                    </a:lnTo>
                    <a:lnTo>
                      <a:pt x="119" y="175"/>
                    </a:lnTo>
                    <a:lnTo>
                      <a:pt x="114" y="175"/>
                    </a:lnTo>
                    <a:lnTo>
                      <a:pt x="104" y="175"/>
                    </a:lnTo>
                    <a:lnTo>
                      <a:pt x="104" y="175"/>
                    </a:lnTo>
                    <a:lnTo>
                      <a:pt x="13" y="175"/>
                    </a:lnTo>
                    <a:lnTo>
                      <a:pt x="13" y="175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1" y="165"/>
                    </a:lnTo>
                    <a:lnTo>
                      <a:pt x="3" y="162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1" y="144"/>
                    </a:lnTo>
                    <a:lnTo>
                      <a:pt x="1" y="129"/>
                    </a:lnTo>
                    <a:lnTo>
                      <a:pt x="3" y="101"/>
                    </a:lnTo>
                    <a:lnTo>
                      <a:pt x="3" y="101"/>
                    </a:lnTo>
                    <a:lnTo>
                      <a:pt x="6" y="92"/>
                    </a:lnTo>
                    <a:lnTo>
                      <a:pt x="10" y="86"/>
                    </a:lnTo>
                    <a:lnTo>
                      <a:pt x="15" y="79"/>
                    </a:lnTo>
                    <a:lnTo>
                      <a:pt x="21" y="74"/>
                    </a:lnTo>
                    <a:lnTo>
                      <a:pt x="34" y="64"/>
                    </a:lnTo>
                    <a:lnTo>
                      <a:pt x="44" y="56"/>
                    </a:lnTo>
                    <a:lnTo>
                      <a:pt x="44" y="56"/>
                    </a:lnTo>
                    <a:close/>
                    <a:moveTo>
                      <a:pt x="44" y="46"/>
                    </a:moveTo>
                    <a:lnTo>
                      <a:pt x="76" y="46"/>
                    </a:lnTo>
                    <a:lnTo>
                      <a:pt x="76" y="46"/>
                    </a:lnTo>
                    <a:lnTo>
                      <a:pt x="79" y="38"/>
                    </a:lnTo>
                    <a:lnTo>
                      <a:pt x="82" y="28"/>
                    </a:lnTo>
                    <a:lnTo>
                      <a:pt x="87" y="18"/>
                    </a:lnTo>
                    <a:lnTo>
                      <a:pt x="91" y="16"/>
                    </a:lnTo>
                    <a:lnTo>
                      <a:pt x="96" y="13"/>
                    </a:lnTo>
                    <a:lnTo>
                      <a:pt x="96" y="13"/>
                    </a:lnTo>
                    <a:lnTo>
                      <a:pt x="92" y="10"/>
                    </a:lnTo>
                    <a:lnTo>
                      <a:pt x="89" y="6"/>
                    </a:lnTo>
                    <a:lnTo>
                      <a:pt x="81" y="5"/>
                    </a:lnTo>
                    <a:lnTo>
                      <a:pt x="72" y="5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6" y="5"/>
                    </a:lnTo>
                    <a:lnTo>
                      <a:pt x="64" y="3"/>
                    </a:lnTo>
                    <a:lnTo>
                      <a:pt x="63" y="1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3" y="1"/>
                    </a:lnTo>
                    <a:lnTo>
                      <a:pt x="38" y="3"/>
                    </a:lnTo>
                    <a:lnTo>
                      <a:pt x="34" y="5"/>
                    </a:lnTo>
                    <a:lnTo>
                      <a:pt x="29" y="10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33" y="20"/>
                    </a:lnTo>
                    <a:lnTo>
                      <a:pt x="36" y="28"/>
                    </a:lnTo>
                    <a:lnTo>
                      <a:pt x="44" y="46"/>
                    </a:lnTo>
                    <a:lnTo>
                      <a:pt x="44" y="46"/>
                    </a:lnTo>
                    <a:close/>
                    <a:moveTo>
                      <a:pt x="39" y="116"/>
                    </a:moveTo>
                    <a:lnTo>
                      <a:pt x="39" y="116"/>
                    </a:lnTo>
                    <a:lnTo>
                      <a:pt x="36" y="111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36" y="96"/>
                    </a:lnTo>
                    <a:lnTo>
                      <a:pt x="39" y="89"/>
                    </a:lnTo>
                    <a:lnTo>
                      <a:pt x="39" y="89"/>
                    </a:lnTo>
                    <a:lnTo>
                      <a:pt x="46" y="86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2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79"/>
                    </a:lnTo>
                    <a:lnTo>
                      <a:pt x="59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4" y="79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2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76" y="86"/>
                    </a:lnTo>
                    <a:lnTo>
                      <a:pt x="81" y="89"/>
                    </a:lnTo>
                    <a:lnTo>
                      <a:pt x="81" y="89"/>
                    </a:lnTo>
                    <a:lnTo>
                      <a:pt x="84" y="94"/>
                    </a:lnTo>
                    <a:lnTo>
                      <a:pt x="86" y="99"/>
                    </a:lnTo>
                    <a:lnTo>
                      <a:pt x="86" y="99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4" y="102"/>
                    </a:lnTo>
                    <a:lnTo>
                      <a:pt x="74" y="102"/>
                    </a:lnTo>
                    <a:lnTo>
                      <a:pt x="74" y="102"/>
                    </a:lnTo>
                    <a:lnTo>
                      <a:pt x="72" y="102"/>
                    </a:lnTo>
                    <a:lnTo>
                      <a:pt x="71" y="101"/>
                    </a:lnTo>
                    <a:lnTo>
                      <a:pt x="71" y="101"/>
                    </a:lnTo>
                    <a:lnTo>
                      <a:pt x="69" y="97"/>
                    </a:lnTo>
                    <a:lnTo>
                      <a:pt x="69" y="97"/>
                    </a:lnTo>
                    <a:lnTo>
                      <a:pt x="66" y="96"/>
                    </a:lnTo>
                    <a:lnTo>
                      <a:pt x="61" y="94"/>
                    </a:lnTo>
                    <a:lnTo>
                      <a:pt x="56" y="96"/>
                    </a:lnTo>
                    <a:lnTo>
                      <a:pt x="51" y="96"/>
                    </a:lnTo>
                    <a:lnTo>
                      <a:pt x="51" y="96"/>
                    </a:lnTo>
                    <a:lnTo>
                      <a:pt x="51" y="97"/>
                    </a:lnTo>
                    <a:lnTo>
                      <a:pt x="49" y="101"/>
                    </a:lnTo>
                    <a:lnTo>
                      <a:pt x="51" y="102"/>
                    </a:lnTo>
                    <a:lnTo>
                      <a:pt x="51" y="104"/>
                    </a:lnTo>
                    <a:lnTo>
                      <a:pt x="51" y="104"/>
                    </a:lnTo>
                    <a:lnTo>
                      <a:pt x="61" y="107"/>
                    </a:lnTo>
                    <a:lnTo>
                      <a:pt x="69" y="111"/>
                    </a:lnTo>
                    <a:lnTo>
                      <a:pt x="69" y="111"/>
                    </a:lnTo>
                    <a:lnTo>
                      <a:pt x="77" y="112"/>
                    </a:lnTo>
                    <a:lnTo>
                      <a:pt x="82" y="116"/>
                    </a:lnTo>
                    <a:lnTo>
                      <a:pt x="82" y="116"/>
                    </a:lnTo>
                    <a:lnTo>
                      <a:pt x="87" y="122"/>
                    </a:lnTo>
                    <a:lnTo>
                      <a:pt x="87" y="129"/>
                    </a:lnTo>
                    <a:lnTo>
                      <a:pt x="87" y="129"/>
                    </a:lnTo>
                    <a:lnTo>
                      <a:pt x="87" y="137"/>
                    </a:lnTo>
                    <a:lnTo>
                      <a:pt x="82" y="144"/>
                    </a:lnTo>
                    <a:lnTo>
                      <a:pt x="82" y="144"/>
                    </a:lnTo>
                    <a:lnTo>
                      <a:pt x="76" y="147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66" y="150"/>
                    </a:lnTo>
                    <a:lnTo>
                      <a:pt x="66" y="152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5"/>
                    </a:lnTo>
                    <a:lnTo>
                      <a:pt x="63" y="157"/>
                    </a:lnTo>
                    <a:lnTo>
                      <a:pt x="59" y="157"/>
                    </a:lnTo>
                    <a:lnTo>
                      <a:pt x="59" y="157"/>
                    </a:lnTo>
                    <a:lnTo>
                      <a:pt x="58" y="155"/>
                    </a:lnTo>
                    <a:lnTo>
                      <a:pt x="56" y="154"/>
                    </a:lnTo>
                    <a:lnTo>
                      <a:pt x="56" y="152"/>
                    </a:lnTo>
                    <a:lnTo>
                      <a:pt x="56" y="152"/>
                    </a:lnTo>
                    <a:lnTo>
                      <a:pt x="56" y="150"/>
                    </a:lnTo>
                    <a:lnTo>
                      <a:pt x="54" y="149"/>
                    </a:lnTo>
                    <a:lnTo>
                      <a:pt x="54" y="149"/>
                    </a:lnTo>
                    <a:lnTo>
                      <a:pt x="46" y="147"/>
                    </a:lnTo>
                    <a:lnTo>
                      <a:pt x="39" y="144"/>
                    </a:lnTo>
                    <a:lnTo>
                      <a:pt x="39" y="144"/>
                    </a:lnTo>
                    <a:lnTo>
                      <a:pt x="36" y="137"/>
                    </a:lnTo>
                    <a:lnTo>
                      <a:pt x="33" y="130"/>
                    </a:lnTo>
                    <a:lnTo>
                      <a:pt x="33" y="130"/>
                    </a:lnTo>
                    <a:lnTo>
                      <a:pt x="34" y="129"/>
                    </a:lnTo>
                    <a:lnTo>
                      <a:pt x="34" y="129"/>
                    </a:lnTo>
                    <a:lnTo>
                      <a:pt x="36" y="127"/>
                    </a:lnTo>
                    <a:lnTo>
                      <a:pt x="48" y="127"/>
                    </a:lnTo>
                    <a:lnTo>
                      <a:pt x="48" y="127"/>
                    </a:lnTo>
                    <a:lnTo>
                      <a:pt x="49" y="129"/>
                    </a:lnTo>
                    <a:lnTo>
                      <a:pt x="49" y="130"/>
                    </a:lnTo>
                    <a:lnTo>
                      <a:pt x="49" y="130"/>
                    </a:lnTo>
                    <a:lnTo>
                      <a:pt x="51" y="134"/>
                    </a:lnTo>
                    <a:lnTo>
                      <a:pt x="51" y="134"/>
                    </a:lnTo>
                    <a:lnTo>
                      <a:pt x="56" y="137"/>
                    </a:lnTo>
                    <a:lnTo>
                      <a:pt x="61" y="137"/>
                    </a:lnTo>
                    <a:lnTo>
                      <a:pt x="66" y="137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71" y="134"/>
                    </a:lnTo>
                    <a:lnTo>
                      <a:pt x="72" y="130"/>
                    </a:lnTo>
                    <a:lnTo>
                      <a:pt x="71" y="129"/>
                    </a:lnTo>
                    <a:lnTo>
                      <a:pt x="71" y="127"/>
                    </a:lnTo>
                    <a:lnTo>
                      <a:pt x="71" y="127"/>
                    </a:lnTo>
                    <a:lnTo>
                      <a:pt x="64" y="124"/>
                    </a:lnTo>
                    <a:lnTo>
                      <a:pt x="56" y="122"/>
                    </a:lnTo>
                    <a:lnTo>
                      <a:pt x="48" y="119"/>
                    </a:lnTo>
                    <a:lnTo>
                      <a:pt x="39" y="116"/>
                    </a:lnTo>
                    <a:lnTo>
                      <a:pt x="39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3" name="Freeform 84">
                <a:extLst>
                  <a:ext uri="{FF2B5EF4-FFF2-40B4-BE49-F238E27FC236}">
                    <a16:creationId xmlns:a16="http://schemas.microsoft.com/office/drawing/2014/main" id="{1A6E4D1F-7ED5-106A-42B0-BAC4114DC4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46675" y="5762625"/>
                <a:ext cx="192088" cy="277813"/>
              </a:xfrm>
              <a:custGeom>
                <a:avLst/>
                <a:gdLst>
                  <a:gd name="T0" fmla="*/ 78 w 121"/>
                  <a:gd name="T1" fmla="*/ 56 h 175"/>
                  <a:gd name="T2" fmla="*/ 100 w 121"/>
                  <a:gd name="T3" fmla="*/ 74 h 175"/>
                  <a:gd name="T4" fmla="*/ 116 w 121"/>
                  <a:gd name="T5" fmla="*/ 92 h 175"/>
                  <a:gd name="T6" fmla="*/ 119 w 121"/>
                  <a:gd name="T7" fmla="*/ 129 h 175"/>
                  <a:gd name="T8" fmla="*/ 118 w 121"/>
                  <a:gd name="T9" fmla="*/ 157 h 175"/>
                  <a:gd name="T10" fmla="*/ 121 w 121"/>
                  <a:gd name="T11" fmla="*/ 170 h 175"/>
                  <a:gd name="T12" fmla="*/ 115 w 121"/>
                  <a:gd name="T13" fmla="*/ 175 h 175"/>
                  <a:gd name="T14" fmla="*/ 14 w 121"/>
                  <a:gd name="T15" fmla="*/ 175 h 175"/>
                  <a:gd name="T16" fmla="*/ 2 w 121"/>
                  <a:gd name="T17" fmla="*/ 175 h 175"/>
                  <a:gd name="T18" fmla="*/ 2 w 121"/>
                  <a:gd name="T19" fmla="*/ 165 h 175"/>
                  <a:gd name="T20" fmla="*/ 5 w 121"/>
                  <a:gd name="T21" fmla="*/ 157 h 175"/>
                  <a:gd name="T22" fmla="*/ 5 w 121"/>
                  <a:gd name="T23" fmla="*/ 101 h 175"/>
                  <a:gd name="T24" fmla="*/ 10 w 121"/>
                  <a:gd name="T25" fmla="*/ 86 h 175"/>
                  <a:gd name="T26" fmla="*/ 35 w 121"/>
                  <a:gd name="T27" fmla="*/ 64 h 175"/>
                  <a:gd name="T28" fmla="*/ 45 w 121"/>
                  <a:gd name="T29" fmla="*/ 46 h 175"/>
                  <a:gd name="T30" fmla="*/ 80 w 121"/>
                  <a:gd name="T31" fmla="*/ 38 h 175"/>
                  <a:gd name="T32" fmla="*/ 93 w 121"/>
                  <a:gd name="T33" fmla="*/ 16 h 175"/>
                  <a:gd name="T34" fmla="*/ 93 w 121"/>
                  <a:gd name="T35" fmla="*/ 10 h 175"/>
                  <a:gd name="T36" fmla="*/ 75 w 121"/>
                  <a:gd name="T37" fmla="*/ 5 h 175"/>
                  <a:gd name="T38" fmla="*/ 68 w 121"/>
                  <a:gd name="T39" fmla="*/ 5 h 175"/>
                  <a:gd name="T40" fmla="*/ 60 w 121"/>
                  <a:gd name="T41" fmla="*/ 0 h 175"/>
                  <a:gd name="T42" fmla="*/ 38 w 121"/>
                  <a:gd name="T43" fmla="*/ 3 h 175"/>
                  <a:gd name="T44" fmla="*/ 29 w 121"/>
                  <a:gd name="T45" fmla="*/ 15 h 175"/>
                  <a:gd name="T46" fmla="*/ 38 w 121"/>
                  <a:gd name="T47" fmla="*/ 28 h 175"/>
                  <a:gd name="T48" fmla="*/ 40 w 121"/>
                  <a:gd name="T49" fmla="*/ 116 h 175"/>
                  <a:gd name="T50" fmla="*/ 35 w 121"/>
                  <a:gd name="T51" fmla="*/ 102 h 175"/>
                  <a:gd name="T52" fmla="*/ 42 w 121"/>
                  <a:gd name="T53" fmla="*/ 89 h 175"/>
                  <a:gd name="T54" fmla="*/ 55 w 121"/>
                  <a:gd name="T55" fmla="*/ 84 h 175"/>
                  <a:gd name="T56" fmla="*/ 57 w 121"/>
                  <a:gd name="T57" fmla="*/ 81 h 175"/>
                  <a:gd name="T58" fmla="*/ 58 w 121"/>
                  <a:gd name="T59" fmla="*/ 79 h 175"/>
                  <a:gd name="T60" fmla="*/ 63 w 121"/>
                  <a:gd name="T61" fmla="*/ 78 h 175"/>
                  <a:gd name="T62" fmla="*/ 67 w 121"/>
                  <a:gd name="T63" fmla="*/ 81 h 175"/>
                  <a:gd name="T64" fmla="*/ 70 w 121"/>
                  <a:gd name="T65" fmla="*/ 84 h 175"/>
                  <a:gd name="T66" fmla="*/ 81 w 121"/>
                  <a:gd name="T67" fmla="*/ 89 h 175"/>
                  <a:gd name="T68" fmla="*/ 88 w 121"/>
                  <a:gd name="T69" fmla="*/ 99 h 175"/>
                  <a:gd name="T70" fmla="*/ 86 w 121"/>
                  <a:gd name="T71" fmla="*/ 102 h 175"/>
                  <a:gd name="T72" fmla="*/ 75 w 121"/>
                  <a:gd name="T73" fmla="*/ 102 h 175"/>
                  <a:gd name="T74" fmla="*/ 72 w 121"/>
                  <a:gd name="T75" fmla="*/ 101 h 175"/>
                  <a:gd name="T76" fmla="*/ 67 w 121"/>
                  <a:gd name="T77" fmla="*/ 96 h 175"/>
                  <a:gd name="T78" fmla="*/ 53 w 121"/>
                  <a:gd name="T79" fmla="*/ 96 h 175"/>
                  <a:gd name="T80" fmla="*/ 52 w 121"/>
                  <a:gd name="T81" fmla="*/ 101 h 175"/>
                  <a:gd name="T82" fmla="*/ 53 w 121"/>
                  <a:gd name="T83" fmla="*/ 104 h 175"/>
                  <a:gd name="T84" fmla="*/ 72 w 121"/>
                  <a:gd name="T85" fmla="*/ 111 h 175"/>
                  <a:gd name="T86" fmla="*/ 83 w 121"/>
                  <a:gd name="T87" fmla="*/ 116 h 175"/>
                  <a:gd name="T88" fmla="*/ 90 w 121"/>
                  <a:gd name="T89" fmla="*/ 129 h 175"/>
                  <a:gd name="T90" fmla="*/ 83 w 121"/>
                  <a:gd name="T91" fmla="*/ 144 h 175"/>
                  <a:gd name="T92" fmla="*/ 68 w 121"/>
                  <a:gd name="T93" fmla="*/ 149 h 175"/>
                  <a:gd name="T94" fmla="*/ 67 w 121"/>
                  <a:gd name="T95" fmla="*/ 154 h 175"/>
                  <a:gd name="T96" fmla="*/ 63 w 121"/>
                  <a:gd name="T97" fmla="*/ 157 h 175"/>
                  <a:gd name="T98" fmla="*/ 58 w 121"/>
                  <a:gd name="T99" fmla="*/ 155 h 175"/>
                  <a:gd name="T100" fmla="*/ 58 w 121"/>
                  <a:gd name="T101" fmla="*/ 152 h 175"/>
                  <a:gd name="T102" fmla="*/ 55 w 121"/>
                  <a:gd name="T103" fmla="*/ 149 h 175"/>
                  <a:gd name="T104" fmla="*/ 40 w 121"/>
                  <a:gd name="T105" fmla="*/ 144 h 175"/>
                  <a:gd name="T106" fmla="*/ 35 w 121"/>
                  <a:gd name="T107" fmla="*/ 130 h 175"/>
                  <a:gd name="T108" fmla="*/ 37 w 121"/>
                  <a:gd name="T109" fmla="*/ 127 h 175"/>
                  <a:gd name="T110" fmla="*/ 50 w 121"/>
                  <a:gd name="T111" fmla="*/ 129 h 175"/>
                  <a:gd name="T112" fmla="*/ 53 w 121"/>
                  <a:gd name="T113" fmla="*/ 134 h 175"/>
                  <a:gd name="T114" fmla="*/ 62 w 121"/>
                  <a:gd name="T115" fmla="*/ 137 h 175"/>
                  <a:gd name="T116" fmla="*/ 72 w 121"/>
                  <a:gd name="T117" fmla="*/ 135 h 175"/>
                  <a:gd name="T118" fmla="*/ 73 w 121"/>
                  <a:gd name="T119" fmla="*/ 129 h 175"/>
                  <a:gd name="T120" fmla="*/ 65 w 121"/>
                  <a:gd name="T121" fmla="*/ 124 h 175"/>
                  <a:gd name="T122" fmla="*/ 40 w 121"/>
                  <a:gd name="T123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" h="175">
                    <a:moveTo>
                      <a:pt x="45" y="56"/>
                    </a:moveTo>
                    <a:lnTo>
                      <a:pt x="45" y="56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86" y="64"/>
                    </a:lnTo>
                    <a:lnTo>
                      <a:pt x="100" y="74"/>
                    </a:lnTo>
                    <a:lnTo>
                      <a:pt x="106" y="79"/>
                    </a:lnTo>
                    <a:lnTo>
                      <a:pt x="111" y="86"/>
                    </a:lnTo>
                    <a:lnTo>
                      <a:pt x="116" y="92"/>
                    </a:lnTo>
                    <a:lnTo>
                      <a:pt x="118" y="101"/>
                    </a:lnTo>
                    <a:lnTo>
                      <a:pt x="118" y="101"/>
                    </a:lnTo>
                    <a:lnTo>
                      <a:pt x="119" y="129"/>
                    </a:lnTo>
                    <a:lnTo>
                      <a:pt x="119" y="144"/>
                    </a:lnTo>
                    <a:lnTo>
                      <a:pt x="118" y="157"/>
                    </a:lnTo>
                    <a:lnTo>
                      <a:pt x="118" y="157"/>
                    </a:lnTo>
                    <a:lnTo>
                      <a:pt x="118" y="162"/>
                    </a:lnTo>
                    <a:lnTo>
                      <a:pt x="119" y="165"/>
                    </a:lnTo>
                    <a:lnTo>
                      <a:pt x="121" y="170"/>
                    </a:lnTo>
                    <a:lnTo>
                      <a:pt x="119" y="175"/>
                    </a:lnTo>
                    <a:lnTo>
                      <a:pt x="119" y="175"/>
                    </a:lnTo>
                    <a:lnTo>
                      <a:pt x="115" y="175"/>
                    </a:lnTo>
                    <a:lnTo>
                      <a:pt x="105" y="175"/>
                    </a:lnTo>
                    <a:lnTo>
                      <a:pt x="105" y="175"/>
                    </a:lnTo>
                    <a:lnTo>
                      <a:pt x="14" y="175"/>
                    </a:lnTo>
                    <a:lnTo>
                      <a:pt x="14" y="175"/>
                    </a:lnTo>
                    <a:lnTo>
                      <a:pt x="2" y="175"/>
                    </a:lnTo>
                    <a:lnTo>
                      <a:pt x="2" y="175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2" y="165"/>
                    </a:lnTo>
                    <a:lnTo>
                      <a:pt x="4" y="162"/>
                    </a:lnTo>
                    <a:lnTo>
                      <a:pt x="5" y="157"/>
                    </a:lnTo>
                    <a:lnTo>
                      <a:pt x="5" y="157"/>
                    </a:lnTo>
                    <a:lnTo>
                      <a:pt x="4" y="144"/>
                    </a:lnTo>
                    <a:lnTo>
                      <a:pt x="4" y="129"/>
                    </a:lnTo>
                    <a:lnTo>
                      <a:pt x="5" y="101"/>
                    </a:lnTo>
                    <a:lnTo>
                      <a:pt x="5" y="101"/>
                    </a:lnTo>
                    <a:lnTo>
                      <a:pt x="7" y="92"/>
                    </a:lnTo>
                    <a:lnTo>
                      <a:pt x="10" y="86"/>
                    </a:lnTo>
                    <a:lnTo>
                      <a:pt x="17" y="79"/>
                    </a:lnTo>
                    <a:lnTo>
                      <a:pt x="22" y="74"/>
                    </a:lnTo>
                    <a:lnTo>
                      <a:pt x="35" y="64"/>
                    </a:lnTo>
                    <a:lnTo>
                      <a:pt x="45" y="56"/>
                    </a:lnTo>
                    <a:lnTo>
                      <a:pt x="45" y="56"/>
                    </a:lnTo>
                    <a:close/>
                    <a:moveTo>
                      <a:pt x="45" y="46"/>
                    </a:moveTo>
                    <a:lnTo>
                      <a:pt x="78" y="46"/>
                    </a:lnTo>
                    <a:lnTo>
                      <a:pt x="78" y="46"/>
                    </a:lnTo>
                    <a:lnTo>
                      <a:pt x="80" y="38"/>
                    </a:lnTo>
                    <a:lnTo>
                      <a:pt x="85" y="28"/>
                    </a:lnTo>
                    <a:lnTo>
                      <a:pt x="90" y="18"/>
                    </a:lnTo>
                    <a:lnTo>
                      <a:pt x="93" y="16"/>
                    </a:lnTo>
                    <a:lnTo>
                      <a:pt x="96" y="13"/>
                    </a:lnTo>
                    <a:lnTo>
                      <a:pt x="96" y="13"/>
                    </a:lnTo>
                    <a:lnTo>
                      <a:pt x="93" y="10"/>
                    </a:lnTo>
                    <a:lnTo>
                      <a:pt x="90" y="6"/>
                    </a:lnTo>
                    <a:lnTo>
                      <a:pt x="81" y="5"/>
                    </a:lnTo>
                    <a:lnTo>
                      <a:pt x="75" y="5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68" y="5"/>
                    </a:lnTo>
                    <a:lnTo>
                      <a:pt x="65" y="3"/>
                    </a:lnTo>
                    <a:lnTo>
                      <a:pt x="63" y="1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"/>
                    </a:lnTo>
                    <a:lnTo>
                      <a:pt x="38" y="3"/>
                    </a:lnTo>
                    <a:lnTo>
                      <a:pt x="35" y="5"/>
                    </a:lnTo>
                    <a:lnTo>
                      <a:pt x="30" y="10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34" y="20"/>
                    </a:lnTo>
                    <a:lnTo>
                      <a:pt x="38" y="28"/>
                    </a:lnTo>
                    <a:lnTo>
                      <a:pt x="45" y="46"/>
                    </a:lnTo>
                    <a:lnTo>
                      <a:pt x="45" y="46"/>
                    </a:lnTo>
                    <a:close/>
                    <a:moveTo>
                      <a:pt x="40" y="116"/>
                    </a:moveTo>
                    <a:lnTo>
                      <a:pt x="40" y="116"/>
                    </a:lnTo>
                    <a:lnTo>
                      <a:pt x="37" y="111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7" y="96"/>
                    </a:lnTo>
                    <a:lnTo>
                      <a:pt x="42" y="89"/>
                    </a:lnTo>
                    <a:lnTo>
                      <a:pt x="42" y="89"/>
                    </a:lnTo>
                    <a:lnTo>
                      <a:pt x="47" y="86"/>
                    </a:lnTo>
                    <a:lnTo>
                      <a:pt x="55" y="84"/>
                    </a:lnTo>
                    <a:lnTo>
                      <a:pt x="55" y="84"/>
                    </a:lnTo>
                    <a:lnTo>
                      <a:pt x="57" y="82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58" y="79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7" y="79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8" y="82"/>
                    </a:lnTo>
                    <a:lnTo>
                      <a:pt x="70" y="84"/>
                    </a:lnTo>
                    <a:lnTo>
                      <a:pt x="70" y="84"/>
                    </a:lnTo>
                    <a:lnTo>
                      <a:pt x="77" y="86"/>
                    </a:lnTo>
                    <a:lnTo>
                      <a:pt x="81" y="89"/>
                    </a:lnTo>
                    <a:lnTo>
                      <a:pt x="81" y="89"/>
                    </a:lnTo>
                    <a:lnTo>
                      <a:pt x="86" y="94"/>
                    </a:lnTo>
                    <a:lnTo>
                      <a:pt x="88" y="99"/>
                    </a:lnTo>
                    <a:lnTo>
                      <a:pt x="88" y="99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5" y="102"/>
                    </a:lnTo>
                    <a:lnTo>
                      <a:pt x="75" y="102"/>
                    </a:lnTo>
                    <a:lnTo>
                      <a:pt x="75" y="102"/>
                    </a:lnTo>
                    <a:lnTo>
                      <a:pt x="73" y="102"/>
                    </a:lnTo>
                    <a:lnTo>
                      <a:pt x="72" y="101"/>
                    </a:lnTo>
                    <a:lnTo>
                      <a:pt x="72" y="101"/>
                    </a:lnTo>
                    <a:lnTo>
                      <a:pt x="70" y="97"/>
                    </a:lnTo>
                    <a:lnTo>
                      <a:pt x="70" y="97"/>
                    </a:lnTo>
                    <a:lnTo>
                      <a:pt x="67" y="96"/>
                    </a:lnTo>
                    <a:lnTo>
                      <a:pt x="62" y="94"/>
                    </a:lnTo>
                    <a:lnTo>
                      <a:pt x="57" y="96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7"/>
                    </a:lnTo>
                    <a:lnTo>
                      <a:pt x="52" y="101"/>
                    </a:lnTo>
                    <a:lnTo>
                      <a:pt x="52" y="102"/>
                    </a:lnTo>
                    <a:lnTo>
                      <a:pt x="53" y="104"/>
                    </a:lnTo>
                    <a:lnTo>
                      <a:pt x="53" y="104"/>
                    </a:lnTo>
                    <a:lnTo>
                      <a:pt x="62" y="107"/>
                    </a:lnTo>
                    <a:lnTo>
                      <a:pt x="72" y="111"/>
                    </a:lnTo>
                    <a:lnTo>
                      <a:pt x="72" y="111"/>
                    </a:lnTo>
                    <a:lnTo>
                      <a:pt x="78" y="112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8" y="122"/>
                    </a:lnTo>
                    <a:lnTo>
                      <a:pt x="90" y="129"/>
                    </a:lnTo>
                    <a:lnTo>
                      <a:pt x="90" y="129"/>
                    </a:lnTo>
                    <a:lnTo>
                      <a:pt x="88" y="137"/>
                    </a:lnTo>
                    <a:lnTo>
                      <a:pt x="83" y="144"/>
                    </a:lnTo>
                    <a:lnTo>
                      <a:pt x="83" y="144"/>
                    </a:lnTo>
                    <a:lnTo>
                      <a:pt x="78" y="147"/>
                    </a:lnTo>
                    <a:lnTo>
                      <a:pt x="68" y="149"/>
                    </a:lnTo>
                    <a:lnTo>
                      <a:pt x="68" y="149"/>
                    </a:lnTo>
                    <a:lnTo>
                      <a:pt x="67" y="150"/>
                    </a:lnTo>
                    <a:lnTo>
                      <a:pt x="67" y="152"/>
                    </a:lnTo>
                    <a:lnTo>
                      <a:pt x="67" y="154"/>
                    </a:lnTo>
                    <a:lnTo>
                      <a:pt x="67" y="154"/>
                    </a:lnTo>
                    <a:lnTo>
                      <a:pt x="67" y="155"/>
                    </a:lnTo>
                    <a:lnTo>
                      <a:pt x="63" y="157"/>
                    </a:lnTo>
                    <a:lnTo>
                      <a:pt x="60" y="157"/>
                    </a:lnTo>
                    <a:lnTo>
                      <a:pt x="60" y="157"/>
                    </a:lnTo>
                    <a:lnTo>
                      <a:pt x="58" y="155"/>
                    </a:lnTo>
                    <a:lnTo>
                      <a:pt x="58" y="154"/>
                    </a:lnTo>
                    <a:lnTo>
                      <a:pt x="58" y="152"/>
                    </a:lnTo>
                    <a:lnTo>
                      <a:pt x="58" y="152"/>
                    </a:lnTo>
                    <a:lnTo>
                      <a:pt x="57" y="150"/>
                    </a:lnTo>
                    <a:lnTo>
                      <a:pt x="55" y="149"/>
                    </a:lnTo>
                    <a:lnTo>
                      <a:pt x="55" y="149"/>
                    </a:lnTo>
                    <a:lnTo>
                      <a:pt x="47" y="147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37" y="137"/>
                    </a:lnTo>
                    <a:lnTo>
                      <a:pt x="35" y="130"/>
                    </a:lnTo>
                    <a:lnTo>
                      <a:pt x="35" y="130"/>
                    </a:lnTo>
                    <a:lnTo>
                      <a:pt x="35" y="129"/>
                    </a:lnTo>
                    <a:lnTo>
                      <a:pt x="35" y="129"/>
                    </a:lnTo>
                    <a:lnTo>
                      <a:pt x="37" y="127"/>
                    </a:lnTo>
                    <a:lnTo>
                      <a:pt x="48" y="127"/>
                    </a:lnTo>
                    <a:lnTo>
                      <a:pt x="48" y="127"/>
                    </a:lnTo>
                    <a:lnTo>
                      <a:pt x="50" y="129"/>
                    </a:lnTo>
                    <a:lnTo>
                      <a:pt x="52" y="130"/>
                    </a:lnTo>
                    <a:lnTo>
                      <a:pt x="52" y="130"/>
                    </a:lnTo>
                    <a:lnTo>
                      <a:pt x="53" y="134"/>
                    </a:lnTo>
                    <a:lnTo>
                      <a:pt x="53" y="134"/>
                    </a:lnTo>
                    <a:lnTo>
                      <a:pt x="57" y="137"/>
                    </a:lnTo>
                    <a:lnTo>
                      <a:pt x="62" y="137"/>
                    </a:lnTo>
                    <a:lnTo>
                      <a:pt x="68" y="137"/>
                    </a:lnTo>
                    <a:lnTo>
                      <a:pt x="72" y="135"/>
                    </a:lnTo>
                    <a:lnTo>
                      <a:pt x="72" y="135"/>
                    </a:lnTo>
                    <a:lnTo>
                      <a:pt x="73" y="134"/>
                    </a:lnTo>
                    <a:lnTo>
                      <a:pt x="73" y="130"/>
                    </a:lnTo>
                    <a:lnTo>
                      <a:pt x="73" y="129"/>
                    </a:lnTo>
                    <a:lnTo>
                      <a:pt x="72" y="127"/>
                    </a:lnTo>
                    <a:lnTo>
                      <a:pt x="72" y="127"/>
                    </a:lnTo>
                    <a:lnTo>
                      <a:pt x="65" y="124"/>
                    </a:lnTo>
                    <a:lnTo>
                      <a:pt x="57" y="122"/>
                    </a:lnTo>
                    <a:lnTo>
                      <a:pt x="48" y="119"/>
                    </a:lnTo>
                    <a:lnTo>
                      <a:pt x="40" y="116"/>
                    </a:lnTo>
                    <a:lnTo>
                      <a:pt x="40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4" name="Freeform 85">
                <a:extLst>
                  <a:ext uri="{FF2B5EF4-FFF2-40B4-BE49-F238E27FC236}">
                    <a16:creationId xmlns:a16="http://schemas.microsoft.com/office/drawing/2014/main" id="{D0057AFA-9256-FCD5-3087-63DBCF67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725" y="5537200"/>
                <a:ext cx="495300" cy="338138"/>
              </a:xfrm>
              <a:custGeom>
                <a:avLst/>
                <a:gdLst>
                  <a:gd name="T0" fmla="*/ 302 w 312"/>
                  <a:gd name="T1" fmla="*/ 112 h 213"/>
                  <a:gd name="T2" fmla="*/ 289 w 312"/>
                  <a:gd name="T3" fmla="*/ 105 h 213"/>
                  <a:gd name="T4" fmla="*/ 269 w 312"/>
                  <a:gd name="T5" fmla="*/ 102 h 213"/>
                  <a:gd name="T6" fmla="*/ 251 w 312"/>
                  <a:gd name="T7" fmla="*/ 104 h 213"/>
                  <a:gd name="T8" fmla="*/ 236 w 312"/>
                  <a:gd name="T9" fmla="*/ 110 h 213"/>
                  <a:gd name="T10" fmla="*/ 236 w 312"/>
                  <a:gd name="T11" fmla="*/ 110 h 213"/>
                  <a:gd name="T12" fmla="*/ 233 w 312"/>
                  <a:gd name="T13" fmla="*/ 117 h 213"/>
                  <a:gd name="T14" fmla="*/ 228 w 312"/>
                  <a:gd name="T15" fmla="*/ 115 h 213"/>
                  <a:gd name="T16" fmla="*/ 226 w 312"/>
                  <a:gd name="T17" fmla="*/ 112 h 213"/>
                  <a:gd name="T18" fmla="*/ 226 w 312"/>
                  <a:gd name="T19" fmla="*/ 110 h 213"/>
                  <a:gd name="T20" fmla="*/ 211 w 312"/>
                  <a:gd name="T21" fmla="*/ 104 h 213"/>
                  <a:gd name="T22" fmla="*/ 193 w 312"/>
                  <a:gd name="T23" fmla="*/ 102 h 213"/>
                  <a:gd name="T24" fmla="*/ 175 w 312"/>
                  <a:gd name="T25" fmla="*/ 104 h 213"/>
                  <a:gd name="T26" fmla="*/ 160 w 312"/>
                  <a:gd name="T27" fmla="*/ 110 h 213"/>
                  <a:gd name="T28" fmla="*/ 160 w 312"/>
                  <a:gd name="T29" fmla="*/ 208 h 213"/>
                  <a:gd name="T30" fmla="*/ 157 w 312"/>
                  <a:gd name="T31" fmla="*/ 213 h 213"/>
                  <a:gd name="T32" fmla="*/ 150 w 312"/>
                  <a:gd name="T33" fmla="*/ 208 h 213"/>
                  <a:gd name="T34" fmla="*/ 150 w 312"/>
                  <a:gd name="T35" fmla="*/ 112 h 213"/>
                  <a:gd name="T36" fmla="*/ 150 w 312"/>
                  <a:gd name="T37" fmla="*/ 110 h 213"/>
                  <a:gd name="T38" fmla="*/ 137 w 312"/>
                  <a:gd name="T39" fmla="*/ 104 h 213"/>
                  <a:gd name="T40" fmla="*/ 119 w 312"/>
                  <a:gd name="T41" fmla="*/ 102 h 213"/>
                  <a:gd name="T42" fmla="*/ 99 w 312"/>
                  <a:gd name="T43" fmla="*/ 104 h 213"/>
                  <a:gd name="T44" fmla="*/ 86 w 312"/>
                  <a:gd name="T45" fmla="*/ 110 h 213"/>
                  <a:gd name="T46" fmla="*/ 86 w 312"/>
                  <a:gd name="T47" fmla="*/ 112 h 213"/>
                  <a:gd name="T48" fmla="*/ 82 w 312"/>
                  <a:gd name="T49" fmla="*/ 115 h 213"/>
                  <a:gd name="T50" fmla="*/ 79 w 312"/>
                  <a:gd name="T51" fmla="*/ 117 h 213"/>
                  <a:gd name="T52" fmla="*/ 76 w 312"/>
                  <a:gd name="T53" fmla="*/ 110 h 213"/>
                  <a:gd name="T54" fmla="*/ 76 w 312"/>
                  <a:gd name="T55" fmla="*/ 110 h 213"/>
                  <a:gd name="T56" fmla="*/ 61 w 312"/>
                  <a:gd name="T57" fmla="*/ 104 h 213"/>
                  <a:gd name="T58" fmla="*/ 41 w 312"/>
                  <a:gd name="T59" fmla="*/ 102 h 213"/>
                  <a:gd name="T60" fmla="*/ 23 w 312"/>
                  <a:gd name="T61" fmla="*/ 105 h 213"/>
                  <a:gd name="T62" fmla="*/ 10 w 312"/>
                  <a:gd name="T63" fmla="*/ 112 h 213"/>
                  <a:gd name="T64" fmla="*/ 10 w 312"/>
                  <a:gd name="T65" fmla="*/ 114 h 213"/>
                  <a:gd name="T66" fmla="*/ 6 w 312"/>
                  <a:gd name="T67" fmla="*/ 115 h 213"/>
                  <a:gd name="T68" fmla="*/ 3 w 312"/>
                  <a:gd name="T69" fmla="*/ 115 h 213"/>
                  <a:gd name="T70" fmla="*/ 0 w 312"/>
                  <a:gd name="T71" fmla="*/ 110 h 213"/>
                  <a:gd name="T72" fmla="*/ 5 w 312"/>
                  <a:gd name="T73" fmla="*/ 99 h 213"/>
                  <a:gd name="T74" fmla="*/ 16 w 312"/>
                  <a:gd name="T75" fmla="*/ 77 h 213"/>
                  <a:gd name="T76" fmla="*/ 31 w 312"/>
                  <a:gd name="T77" fmla="*/ 59 h 213"/>
                  <a:gd name="T78" fmla="*/ 58 w 312"/>
                  <a:gd name="T79" fmla="*/ 38 h 213"/>
                  <a:gd name="T80" fmla="*/ 102 w 312"/>
                  <a:gd name="T81" fmla="*/ 20 h 213"/>
                  <a:gd name="T82" fmla="*/ 150 w 312"/>
                  <a:gd name="T83" fmla="*/ 13 h 213"/>
                  <a:gd name="T84" fmla="*/ 150 w 312"/>
                  <a:gd name="T85" fmla="*/ 5 h 213"/>
                  <a:gd name="T86" fmla="*/ 155 w 312"/>
                  <a:gd name="T87" fmla="*/ 0 h 213"/>
                  <a:gd name="T88" fmla="*/ 158 w 312"/>
                  <a:gd name="T89" fmla="*/ 1 h 213"/>
                  <a:gd name="T90" fmla="*/ 160 w 312"/>
                  <a:gd name="T91" fmla="*/ 13 h 213"/>
                  <a:gd name="T92" fmla="*/ 186 w 312"/>
                  <a:gd name="T93" fmla="*/ 15 h 213"/>
                  <a:gd name="T94" fmla="*/ 233 w 312"/>
                  <a:gd name="T95" fmla="*/ 28 h 213"/>
                  <a:gd name="T96" fmla="*/ 272 w 312"/>
                  <a:gd name="T97" fmla="*/ 51 h 213"/>
                  <a:gd name="T98" fmla="*/ 287 w 312"/>
                  <a:gd name="T99" fmla="*/ 67 h 213"/>
                  <a:gd name="T100" fmla="*/ 301 w 312"/>
                  <a:gd name="T101" fmla="*/ 87 h 213"/>
                  <a:gd name="T102" fmla="*/ 312 w 312"/>
                  <a:gd name="T103" fmla="*/ 110 h 213"/>
                  <a:gd name="T104" fmla="*/ 312 w 312"/>
                  <a:gd name="T105" fmla="*/ 114 h 213"/>
                  <a:gd name="T106" fmla="*/ 309 w 312"/>
                  <a:gd name="T107" fmla="*/ 115 h 213"/>
                  <a:gd name="T108" fmla="*/ 302 w 312"/>
                  <a:gd name="T109" fmla="*/ 114 h 213"/>
                  <a:gd name="T110" fmla="*/ 302 w 312"/>
                  <a:gd name="T111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2" h="213">
                    <a:moveTo>
                      <a:pt x="302" y="112"/>
                    </a:moveTo>
                    <a:lnTo>
                      <a:pt x="302" y="112"/>
                    </a:lnTo>
                    <a:lnTo>
                      <a:pt x="296" y="107"/>
                    </a:lnTo>
                    <a:lnTo>
                      <a:pt x="289" y="105"/>
                    </a:lnTo>
                    <a:lnTo>
                      <a:pt x="279" y="102"/>
                    </a:lnTo>
                    <a:lnTo>
                      <a:pt x="269" y="102"/>
                    </a:lnTo>
                    <a:lnTo>
                      <a:pt x="259" y="102"/>
                    </a:lnTo>
                    <a:lnTo>
                      <a:pt x="251" y="104"/>
                    </a:lnTo>
                    <a:lnTo>
                      <a:pt x="243" y="107"/>
                    </a:lnTo>
                    <a:lnTo>
                      <a:pt x="236" y="110"/>
                    </a:lnTo>
                    <a:lnTo>
                      <a:pt x="236" y="110"/>
                    </a:lnTo>
                    <a:lnTo>
                      <a:pt x="236" y="110"/>
                    </a:lnTo>
                    <a:lnTo>
                      <a:pt x="236" y="114"/>
                    </a:lnTo>
                    <a:lnTo>
                      <a:pt x="233" y="117"/>
                    </a:lnTo>
                    <a:lnTo>
                      <a:pt x="233" y="117"/>
                    </a:lnTo>
                    <a:lnTo>
                      <a:pt x="228" y="115"/>
                    </a:lnTo>
                    <a:lnTo>
                      <a:pt x="226" y="112"/>
                    </a:lnTo>
                    <a:lnTo>
                      <a:pt x="226" y="112"/>
                    </a:lnTo>
                    <a:lnTo>
                      <a:pt x="226" y="110"/>
                    </a:lnTo>
                    <a:lnTo>
                      <a:pt x="226" y="110"/>
                    </a:lnTo>
                    <a:lnTo>
                      <a:pt x="220" y="107"/>
                    </a:lnTo>
                    <a:lnTo>
                      <a:pt x="211" y="104"/>
                    </a:lnTo>
                    <a:lnTo>
                      <a:pt x="203" y="102"/>
                    </a:lnTo>
                    <a:lnTo>
                      <a:pt x="193" y="102"/>
                    </a:lnTo>
                    <a:lnTo>
                      <a:pt x="183" y="102"/>
                    </a:lnTo>
                    <a:lnTo>
                      <a:pt x="175" y="104"/>
                    </a:lnTo>
                    <a:lnTo>
                      <a:pt x="167" y="107"/>
                    </a:lnTo>
                    <a:lnTo>
                      <a:pt x="160" y="110"/>
                    </a:lnTo>
                    <a:lnTo>
                      <a:pt x="160" y="208"/>
                    </a:lnTo>
                    <a:lnTo>
                      <a:pt x="160" y="208"/>
                    </a:lnTo>
                    <a:lnTo>
                      <a:pt x="157" y="213"/>
                    </a:lnTo>
                    <a:lnTo>
                      <a:pt x="157" y="213"/>
                    </a:lnTo>
                    <a:lnTo>
                      <a:pt x="152" y="208"/>
                    </a:lnTo>
                    <a:lnTo>
                      <a:pt x="150" y="208"/>
                    </a:lnTo>
                    <a:lnTo>
                      <a:pt x="150" y="112"/>
                    </a:lnTo>
                    <a:lnTo>
                      <a:pt x="150" y="112"/>
                    </a:lnTo>
                    <a:lnTo>
                      <a:pt x="150" y="110"/>
                    </a:lnTo>
                    <a:lnTo>
                      <a:pt x="150" y="110"/>
                    </a:lnTo>
                    <a:lnTo>
                      <a:pt x="145" y="107"/>
                    </a:lnTo>
                    <a:lnTo>
                      <a:pt x="137" y="104"/>
                    </a:lnTo>
                    <a:lnTo>
                      <a:pt x="127" y="102"/>
                    </a:lnTo>
                    <a:lnTo>
                      <a:pt x="119" y="102"/>
                    </a:lnTo>
                    <a:lnTo>
                      <a:pt x="109" y="102"/>
                    </a:lnTo>
                    <a:lnTo>
                      <a:pt x="99" y="104"/>
                    </a:lnTo>
                    <a:lnTo>
                      <a:pt x="92" y="107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2"/>
                    </a:lnTo>
                    <a:lnTo>
                      <a:pt x="86" y="112"/>
                    </a:lnTo>
                    <a:lnTo>
                      <a:pt x="82" y="115"/>
                    </a:lnTo>
                    <a:lnTo>
                      <a:pt x="79" y="117"/>
                    </a:lnTo>
                    <a:lnTo>
                      <a:pt x="79" y="117"/>
                    </a:lnTo>
                    <a:lnTo>
                      <a:pt x="76" y="114"/>
                    </a:lnTo>
                    <a:lnTo>
                      <a:pt x="76" y="110"/>
                    </a:lnTo>
                    <a:lnTo>
                      <a:pt x="76" y="110"/>
                    </a:lnTo>
                    <a:lnTo>
                      <a:pt x="76" y="110"/>
                    </a:lnTo>
                    <a:lnTo>
                      <a:pt x="69" y="107"/>
                    </a:lnTo>
                    <a:lnTo>
                      <a:pt x="61" y="104"/>
                    </a:lnTo>
                    <a:lnTo>
                      <a:pt x="51" y="102"/>
                    </a:lnTo>
                    <a:lnTo>
                      <a:pt x="41" y="102"/>
                    </a:lnTo>
                    <a:lnTo>
                      <a:pt x="33" y="102"/>
                    </a:lnTo>
                    <a:lnTo>
                      <a:pt x="23" y="105"/>
                    </a:lnTo>
                    <a:lnTo>
                      <a:pt x="16" y="107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0" y="114"/>
                    </a:lnTo>
                    <a:lnTo>
                      <a:pt x="10" y="114"/>
                    </a:lnTo>
                    <a:lnTo>
                      <a:pt x="6" y="115"/>
                    </a:lnTo>
                    <a:lnTo>
                      <a:pt x="3" y="115"/>
                    </a:lnTo>
                    <a:lnTo>
                      <a:pt x="3" y="115"/>
                    </a:lnTo>
                    <a:lnTo>
                      <a:pt x="0" y="114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5" y="99"/>
                    </a:lnTo>
                    <a:lnTo>
                      <a:pt x="10" y="87"/>
                    </a:lnTo>
                    <a:lnTo>
                      <a:pt x="16" y="77"/>
                    </a:lnTo>
                    <a:lnTo>
                      <a:pt x="23" y="67"/>
                    </a:lnTo>
                    <a:lnTo>
                      <a:pt x="31" y="59"/>
                    </a:lnTo>
                    <a:lnTo>
                      <a:pt x="39" y="51"/>
                    </a:lnTo>
                    <a:lnTo>
                      <a:pt x="58" y="38"/>
                    </a:lnTo>
                    <a:lnTo>
                      <a:pt x="79" y="28"/>
                    </a:lnTo>
                    <a:lnTo>
                      <a:pt x="102" y="20"/>
                    </a:lnTo>
                    <a:lnTo>
                      <a:pt x="125" y="15"/>
                    </a:lnTo>
                    <a:lnTo>
                      <a:pt x="150" y="13"/>
                    </a:lnTo>
                    <a:lnTo>
                      <a:pt x="150" y="5"/>
                    </a:lnTo>
                    <a:lnTo>
                      <a:pt x="150" y="5"/>
                    </a:lnTo>
                    <a:lnTo>
                      <a:pt x="152" y="1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8" y="1"/>
                    </a:lnTo>
                    <a:lnTo>
                      <a:pt x="160" y="5"/>
                    </a:lnTo>
                    <a:lnTo>
                      <a:pt x="160" y="13"/>
                    </a:lnTo>
                    <a:lnTo>
                      <a:pt x="160" y="13"/>
                    </a:lnTo>
                    <a:lnTo>
                      <a:pt x="186" y="15"/>
                    </a:lnTo>
                    <a:lnTo>
                      <a:pt x="210" y="20"/>
                    </a:lnTo>
                    <a:lnTo>
                      <a:pt x="233" y="28"/>
                    </a:lnTo>
                    <a:lnTo>
                      <a:pt x="253" y="38"/>
                    </a:lnTo>
                    <a:lnTo>
                      <a:pt x="272" y="51"/>
                    </a:lnTo>
                    <a:lnTo>
                      <a:pt x="281" y="59"/>
                    </a:lnTo>
                    <a:lnTo>
                      <a:pt x="287" y="67"/>
                    </a:lnTo>
                    <a:lnTo>
                      <a:pt x="296" y="77"/>
                    </a:lnTo>
                    <a:lnTo>
                      <a:pt x="301" y="87"/>
                    </a:lnTo>
                    <a:lnTo>
                      <a:pt x="307" y="99"/>
                    </a:lnTo>
                    <a:lnTo>
                      <a:pt x="312" y="110"/>
                    </a:lnTo>
                    <a:lnTo>
                      <a:pt x="312" y="110"/>
                    </a:lnTo>
                    <a:lnTo>
                      <a:pt x="312" y="114"/>
                    </a:lnTo>
                    <a:lnTo>
                      <a:pt x="309" y="115"/>
                    </a:lnTo>
                    <a:lnTo>
                      <a:pt x="309" y="115"/>
                    </a:lnTo>
                    <a:lnTo>
                      <a:pt x="306" y="115"/>
                    </a:lnTo>
                    <a:lnTo>
                      <a:pt x="302" y="114"/>
                    </a:lnTo>
                    <a:lnTo>
                      <a:pt x="302" y="114"/>
                    </a:lnTo>
                    <a:lnTo>
                      <a:pt x="302" y="112"/>
                    </a:lnTo>
                    <a:lnTo>
                      <a:pt x="302" y="1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9" name="Freeform 110">
              <a:extLst>
                <a:ext uri="{FF2B5EF4-FFF2-40B4-BE49-F238E27FC236}">
                  <a16:creationId xmlns:a16="http://schemas.microsoft.com/office/drawing/2014/main" id="{F77A807D-8BB4-E269-9284-330DB02C4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5172" y="3151710"/>
              <a:ext cx="697184" cy="240178"/>
            </a:xfrm>
            <a:custGeom>
              <a:avLst/>
              <a:gdLst>
                <a:gd name="T0" fmla="*/ 58 w 627"/>
                <a:gd name="T1" fmla="*/ 216 h 216"/>
                <a:gd name="T2" fmla="*/ 47 w 627"/>
                <a:gd name="T3" fmla="*/ 216 h 216"/>
                <a:gd name="T4" fmla="*/ 27 w 627"/>
                <a:gd name="T5" fmla="*/ 206 h 216"/>
                <a:gd name="T6" fmla="*/ 10 w 627"/>
                <a:gd name="T7" fmla="*/ 191 h 216"/>
                <a:gd name="T8" fmla="*/ 2 w 627"/>
                <a:gd name="T9" fmla="*/ 172 h 216"/>
                <a:gd name="T10" fmla="*/ 0 w 627"/>
                <a:gd name="T11" fmla="*/ 57 h 216"/>
                <a:gd name="T12" fmla="*/ 2 w 627"/>
                <a:gd name="T13" fmla="*/ 46 h 216"/>
                <a:gd name="T14" fmla="*/ 10 w 627"/>
                <a:gd name="T15" fmla="*/ 24 h 216"/>
                <a:gd name="T16" fmla="*/ 27 w 627"/>
                <a:gd name="T17" fmla="*/ 10 h 216"/>
                <a:gd name="T18" fmla="*/ 47 w 627"/>
                <a:gd name="T19" fmla="*/ 1 h 216"/>
                <a:gd name="T20" fmla="*/ 571 w 627"/>
                <a:gd name="T21" fmla="*/ 0 h 216"/>
                <a:gd name="T22" fmla="*/ 581 w 627"/>
                <a:gd name="T23" fmla="*/ 1 h 216"/>
                <a:gd name="T24" fmla="*/ 602 w 627"/>
                <a:gd name="T25" fmla="*/ 10 h 216"/>
                <a:gd name="T26" fmla="*/ 617 w 627"/>
                <a:gd name="T27" fmla="*/ 24 h 216"/>
                <a:gd name="T28" fmla="*/ 625 w 627"/>
                <a:gd name="T29" fmla="*/ 46 h 216"/>
                <a:gd name="T30" fmla="*/ 627 w 627"/>
                <a:gd name="T31" fmla="*/ 160 h 216"/>
                <a:gd name="T32" fmla="*/ 625 w 627"/>
                <a:gd name="T33" fmla="*/ 172 h 216"/>
                <a:gd name="T34" fmla="*/ 617 w 627"/>
                <a:gd name="T35" fmla="*/ 191 h 216"/>
                <a:gd name="T36" fmla="*/ 602 w 627"/>
                <a:gd name="T37" fmla="*/ 206 h 216"/>
                <a:gd name="T38" fmla="*/ 581 w 627"/>
                <a:gd name="T39" fmla="*/ 216 h 216"/>
                <a:gd name="T40" fmla="*/ 571 w 627"/>
                <a:gd name="T41" fmla="*/ 216 h 216"/>
                <a:gd name="T42" fmla="*/ 58 w 627"/>
                <a:gd name="T43" fmla="*/ 31 h 216"/>
                <a:gd name="T44" fmla="*/ 48 w 627"/>
                <a:gd name="T45" fmla="*/ 34 h 216"/>
                <a:gd name="T46" fmla="*/ 35 w 627"/>
                <a:gd name="T47" fmla="*/ 48 h 216"/>
                <a:gd name="T48" fmla="*/ 33 w 627"/>
                <a:gd name="T49" fmla="*/ 57 h 216"/>
                <a:gd name="T50" fmla="*/ 33 w 627"/>
                <a:gd name="T51" fmla="*/ 160 h 216"/>
                <a:gd name="T52" fmla="*/ 35 w 627"/>
                <a:gd name="T53" fmla="*/ 170 h 216"/>
                <a:gd name="T54" fmla="*/ 48 w 627"/>
                <a:gd name="T55" fmla="*/ 183 h 216"/>
                <a:gd name="T56" fmla="*/ 58 w 627"/>
                <a:gd name="T57" fmla="*/ 185 h 216"/>
                <a:gd name="T58" fmla="*/ 571 w 627"/>
                <a:gd name="T59" fmla="*/ 185 h 216"/>
                <a:gd name="T60" fmla="*/ 581 w 627"/>
                <a:gd name="T61" fmla="*/ 183 h 216"/>
                <a:gd name="T62" fmla="*/ 594 w 627"/>
                <a:gd name="T63" fmla="*/ 170 h 216"/>
                <a:gd name="T64" fmla="*/ 595 w 627"/>
                <a:gd name="T65" fmla="*/ 160 h 216"/>
                <a:gd name="T66" fmla="*/ 595 w 627"/>
                <a:gd name="T67" fmla="*/ 57 h 216"/>
                <a:gd name="T68" fmla="*/ 594 w 627"/>
                <a:gd name="T69" fmla="*/ 48 h 216"/>
                <a:gd name="T70" fmla="*/ 581 w 627"/>
                <a:gd name="T71" fmla="*/ 34 h 216"/>
                <a:gd name="T72" fmla="*/ 571 w 627"/>
                <a:gd name="T73" fmla="*/ 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7" h="216">
                  <a:moveTo>
                    <a:pt x="571" y="216"/>
                  </a:moveTo>
                  <a:lnTo>
                    <a:pt x="58" y="216"/>
                  </a:lnTo>
                  <a:lnTo>
                    <a:pt x="58" y="216"/>
                  </a:lnTo>
                  <a:lnTo>
                    <a:pt x="47" y="216"/>
                  </a:lnTo>
                  <a:lnTo>
                    <a:pt x="37" y="213"/>
                  </a:lnTo>
                  <a:lnTo>
                    <a:pt x="27" y="206"/>
                  </a:lnTo>
                  <a:lnTo>
                    <a:pt x="19" y="200"/>
                  </a:lnTo>
                  <a:lnTo>
                    <a:pt x="10" y="191"/>
                  </a:lnTo>
                  <a:lnTo>
                    <a:pt x="5" y="181"/>
                  </a:lnTo>
                  <a:lnTo>
                    <a:pt x="2" y="172"/>
                  </a:lnTo>
                  <a:lnTo>
                    <a:pt x="0" y="16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46"/>
                  </a:lnTo>
                  <a:lnTo>
                    <a:pt x="5" y="34"/>
                  </a:lnTo>
                  <a:lnTo>
                    <a:pt x="10" y="24"/>
                  </a:lnTo>
                  <a:lnTo>
                    <a:pt x="19" y="16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7" y="1"/>
                  </a:lnTo>
                  <a:lnTo>
                    <a:pt x="5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81" y="1"/>
                  </a:lnTo>
                  <a:lnTo>
                    <a:pt x="592" y="5"/>
                  </a:lnTo>
                  <a:lnTo>
                    <a:pt x="602" y="10"/>
                  </a:lnTo>
                  <a:lnTo>
                    <a:pt x="610" y="16"/>
                  </a:lnTo>
                  <a:lnTo>
                    <a:pt x="617" y="24"/>
                  </a:lnTo>
                  <a:lnTo>
                    <a:pt x="622" y="34"/>
                  </a:lnTo>
                  <a:lnTo>
                    <a:pt x="625" y="46"/>
                  </a:lnTo>
                  <a:lnTo>
                    <a:pt x="627" y="57"/>
                  </a:lnTo>
                  <a:lnTo>
                    <a:pt x="627" y="160"/>
                  </a:lnTo>
                  <a:lnTo>
                    <a:pt x="627" y="160"/>
                  </a:lnTo>
                  <a:lnTo>
                    <a:pt x="625" y="172"/>
                  </a:lnTo>
                  <a:lnTo>
                    <a:pt x="622" y="181"/>
                  </a:lnTo>
                  <a:lnTo>
                    <a:pt x="617" y="191"/>
                  </a:lnTo>
                  <a:lnTo>
                    <a:pt x="610" y="200"/>
                  </a:lnTo>
                  <a:lnTo>
                    <a:pt x="602" y="206"/>
                  </a:lnTo>
                  <a:lnTo>
                    <a:pt x="592" y="213"/>
                  </a:lnTo>
                  <a:lnTo>
                    <a:pt x="581" y="216"/>
                  </a:lnTo>
                  <a:lnTo>
                    <a:pt x="571" y="216"/>
                  </a:lnTo>
                  <a:lnTo>
                    <a:pt x="571" y="216"/>
                  </a:lnTo>
                  <a:close/>
                  <a:moveTo>
                    <a:pt x="58" y="31"/>
                  </a:moveTo>
                  <a:lnTo>
                    <a:pt x="58" y="31"/>
                  </a:lnTo>
                  <a:lnTo>
                    <a:pt x="53" y="33"/>
                  </a:lnTo>
                  <a:lnTo>
                    <a:pt x="48" y="34"/>
                  </a:lnTo>
                  <a:lnTo>
                    <a:pt x="40" y="39"/>
                  </a:lnTo>
                  <a:lnTo>
                    <a:pt x="35" y="48"/>
                  </a:lnTo>
                  <a:lnTo>
                    <a:pt x="33" y="53"/>
                  </a:lnTo>
                  <a:lnTo>
                    <a:pt x="33" y="57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5"/>
                  </a:lnTo>
                  <a:lnTo>
                    <a:pt x="35" y="170"/>
                  </a:lnTo>
                  <a:lnTo>
                    <a:pt x="40" y="178"/>
                  </a:lnTo>
                  <a:lnTo>
                    <a:pt x="48" y="183"/>
                  </a:lnTo>
                  <a:lnTo>
                    <a:pt x="53" y="185"/>
                  </a:lnTo>
                  <a:lnTo>
                    <a:pt x="58" y="185"/>
                  </a:lnTo>
                  <a:lnTo>
                    <a:pt x="571" y="185"/>
                  </a:lnTo>
                  <a:lnTo>
                    <a:pt x="571" y="185"/>
                  </a:lnTo>
                  <a:lnTo>
                    <a:pt x="576" y="185"/>
                  </a:lnTo>
                  <a:lnTo>
                    <a:pt x="581" y="183"/>
                  </a:lnTo>
                  <a:lnTo>
                    <a:pt x="587" y="178"/>
                  </a:lnTo>
                  <a:lnTo>
                    <a:pt x="594" y="170"/>
                  </a:lnTo>
                  <a:lnTo>
                    <a:pt x="595" y="165"/>
                  </a:lnTo>
                  <a:lnTo>
                    <a:pt x="595" y="160"/>
                  </a:lnTo>
                  <a:lnTo>
                    <a:pt x="595" y="57"/>
                  </a:lnTo>
                  <a:lnTo>
                    <a:pt x="595" y="57"/>
                  </a:lnTo>
                  <a:lnTo>
                    <a:pt x="595" y="53"/>
                  </a:lnTo>
                  <a:lnTo>
                    <a:pt x="594" y="48"/>
                  </a:lnTo>
                  <a:lnTo>
                    <a:pt x="587" y="39"/>
                  </a:lnTo>
                  <a:lnTo>
                    <a:pt x="581" y="34"/>
                  </a:lnTo>
                  <a:lnTo>
                    <a:pt x="576" y="33"/>
                  </a:lnTo>
                  <a:lnTo>
                    <a:pt x="571" y="31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7CAB4B7-C196-873B-FB94-72BDB496794C}"/>
              </a:ext>
            </a:extLst>
          </p:cNvPr>
          <p:cNvGrpSpPr/>
          <p:nvPr/>
        </p:nvGrpSpPr>
        <p:grpSpPr>
          <a:xfrm>
            <a:off x="6075892" y="2820353"/>
            <a:ext cx="694960" cy="1689030"/>
            <a:chOff x="6075892" y="2820353"/>
            <a:chExt cx="694960" cy="1689030"/>
          </a:xfrm>
        </p:grpSpPr>
        <p:sp>
          <p:nvSpPr>
            <p:cNvPr id="11" name="Freeform 66">
              <a:extLst>
                <a:ext uri="{FF2B5EF4-FFF2-40B4-BE49-F238E27FC236}">
                  <a16:creationId xmlns:a16="http://schemas.microsoft.com/office/drawing/2014/main" id="{EE51494D-6A03-3220-9DF7-1B9277A6D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451" y="2977136"/>
              <a:ext cx="672721" cy="851742"/>
            </a:xfrm>
            <a:custGeom>
              <a:avLst/>
              <a:gdLst>
                <a:gd name="T0" fmla="*/ 302 w 605"/>
                <a:gd name="T1" fmla="*/ 646 h 766"/>
                <a:gd name="T2" fmla="*/ 342 w 605"/>
                <a:gd name="T3" fmla="*/ 649 h 766"/>
                <a:gd name="T4" fmla="*/ 380 w 605"/>
                <a:gd name="T5" fmla="*/ 654 h 766"/>
                <a:gd name="T6" fmla="*/ 415 w 605"/>
                <a:gd name="T7" fmla="*/ 666 h 766"/>
                <a:gd name="T8" fmla="*/ 449 w 605"/>
                <a:gd name="T9" fmla="*/ 679 h 766"/>
                <a:gd name="T10" fmla="*/ 512 w 605"/>
                <a:gd name="T11" fmla="*/ 717 h 766"/>
                <a:gd name="T12" fmla="*/ 567 w 605"/>
                <a:gd name="T13" fmla="*/ 766 h 766"/>
                <a:gd name="T14" fmla="*/ 605 w 605"/>
                <a:gd name="T15" fmla="*/ 766 h 766"/>
                <a:gd name="T16" fmla="*/ 578 w 605"/>
                <a:gd name="T17" fmla="*/ 735 h 766"/>
                <a:gd name="T18" fmla="*/ 549 w 605"/>
                <a:gd name="T19" fmla="*/ 707 h 766"/>
                <a:gd name="T20" fmla="*/ 516 w 605"/>
                <a:gd name="T21" fmla="*/ 682 h 766"/>
                <a:gd name="T22" fmla="*/ 481 w 605"/>
                <a:gd name="T23" fmla="*/ 661 h 766"/>
                <a:gd name="T24" fmla="*/ 443 w 605"/>
                <a:gd name="T25" fmla="*/ 643 h 766"/>
                <a:gd name="T26" fmla="*/ 403 w 605"/>
                <a:gd name="T27" fmla="*/ 629 h 766"/>
                <a:gd name="T28" fmla="*/ 362 w 605"/>
                <a:gd name="T29" fmla="*/ 621 h 766"/>
                <a:gd name="T30" fmla="*/ 317 w 605"/>
                <a:gd name="T31" fmla="*/ 616 h 766"/>
                <a:gd name="T32" fmla="*/ 317 w 605"/>
                <a:gd name="T33" fmla="*/ 54 h 766"/>
                <a:gd name="T34" fmla="*/ 340 w 605"/>
                <a:gd name="T35" fmla="*/ 48 h 766"/>
                <a:gd name="T36" fmla="*/ 362 w 605"/>
                <a:gd name="T37" fmla="*/ 36 h 766"/>
                <a:gd name="T38" fmla="*/ 378 w 605"/>
                <a:gd name="T39" fmla="*/ 19 h 766"/>
                <a:gd name="T40" fmla="*/ 392 w 605"/>
                <a:gd name="T41" fmla="*/ 0 h 766"/>
                <a:gd name="T42" fmla="*/ 355 w 605"/>
                <a:gd name="T43" fmla="*/ 0 h 766"/>
                <a:gd name="T44" fmla="*/ 332 w 605"/>
                <a:gd name="T45" fmla="*/ 18 h 766"/>
                <a:gd name="T46" fmla="*/ 302 w 605"/>
                <a:gd name="T47" fmla="*/ 24 h 766"/>
                <a:gd name="T48" fmla="*/ 288 w 605"/>
                <a:gd name="T49" fmla="*/ 23 h 766"/>
                <a:gd name="T50" fmla="*/ 259 w 605"/>
                <a:gd name="T51" fmla="*/ 10 h 766"/>
                <a:gd name="T52" fmla="*/ 215 w 605"/>
                <a:gd name="T53" fmla="*/ 0 h 766"/>
                <a:gd name="T54" fmla="*/ 220 w 605"/>
                <a:gd name="T55" fmla="*/ 10 h 766"/>
                <a:gd name="T56" fmla="*/ 235 w 605"/>
                <a:gd name="T57" fmla="*/ 28 h 766"/>
                <a:gd name="T58" fmla="*/ 254 w 605"/>
                <a:gd name="T59" fmla="*/ 43 h 766"/>
                <a:gd name="T60" fmla="*/ 276 w 605"/>
                <a:gd name="T61" fmla="*/ 51 h 766"/>
                <a:gd name="T62" fmla="*/ 288 w 605"/>
                <a:gd name="T63" fmla="*/ 616 h 766"/>
                <a:gd name="T64" fmla="*/ 266 w 605"/>
                <a:gd name="T65" fmla="*/ 618 h 766"/>
                <a:gd name="T66" fmla="*/ 223 w 605"/>
                <a:gd name="T67" fmla="*/ 624 h 766"/>
                <a:gd name="T68" fmla="*/ 183 w 605"/>
                <a:gd name="T69" fmla="*/ 636 h 766"/>
                <a:gd name="T70" fmla="*/ 144 w 605"/>
                <a:gd name="T71" fmla="*/ 651 h 766"/>
                <a:gd name="T72" fmla="*/ 107 w 605"/>
                <a:gd name="T73" fmla="*/ 671 h 766"/>
                <a:gd name="T74" fmla="*/ 73 w 605"/>
                <a:gd name="T75" fmla="*/ 694 h 766"/>
                <a:gd name="T76" fmla="*/ 41 w 605"/>
                <a:gd name="T77" fmla="*/ 720 h 766"/>
                <a:gd name="T78" fmla="*/ 13 w 605"/>
                <a:gd name="T79" fmla="*/ 750 h 766"/>
                <a:gd name="T80" fmla="*/ 40 w 605"/>
                <a:gd name="T81" fmla="*/ 766 h 766"/>
                <a:gd name="T82" fmla="*/ 64 w 605"/>
                <a:gd name="T83" fmla="*/ 740 h 766"/>
                <a:gd name="T84" fmla="*/ 124 w 605"/>
                <a:gd name="T85" fmla="*/ 695 h 766"/>
                <a:gd name="T86" fmla="*/ 173 w 605"/>
                <a:gd name="T87" fmla="*/ 672 h 766"/>
                <a:gd name="T88" fmla="*/ 208 w 605"/>
                <a:gd name="T89" fmla="*/ 659 h 766"/>
                <a:gd name="T90" fmla="*/ 245 w 605"/>
                <a:gd name="T91" fmla="*/ 651 h 766"/>
                <a:gd name="T92" fmla="*/ 283 w 605"/>
                <a:gd name="T93" fmla="*/ 648 h 766"/>
                <a:gd name="T94" fmla="*/ 302 w 605"/>
                <a:gd name="T95" fmla="*/ 64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5" h="766">
                  <a:moveTo>
                    <a:pt x="302" y="646"/>
                  </a:moveTo>
                  <a:lnTo>
                    <a:pt x="302" y="646"/>
                  </a:lnTo>
                  <a:lnTo>
                    <a:pt x="322" y="648"/>
                  </a:lnTo>
                  <a:lnTo>
                    <a:pt x="342" y="649"/>
                  </a:lnTo>
                  <a:lnTo>
                    <a:pt x="360" y="651"/>
                  </a:lnTo>
                  <a:lnTo>
                    <a:pt x="380" y="654"/>
                  </a:lnTo>
                  <a:lnTo>
                    <a:pt x="398" y="659"/>
                  </a:lnTo>
                  <a:lnTo>
                    <a:pt x="415" y="666"/>
                  </a:lnTo>
                  <a:lnTo>
                    <a:pt x="433" y="672"/>
                  </a:lnTo>
                  <a:lnTo>
                    <a:pt x="449" y="679"/>
                  </a:lnTo>
                  <a:lnTo>
                    <a:pt x="483" y="695"/>
                  </a:lnTo>
                  <a:lnTo>
                    <a:pt x="512" y="717"/>
                  </a:lnTo>
                  <a:lnTo>
                    <a:pt x="540" y="740"/>
                  </a:lnTo>
                  <a:lnTo>
                    <a:pt x="567" y="766"/>
                  </a:lnTo>
                  <a:lnTo>
                    <a:pt x="605" y="766"/>
                  </a:lnTo>
                  <a:lnTo>
                    <a:pt x="605" y="766"/>
                  </a:lnTo>
                  <a:lnTo>
                    <a:pt x="592" y="750"/>
                  </a:lnTo>
                  <a:lnTo>
                    <a:pt x="578" y="735"/>
                  </a:lnTo>
                  <a:lnTo>
                    <a:pt x="564" y="720"/>
                  </a:lnTo>
                  <a:lnTo>
                    <a:pt x="549" y="707"/>
                  </a:lnTo>
                  <a:lnTo>
                    <a:pt x="532" y="694"/>
                  </a:lnTo>
                  <a:lnTo>
                    <a:pt x="516" y="682"/>
                  </a:lnTo>
                  <a:lnTo>
                    <a:pt x="499" y="671"/>
                  </a:lnTo>
                  <a:lnTo>
                    <a:pt x="481" y="661"/>
                  </a:lnTo>
                  <a:lnTo>
                    <a:pt x="461" y="651"/>
                  </a:lnTo>
                  <a:lnTo>
                    <a:pt x="443" y="643"/>
                  </a:lnTo>
                  <a:lnTo>
                    <a:pt x="423" y="636"/>
                  </a:lnTo>
                  <a:lnTo>
                    <a:pt x="403" y="629"/>
                  </a:lnTo>
                  <a:lnTo>
                    <a:pt x="382" y="624"/>
                  </a:lnTo>
                  <a:lnTo>
                    <a:pt x="362" y="621"/>
                  </a:lnTo>
                  <a:lnTo>
                    <a:pt x="340" y="618"/>
                  </a:lnTo>
                  <a:lnTo>
                    <a:pt x="317" y="616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30" y="51"/>
                  </a:lnTo>
                  <a:lnTo>
                    <a:pt x="340" y="48"/>
                  </a:lnTo>
                  <a:lnTo>
                    <a:pt x="352" y="43"/>
                  </a:lnTo>
                  <a:lnTo>
                    <a:pt x="362" y="36"/>
                  </a:lnTo>
                  <a:lnTo>
                    <a:pt x="370" y="28"/>
                  </a:lnTo>
                  <a:lnTo>
                    <a:pt x="378" y="19"/>
                  </a:lnTo>
                  <a:lnTo>
                    <a:pt x="385" y="10"/>
                  </a:lnTo>
                  <a:lnTo>
                    <a:pt x="392" y="0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45" y="10"/>
                  </a:lnTo>
                  <a:lnTo>
                    <a:pt x="332" y="18"/>
                  </a:lnTo>
                  <a:lnTo>
                    <a:pt x="319" y="23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288" y="23"/>
                  </a:lnTo>
                  <a:lnTo>
                    <a:pt x="273" y="18"/>
                  </a:lnTo>
                  <a:lnTo>
                    <a:pt x="259" y="10"/>
                  </a:lnTo>
                  <a:lnTo>
                    <a:pt x="249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226" y="19"/>
                  </a:lnTo>
                  <a:lnTo>
                    <a:pt x="235" y="28"/>
                  </a:lnTo>
                  <a:lnTo>
                    <a:pt x="245" y="36"/>
                  </a:lnTo>
                  <a:lnTo>
                    <a:pt x="254" y="43"/>
                  </a:lnTo>
                  <a:lnTo>
                    <a:pt x="264" y="48"/>
                  </a:lnTo>
                  <a:lnTo>
                    <a:pt x="276" y="51"/>
                  </a:lnTo>
                  <a:lnTo>
                    <a:pt x="288" y="54"/>
                  </a:lnTo>
                  <a:lnTo>
                    <a:pt x="288" y="616"/>
                  </a:lnTo>
                  <a:lnTo>
                    <a:pt x="288" y="616"/>
                  </a:lnTo>
                  <a:lnTo>
                    <a:pt x="266" y="618"/>
                  </a:lnTo>
                  <a:lnTo>
                    <a:pt x="245" y="621"/>
                  </a:lnTo>
                  <a:lnTo>
                    <a:pt x="223" y="624"/>
                  </a:lnTo>
                  <a:lnTo>
                    <a:pt x="203" y="629"/>
                  </a:lnTo>
                  <a:lnTo>
                    <a:pt x="183" y="636"/>
                  </a:lnTo>
                  <a:lnTo>
                    <a:pt x="164" y="643"/>
                  </a:lnTo>
                  <a:lnTo>
                    <a:pt x="144" y="651"/>
                  </a:lnTo>
                  <a:lnTo>
                    <a:pt x="126" y="661"/>
                  </a:lnTo>
                  <a:lnTo>
                    <a:pt x="107" y="671"/>
                  </a:lnTo>
                  <a:lnTo>
                    <a:pt x="89" y="682"/>
                  </a:lnTo>
                  <a:lnTo>
                    <a:pt x="73" y="694"/>
                  </a:lnTo>
                  <a:lnTo>
                    <a:pt x="58" y="707"/>
                  </a:lnTo>
                  <a:lnTo>
                    <a:pt x="41" y="720"/>
                  </a:lnTo>
                  <a:lnTo>
                    <a:pt x="26" y="735"/>
                  </a:lnTo>
                  <a:lnTo>
                    <a:pt x="13" y="750"/>
                  </a:lnTo>
                  <a:lnTo>
                    <a:pt x="0" y="766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64" y="740"/>
                  </a:lnTo>
                  <a:lnTo>
                    <a:pt x="92" y="717"/>
                  </a:lnTo>
                  <a:lnTo>
                    <a:pt x="124" y="695"/>
                  </a:lnTo>
                  <a:lnTo>
                    <a:pt x="155" y="679"/>
                  </a:lnTo>
                  <a:lnTo>
                    <a:pt x="173" y="672"/>
                  </a:lnTo>
                  <a:lnTo>
                    <a:pt x="190" y="666"/>
                  </a:lnTo>
                  <a:lnTo>
                    <a:pt x="208" y="659"/>
                  </a:lnTo>
                  <a:lnTo>
                    <a:pt x="226" y="654"/>
                  </a:lnTo>
                  <a:lnTo>
                    <a:pt x="245" y="651"/>
                  </a:lnTo>
                  <a:lnTo>
                    <a:pt x="264" y="649"/>
                  </a:lnTo>
                  <a:lnTo>
                    <a:pt x="283" y="648"/>
                  </a:lnTo>
                  <a:lnTo>
                    <a:pt x="302" y="646"/>
                  </a:lnTo>
                  <a:lnTo>
                    <a:pt x="302" y="646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0775C4B2-DF52-D178-BE08-49822EE4F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683" y="3757715"/>
              <a:ext cx="649370" cy="648259"/>
            </a:xfrm>
            <a:custGeom>
              <a:avLst/>
              <a:gdLst>
                <a:gd name="T0" fmla="*/ 584 w 584"/>
                <a:gd name="T1" fmla="*/ 291 h 583"/>
                <a:gd name="T2" fmla="*/ 577 w 584"/>
                <a:gd name="T3" fmla="*/ 350 h 583"/>
                <a:gd name="T4" fmla="*/ 561 w 584"/>
                <a:gd name="T5" fmla="*/ 405 h 583"/>
                <a:gd name="T6" fmla="*/ 534 w 584"/>
                <a:gd name="T7" fmla="*/ 455 h 583"/>
                <a:gd name="T8" fmla="*/ 498 w 584"/>
                <a:gd name="T9" fmla="*/ 498 h 583"/>
                <a:gd name="T10" fmla="*/ 455 w 584"/>
                <a:gd name="T11" fmla="*/ 534 h 583"/>
                <a:gd name="T12" fmla="*/ 405 w 584"/>
                <a:gd name="T13" fmla="*/ 560 h 583"/>
                <a:gd name="T14" fmla="*/ 351 w 584"/>
                <a:gd name="T15" fmla="*/ 578 h 583"/>
                <a:gd name="T16" fmla="*/ 291 w 584"/>
                <a:gd name="T17" fmla="*/ 583 h 583"/>
                <a:gd name="T18" fmla="*/ 262 w 584"/>
                <a:gd name="T19" fmla="*/ 582 h 583"/>
                <a:gd name="T20" fmla="*/ 205 w 584"/>
                <a:gd name="T21" fmla="*/ 570 h 583"/>
                <a:gd name="T22" fmla="*/ 153 w 584"/>
                <a:gd name="T23" fmla="*/ 549 h 583"/>
                <a:gd name="T24" fmla="*/ 106 w 584"/>
                <a:gd name="T25" fmla="*/ 517 h 583"/>
                <a:gd name="T26" fmla="*/ 67 w 584"/>
                <a:gd name="T27" fmla="*/ 478 h 583"/>
                <a:gd name="T28" fmla="*/ 35 w 584"/>
                <a:gd name="T29" fmla="*/ 431 h 583"/>
                <a:gd name="T30" fmla="*/ 14 w 584"/>
                <a:gd name="T31" fmla="*/ 379 h 583"/>
                <a:gd name="T32" fmla="*/ 2 w 584"/>
                <a:gd name="T33" fmla="*/ 322 h 583"/>
                <a:gd name="T34" fmla="*/ 0 w 584"/>
                <a:gd name="T35" fmla="*/ 291 h 583"/>
                <a:gd name="T36" fmla="*/ 5 w 584"/>
                <a:gd name="T37" fmla="*/ 233 h 583"/>
                <a:gd name="T38" fmla="*/ 24 w 584"/>
                <a:gd name="T39" fmla="*/ 179 h 583"/>
                <a:gd name="T40" fmla="*/ 50 w 584"/>
                <a:gd name="T41" fmla="*/ 129 h 583"/>
                <a:gd name="T42" fmla="*/ 85 w 584"/>
                <a:gd name="T43" fmla="*/ 86 h 583"/>
                <a:gd name="T44" fmla="*/ 129 w 584"/>
                <a:gd name="T45" fmla="*/ 50 h 583"/>
                <a:gd name="T46" fmla="*/ 179 w 584"/>
                <a:gd name="T47" fmla="*/ 23 h 583"/>
                <a:gd name="T48" fmla="*/ 234 w 584"/>
                <a:gd name="T49" fmla="*/ 5 h 583"/>
                <a:gd name="T50" fmla="*/ 291 w 584"/>
                <a:gd name="T51" fmla="*/ 0 h 583"/>
                <a:gd name="T52" fmla="*/ 321 w 584"/>
                <a:gd name="T53" fmla="*/ 2 h 583"/>
                <a:gd name="T54" fmla="*/ 379 w 584"/>
                <a:gd name="T55" fmla="*/ 13 h 583"/>
                <a:gd name="T56" fmla="*/ 430 w 584"/>
                <a:gd name="T57" fmla="*/ 35 h 583"/>
                <a:gd name="T58" fmla="*/ 478 w 584"/>
                <a:gd name="T59" fmla="*/ 66 h 583"/>
                <a:gd name="T60" fmla="*/ 518 w 584"/>
                <a:gd name="T61" fmla="*/ 106 h 583"/>
                <a:gd name="T62" fmla="*/ 549 w 584"/>
                <a:gd name="T63" fmla="*/ 152 h 583"/>
                <a:gd name="T64" fmla="*/ 571 w 584"/>
                <a:gd name="T65" fmla="*/ 205 h 583"/>
                <a:gd name="T66" fmla="*/ 582 w 584"/>
                <a:gd name="T67" fmla="*/ 261 h 583"/>
                <a:gd name="T68" fmla="*/ 584 w 584"/>
                <a:gd name="T69" fmla="*/ 29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4" h="583">
                  <a:moveTo>
                    <a:pt x="584" y="291"/>
                  </a:moveTo>
                  <a:lnTo>
                    <a:pt x="584" y="291"/>
                  </a:lnTo>
                  <a:lnTo>
                    <a:pt x="582" y="322"/>
                  </a:lnTo>
                  <a:lnTo>
                    <a:pt x="577" y="350"/>
                  </a:lnTo>
                  <a:lnTo>
                    <a:pt x="571" y="379"/>
                  </a:lnTo>
                  <a:lnTo>
                    <a:pt x="561" y="405"/>
                  </a:lnTo>
                  <a:lnTo>
                    <a:pt x="549" y="431"/>
                  </a:lnTo>
                  <a:lnTo>
                    <a:pt x="534" y="455"/>
                  </a:lnTo>
                  <a:lnTo>
                    <a:pt x="518" y="478"/>
                  </a:lnTo>
                  <a:lnTo>
                    <a:pt x="498" y="498"/>
                  </a:lnTo>
                  <a:lnTo>
                    <a:pt x="478" y="517"/>
                  </a:lnTo>
                  <a:lnTo>
                    <a:pt x="455" y="534"/>
                  </a:lnTo>
                  <a:lnTo>
                    <a:pt x="430" y="549"/>
                  </a:lnTo>
                  <a:lnTo>
                    <a:pt x="405" y="560"/>
                  </a:lnTo>
                  <a:lnTo>
                    <a:pt x="379" y="570"/>
                  </a:lnTo>
                  <a:lnTo>
                    <a:pt x="351" y="578"/>
                  </a:lnTo>
                  <a:lnTo>
                    <a:pt x="321" y="582"/>
                  </a:lnTo>
                  <a:lnTo>
                    <a:pt x="291" y="583"/>
                  </a:lnTo>
                  <a:lnTo>
                    <a:pt x="291" y="583"/>
                  </a:lnTo>
                  <a:lnTo>
                    <a:pt x="262" y="582"/>
                  </a:lnTo>
                  <a:lnTo>
                    <a:pt x="234" y="578"/>
                  </a:lnTo>
                  <a:lnTo>
                    <a:pt x="205" y="570"/>
                  </a:lnTo>
                  <a:lnTo>
                    <a:pt x="179" y="560"/>
                  </a:lnTo>
                  <a:lnTo>
                    <a:pt x="153" y="549"/>
                  </a:lnTo>
                  <a:lnTo>
                    <a:pt x="129" y="534"/>
                  </a:lnTo>
                  <a:lnTo>
                    <a:pt x="106" y="517"/>
                  </a:lnTo>
                  <a:lnTo>
                    <a:pt x="85" y="498"/>
                  </a:lnTo>
                  <a:lnTo>
                    <a:pt x="67" y="478"/>
                  </a:lnTo>
                  <a:lnTo>
                    <a:pt x="50" y="455"/>
                  </a:lnTo>
                  <a:lnTo>
                    <a:pt x="35" y="431"/>
                  </a:lnTo>
                  <a:lnTo>
                    <a:pt x="24" y="405"/>
                  </a:lnTo>
                  <a:lnTo>
                    <a:pt x="14" y="379"/>
                  </a:lnTo>
                  <a:lnTo>
                    <a:pt x="5" y="350"/>
                  </a:lnTo>
                  <a:lnTo>
                    <a:pt x="2" y="322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2" y="261"/>
                  </a:lnTo>
                  <a:lnTo>
                    <a:pt x="5" y="233"/>
                  </a:lnTo>
                  <a:lnTo>
                    <a:pt x="14" y="205"/>
                  </a:lnTo>
                  <a:lnTo>
                    <a:pt x="24" y="179"/>
                  </a:lnTo>
                  <a:lnTo>
                    <a:pt x="35" y="152"/>
                  </a:lnTo>
                  <a:lnTo>
                    <a:pt x="50" y="129"/>
                  </a:lnTo>
                  <a:lnTo>
                    <a:pt x="67" y="106"/>
                  </a:lnTo>
                  <a:lnTo>
                    <a:pt x="85" y="86"/>
                  </a:lnTo>
                  <a:lnTo>
                    <a:pt x="106" y="66"/>
                  </a:lnTo>
                  <a:lnTo>
                    <a:pt x="129" y="50"/>
                  </a:lnTo>
                  <a:lnTo>
                    <a:pt x="153" y="35"/>
                  </a:lnTo>
                  <a:lnTo>
                    <a:pt x="179" y="23"/>
                  </a:lnTo>
                  <a:lnTo>
                    <a:pt x="205" y="13"/>
                  </a:lnTo>
                  <a:lnTo>
                    <a:pt x="234" y="5"/>
                  </a:lnTo>
                  <a:lnTo>
                    <a:pt x="262" y="2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321" y="2"/>
                  </a:lnTo>
                  <a:lnTo>
                    <a:pt x="351" y="5"/>
                  </a:lnTo>
                  <a:lnTo>
                    <a:pt x="379" y="13"/>
                  </a:lnTo>
                  <a:lnTo>
                    <a:pt x="405" y="23"/>
                  </a:lnTo>
                  <a:lnTo>
                    <a:pt x="430" y="35"/>
                  </a:lnTo>
                  <a:lnTo>
                    <a:pt x="455" y="50"/>
                  </a:lnTo>
                  <a:lnTo>
                    <a:pt x="478" y="66"/>
                  </a:lnTo>
                  <a:lnTo>
                    <a:pt x="498" y="86"/>
                  </a:lnTo>
                  <a:lnTo>
                    <a:pt x="518" y="106"/>
                  </a:lnTo>
                  <a:lnTo>
                    <a:pt x="534" y="129"/>
                  </a:lnTo>
                  <a:lnTo>
                    <a:pt x="549" y="152"/>
                  </a:lnTo>
                  <a:lnTo>
                    <a:pt x="561" y="179"/>
                  </a:lnTo>
                  <a:lnTo>
                    <a:pt x="571" y="205"/>
                  </a:lnTo>
                  <a:lnTo>
                    <a:pt x="577" y="233"/>
                  </a:lnTo>
                  <a:lnTo>
                    <a:pt x="582" y="261"/>
                  </a:lnTo>
                  <a:lnTo>
                    <a:pt x="584" y="291"/>
                  </a:lnTo>
                  <a:lnTo>
                    <a:pt x="584" y="29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7" name="Freeform 64">
              <a:extLst>
                <a:ext uri="{FF2B5EF4-FFF2-40B4-BE49-F238E27FC236}">
                  <a16:creationId xmlns:a16="http://schemas.microsoft.com/office/drawing/2014/main" id="{CCA6C7A6-6004-24B4-98AE-A8091640B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0518" y="2820353"/>
              <a:ext cx="196813" cy="61157"/>
            </a:xfrm>
            <a:custGeom>
              <a:avLst/>
              <a:gdLst>
                <a:gd name="T0" fmla="*/ 87 w 177"/>
                <a:gd name="T1" fmla="*/ 30 h 55"/>
                <a:gd name="T2" fmla="*/ 87 w 177"/>
                <a:gd name="T3" fmla="*/ 30 h 55"/>
                <a:gd name="T4" fmla="*/ 104 w 177"/>
                <a:gd name="T5" fmla="*/ 32 h 55"/>
                <a:gd name="T6" fmla="*/ 117 w 177"/>
                <a:gd name="T7" fmla="*/ 37 h 55"/>
                <a:gd name="T8" fmla="*/ 130 w 177"/>
                <a:gd name="T9" fmla="*/ 45 h 55"/>
                <a:gd name="T10" fmla="*/ 140 w 177"/>
                <a:gd name="T11" fmla="*/ 55 h 55"/>
                <a:gd name="T12" fmla="*/ 177 w 177"/>
                <a:gd name="T13" fmla="*/ 55 h 55"/>
                <a:gd name="T14" fmla="*/ 177 w 177"/>
                <a:gd name="T15" fmla="*/ 55 h 55"/>
                <a:gd name="T16" fmla="*/ 170 w 177"/>
                <a:gd name="T17" fmla="*/ 43 h 55"/>
                <a:gd name="T18" fmla="*/ 162 w 177"/>
                <a:gd name="T19" fmla="*/ 33 h 55"/>
                <a:gd name="T20" fmla="*/ 152 w 177"/>
                <a:gd name="T21" fmla="*/ 23 h 55"/>
                <a:gd name="T22" fmla="*/ 140 w 177"/>
                <a:gd name="T23" fmla="*/ 15 h 55"/>
                <a:gd name="T24" fmla="*/ 129 w 177"/>
                <a:gd name="T25" fmla="*/ 8 h 55"/>
                <a:gd name="T26" fmla="*/ 115 w 177"/>
                <a:gd name="T27" fmla="*/ 3 h 55"/>
                <a:gd name="T28" fmla="*/ 102 w 177"/>
                <a:gd name="T29" fmla="*/ 0 h 55"/>
                <a:gd name="T30" fmla="*/ 87 w 177"/>
                <a:gd name="T31" fmla="*/ 0 h 55"/>
                <a:gd name="T32" fmla="*/ 87 w 177"/>
                <a:gd name="T33" fmla="*/ 0 h 55"/>
                <a:gd name="T34" fmla="*/ 74 w 177"/>
                <a:gd name="T35" fmla="*/ 0 h 55"/>
                <a:gd name="T36" fmla="*/ 59 w 177"/>
                <a:gd name="T37" fmla="*/ 3 h 55"/>
                <a:gd name="T38" fmla="*/ 48 w 177"/>
                <a:gd name="T39" fmla="*/ 8 h 55"/>
                <a:gd name="T40" fmla="*/ 34 w 177"/>
                <a:gd name="T41" fmla="*/ 15 h 55"/>
                <a:gd name="T42" fmla="*/ 25 w 177"/>
                <a:gd name="T43" fmla="*/ 23 h 55"/>
                <a:gd name="T44" fmla="*/ 15 w 177"/>
                <a:gd name="T45" fmla="*/ 33 h 55"/>
                <a:gd name="T46" fmla="*/ 6 w 177"/>
                <a:gd name="T47" fmla="*/ 43 h 55"/>
                <a:gd name="T48" fmla="*/ 0 w 177"/>
                <a:gd name="T49" fmla="*/ 55 h 55"/>
                <a:gd name="T50" fmla="*/ 34 w 177"/>
                <a:gd name="T51" fmla="*/ 55 h 55"/>
                <a:gd name="T52" fmla="*/ 34 w 177"/>
                <a:gd name="T53" fmla="*/ 55 h 55"/>
                <a:gd name="T54" fmla="*/ 46 w 177"/>
                <a:gd name="T55" fmla="*/ 45 h 55"/>
                <a:gd name="T56" fmla="*/ 58 w 177"/>
                <a:gd name="T57" fmla="*/ 37 h 55"/>
                <a:gd name="T58" fmla="*/ 73 w 177"/>
                <a:gd name="T59" fmla="*/ 32 h 55"/>
                <a:gd name="T60" fmla="*/ 87 w 177"/>
                <a:gd name="T61" fmla="*/ 30 h 55"/>
                <a:gd name="T62" fmla="*/ 87 w 177"/>
                <a:gd name="T63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55">
                  <a:moveTo>
                    <a:pt x="87" y="30"/>
                  </a:moveTo>
                  <a:lnTo>
                    <a:pt x="87" y="30"/>
                  </a:lnTo>
                  <a:lnTo>
                    <a:pt x="104" y="32"/>
                  </a:lnTo>
                  <a:lnTo>
                    <a:pt x="117" y="37"/>
                  </a:lnTo>
                  <a:lnTo>
                    <a:pt x="130" y="45"/>
                  </a:lnTo>
                  <a:lnTo>
                    <a:pt x="140" y="55"/>
                  </a:lnTo>
                  <a:lnTo>
                    <a:pt x="177" y="55"/>
                  </a:lnTo>
                  <a:lnTo>
                    <a:pt x="177" y="55"/>
                  </a:lnTo>
                  <a:lnTo>
                    <a:pt x="170" y="43"/>
                  </a:lnTo>
                  <a:lnTo>
                    <a:pt x="162" y="33"/>
                  </a:lnTo>
                  <a:lnTo>
                    <a:pt x="152" y="23"/>
                  </a:lnTo>
                  <a:lnTo>
                    <a:pt x="140" y="15"/>
                  </a:lnTo>
                  <a:lnTo>
                    <a:pt x="129" y="8"/>
                  </a:lnTo>
                  <a:lnTo>
                    <a:pt x="115" y="3"/>
                  </a:lnTo>
                  <a:lnTo>
                    <a:pt x="102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4" y="0"/>
                  </a:lnTo>
                  <a:lnTo>
                    <a:pt x="59" y="3"/>
                  </a:lnTo>
                  <a:lnTo>
                    <a:pt x="48" y="8"/>
                  </a:lnTo>
                  <a:lnTo>
                    <a:pt x="34" y="15"/>
                  </a:lnTo>
                  <a:lnTo>
                    <a:pt x="25" y="23"/>
                  </a:lnTo>
                  <a:lnTo>
                    <a:pt x="15" y="33"/>
                  </a:lnTo>
                  <a:lnTo>
                    <a:pt x="6" y="43"/>
                  </a:lnTo>
                  <a:lnTo>
                    <a:pt x="0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46" y="45"/>
                  </a:lnTo>
                  <a:lnTo>
                    <a:pt x="58" y="37"/>
                  </a:lnTo>
                  <a:lnTo>
                    <a:pt x="73" y="32"/>
                  </a:lnTo>
                  <a:lnTo>
                    <a:pt x="87" y="30"/>
                  </a:lnTo>
                  <a:lnTo>
                    <a:pt x="87" y="30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8" name="Freeform 65">
              <a:extLst>
                <a:ext uri="{FF2B5EF4-FFF2-40B4-BE49-F238E27FC236}">
                  <a16:creationId xmlns:a16="http://schemas.microsoft.com/office/drawing/2014/main" id="{2A0545EF-F5D6-01FC-CD40-CB0E072C7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451" y="4342593"/>
              <a:ext cx="672721" cy="166790"/>
            </a:xfrm>
            <a:custGeom>
              <a:avLst/>
              <a:gdLst>
                <a:gd name="T0" fmla="*/ 302 w 605"/>
                <a:gd name="T1" fmla="*/ 119 h 150"/>
                <a:gd name="T2" fmla="*/ 264 w 605"/>
                <a:gd name="T3" fmla="*/ 117 h 150"/>
                <a:gd name="T4" fmla="*/ 226 w 605"/>
                <a:gd name="T5" fmla="*/ 110 h 150"/>
                <a:gd name="T6" fmla="*/ 190 w 605"/>
                <a:gd name="T7" fmla="*/ 100 h 150"/>
                <a:gd name="T8" fmla="*/ 155 w 605"/>
                <a:gd name="T9" fmla="*/ 87 h 150"/>
                <a:gd name="T10" fmla="*/ 92 w 605"/>
                <a:gd name="T11" fmla="*/ 49 h 150"/>
                <a:gd name="T12" fmla="*/ 40 w 605"/>
                <a:gd name="T13" fmla="*/ 0 h 150"/>
                <a:gd name="T14" fmla="*/ 0 w 605"/>
                <a:gd name="T15" fmla="*/ 0 h 150"/>
                <a:gd name="T16" fmla="*/ 28 w 605"/>
                <a:gd name="T17" fmla="*/ 33 h 150"/>
                <a:gd name="T18" fmla="*/ 59 w 605"/>
                <a:gd name="T19" fmla="*/ 61 h 150"/>
                <a:gd name="T20" fmla="*/ 94 w 605"/>
                <a:gd name="T21" fmla="*/ 87 h 150"/>
                <a:gd name="T22" fmla="*/ 132 w 605"/>
                <a:gd name="T23" fmla="*/ 109 h 150"/>
                <a:gd name="T24" fmla="*/ 172 w 605"/>
                <a:gd name="T25" fmla="*/ 125 h 150"/>
                <a:gd name="T26" fmla="*/ 213 w 605"/>
                <a:gd name="T27" fmla="*/ 138 h 150"/>
                <a:gd name="T28" fmla="*/ 258 w 605"/>
                <a:gd name="T29" fmla="*/ 147 h 150"/>
                <a:gd name="T30" fmla="*/ 302 w 605"/>
                <a:gd name="T31" fmla="*/ 150 h 150"/>
                <a:gd name="T32" fmla="*/ 326 w 605"/>
                <a:gd name="T33" fmla="*/ 148 h 150"/>
                <a:gd name="T34" fmla="*/ 370 w 605"/>
                <a:gd name="T35" fmla="*/ 143 h 150"/>
                <a:gd name="T36" fmla="*/ 413 w 605"/>
                <a:gd name="T37" fmla="*/ 133 h 150"/>
                <a:gd name="T38" fmla="*/ 454 w 605"/>
                <a:gd name="T39" fmla="*/ 117 h 150"/>
                <a:gd name="T40" fmla="*/ 492 w 605"/>
                <a:gd name="T41" fmla="*/ 99 h 150"/>
                <a:gd name="T42" fmla="*/ 529 w 605"/>
                <a:gd name="T43" fmla="*/ 74 h 150"/>
                <a:gd name="T44" fmla="*/ 562 w 605"/>
                <a:gd name="T45" fmla="*/ 48 h 150"/>
                <a:gd name="T46" fmla="*/ 592 w 605"/>
                <a:gd name="T47" fmla="*/ 16 h 150"/>
                <a:gd name="T48" fmla="*/ 567 w 605"/>
                <a:gd name="T49" fmla="*/ 0 h 150"/>
                <a:gd name="T50" fmla="*/ 540 w 605"/>
                <a:gd name="T51" fmla="*/ 26 h 150"/>
                <a:gd name="T52" fmla="*/ 483 w 605"/>
                <a:gd name="T53" fmla="*/ 69 h 150"/>
                <a:gd name="T54" fmla="*/ 433 w 605"/>
                <a:gd name="T55" fmla="*/ 94 h 150"/>
                <a:gd name="T56" fmla="*/ 398 w 605"/>
                <a:gd name="T57" fmla="*/ 107 h 150"/>
                <a:gd name="T58" fmla="*/ 360 w 605"/>
                <a:gd name="T59" fmla="*/ 115 h 150"/>
                <a:gd name="T60" fmla="*/ 322 w 605"/>
                <a:gd name="T61" fmla="*/ 119 h 150"/>
                <a:gd name="T62" fmla="*/ 302 w 605"/>
                <a:gd name="T63" fmla="*/ 1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150">
                  <a:moveTo>
                    <a:pt x="302" y="119"/>
                  </a:moveTo>
                  <a:lnTo>
                    <a:pt x="302" y="119"/>
                  </a:lnTo>
                  <a:lnTo>
                    <a:pt x="283" y="119"/>
                  </a:lnTo>
                  <a:lnTo>
                    <a:pt x="264" y="117"/>
                  </a:lnTo>
                  <a:lnTo>
                    <a:pt x="245" y="115"/>
                  </a:lnTo>
                  <a:lnTo>
                    <a:pt x="226" y="110"/>
                  </a:lnTo>
                  <a:lnTo>
                    <a:pt x="208" y="107"/>
                  </a:lnTo>
                  <a:lnTo>
                    <a:pt x="190" y="100"/>
                  </a:lnTo>
                  <a:lnTo>
                    <a:pt x="173" y="94"/>
                  </a:lnTo>
                  <a:lnTo>
                    <a:pt x="155" y="87"/>
                  </a:lnTo>
                  <a:lnTo>
                    <a:pt x="124" y="69"/>
                  </a:lnTo>
                  <a:lnTo>
                    <a:pt x="92" y="49"/>
                  </a:lnTo>
                  <a:lnTo>
                    <a:pt x="64" y="26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6"/>
                  </a:lnTo>
                  <a:lnTo>
                    <a:pt x="28" y="33"/>
                  </a:lnTo>
                  <a:lnTo>
                    <a:pt x="43" y="48"/>
                  </a:lnTo>
                  <a:lnTo>
                    <a:pt x="59" y="61"/>
                  </a:lnTo>
                  <a:lnTo>
                    <a:pt x="76" y="74"/>
                  </a:lnTo>
                  <a:lnTo>
                    <a:pt x="94" y="87"/>
                  </a:lnTo>
                  <a:lnTo>
                    <a:pt x="112" y="99"/>
                  </a:lnTo>
                  <a:lnTo>
                    <a:pt x="132" y="109"/>
                  </a:lnTo>
                  <a:lnTo>
                    <a:pt x="150" y="117"/>
                  </a:lnTo>
                  <a:lnTo>
                    <a:pt x="172" y="125"/>
                  </a:lnTo>
                  <a:lnTo>
                    <a:pt x="192" y="133"/>
                  </a:lnTo>
                  <a:lnTo>
                    <a:pt x="213" y="138"/>
                  </a:lnTo>
                  <a:lnTo>
                    <a:pt x="235" y="143"/>
                  </a:lnTo>
                  <a:lnTo>
                    <a:pt x="258" y="147"/>
                  </a:lnTo>
                  <a:lnTo>
                    <a:pt x="279" y="148"/>
                  </a:lnTo>
                  <a:lnTo>
                    <a:pt x="302" y="150"/>
                  </a:lnTo>
                  <a:lnTo>
                    <a:pt x="302" y="150"/>
                  </a:lnTo>
                  <a:lnTo>
                    <a:pt x="326" y="148"/>
                  </a:lnTo>
                  <a:lnTo>
                    <a:pt x="349" y="147"/>
                  </a:lnTo>
                  <a:lnTo>
                    <a:pt x="370" y="143"/>
                  </a:lnTo>
                  <a:lnTo>
                    <a:pt x="392" y="138"/>
                  </a:lnTo>
                  <a:lnTo>
                    <a:pt x="413" y="133"/>
                  </a:lnTo>
                  <a:lnTo>
                    <a:pt x="435" y="125"/>
                  </a:lnTo>
                  <a:lnTo>
                    <a:pt x="454" y="117"/>
                  </a:lnTo>
                  <a:lnTo>
                    <a:pt x="474" y="109"/>
                  </a:lnTo>
                  <a:lnTo>
                    <a:pt x="492" y="99"/>
                  </a:lnTo>
                  <a:lnTo>
                    <a:pt x="512" y="87"/>
                  </a:lnTo>
                  <a:lnTo>
                    <a:pt x="529" y="74"/>
                  </a:lnTo>
                  <a:lnTo>
                    <a:pt x="545" y="61"/>
                  </a:lnTo>
                  <a:lnTo>
                    <a:pt x="562" y="48"/>
                  </a:lnTo>
                  <a:lnTo>
                    <a:pt x="577" y="33"/>
                  </a:lnTo>
                  <a:lnTo>
                    <a:pt x="592" y="16"/>
                  </a:lnTo>
                  <a:lnTo>
                    <a:pt x="605" y="0"/>
                  </a:lnTo>
                  <a:lnTo>
                    <a:pt x="567" y="0"/>
                  </a:lnTo>
                  <a:lnTo>
                    <a:pt x="567" y="0"/>
                  </a:lnTo>
                  <a:lnTo>
                    <a:pt x="540" y="26"/>
                  </a:lnTo>
                  <a:lnTo>
                    <a:pt x="512" y="49"/>
                  </a:lnTo>
                  <a:lnTo>
                    <a:pt x="483" y="69"/>
                  </a:lnTo>
                  <a:lnTo>
                    <a:pt x="449" y="87"/>
                  </a:lnTo>
                  <a:lnTo>
                    <a:pt x="433" y="94"/>
                  </a:lnTo>
                  <a:lnTo>
                    <a:pt x="415" y="100"/>
                  </a:lnTo>
                  <a:lnTo>
                    <a:pt x="398" y="107"/>
                  </a:lnTo>
                  <a:lnTo>
                    <a:pt x="380" y="110"/>
                  </a:lnTo>
                  <a:lnTo>
                    <a:pt x="360" y="115"/>
                  </a:lnTo>
                  <a:lnTo>
                    <a:pt x="342" y="117"/>
                  </a:lnTo>
                  <a:lnTo>
                    <a:pt x="322" y="119"/>
                  </a:lnTo>
                  <a:lnTo>
                    <a:pt x="302" y="119"/>
                  </a:lnTo>
                  <a:lnTo>
                    <a:pt x="302" y="11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7" name="Freeform 67">
              <a:extLst>
                <a:ext uri="{FF2B5EF4-FFF2-40B4-BE49-F238E27FC236}">
                  <a16:creationId xmlns:a16="http://schemas.microsoft.com/office/drawing/2014/main" id="{0FFCEB35-8AF8-3A30-60A1-7C6F5D883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2771" y="2875950"/>
              <a:ext cx="106746" cy="106746"/>
            </a:xfrm>
            <a:custGeom>
              <a:avLst/>
              <a:gdLst>
                <a:gd name="T0" fmla="*/ 0 w 96"/>
                <a:gd name="T1" fmla="*/ 48 h 96"/>
                <a:gd name="T2" fmla="*/ 0 w 96"/>
                <a:gd name="T3" fmla="*/ 48 h 96"/>
                <a:gd name="T4" fmla="*/ 1 w 96"/>
                <a:gd name="T5" fmla="*/ 58 h 96"/>
                <a:gd name="T6" fmla="*/ 3 w 96"/>
                <a:gd name="T7" fmla="*/ 66 h 96"/>
                <a:gd name="T8" fmla="*/ 8 w 96"/>
                <a:gd name="T9" fmla="*/ 74 h 96"/>
                <a:gd name="T10" fmla="*/ 15 w 96"/>
                <a:gd name="T11" fmla="*/ 82 h 96"/>
                <a:gd name="T12" fmla="*/ 21 w 96"/>
                <a:gd name="T13" fmla="*/ 87 h 96"/>
                <a:gd name="T14" fmla="*/ 30 w 96"/>
                <a:gd name="T15" fmla="*/ 92 h 96"/>
                <a:gd name="T16" fmla="*/ 38 w 96"/>
                <a:gd name="T17" fmla="*/ 94 h 96"/>
                <a:gd name="T18" fmla="*/ 48 w 96"/>
                <a:gd name="T19" fmla="*/ 96 h 96"/>
                <a:gd name="T20" fmla="*/ 48 w 96"/>
                <a:gd name="T21" fmla="*/ 96 h 96"/>
                <a:gd name="T22" fmla="*/ 58 w 96"/>
                <a:gd name="T23" fmla="*/ 94 h 96"/>
                <a:gd name="T24" fmla="*/ 66 w 96"/>
                <a:gd name="T25" fmla="*/ 92 h 96"/>
                <a:gd name="T26" fmla="*/ 74 w 96"/>
                <a:gd name="T27" fmla="*/ 87 h 96"/>
                <a:gd name="T28" fmla="*/ 81 w 96"/>
                <a:gd name="T29" fmla="*/ 82 h 96"/>
                <a:gd name="T30" fmla="*/ 87 w 96"/>
                <a:gd name="T31" fmla="*/ 74 h 96"/>
                <a:gd name="T32" fmla="*/ 92 w 96"/>
                <a:gd name="T33" fmla="*/ 66 h 96"/>
                <a:gd name="T34" fmla="*/ 94 w 96"/>
                <a:gd name="T35" fmla="*/ 58 h 96"/>
                <a:gd name="T36" fmla="*/ 96 w 96"/>
                <a:gd name="T37" fmla="*/ 48 h 96"/>
                <a:gd name="T38" fmla="*/ 96 w 96"/>
                <a:gd name="T39" fmla="*/ 48 h 96"/>
                <a:gd name="T40" fmla="*/ 94 w 96"/>
                <a:gd name="T41" fmla="*/ 38 h 96"/>
                <a:gd name="T42" fmla="*/ 92 w 96"/>
                <a:gd name="T43" fmla="*/ 29 h 96"/>
                <a:gd name="T44" fmla="*/ 87 w 96"/>
                <a:gd name="T45" fmla="*/ 21 h 96"/>
                <a:gd name="T46" fmla="*/ 81 w 96"/>
                <a:gd name="T47" fmla="*/ 15 h 96"/>
                <a:gd name="T48" fmla="*/ 74 w 96"/>
                <a:gd name="T49" fmla="*/ 8 h 96"/>
                <a:gd name="T50" fmla="*/ 66 w 96"/>
                <a:gd name="T51" fmla="*/ 5 h 96"/>
                <a:gd name="T52" fmla="*/ 58 w 96"/>
                <a:gd name="T53" fmla="*/ 1 h 96"/>
                <a:gd name="T54" fmla="*/ 48 w 96"/>
                <a:gd name="T55" fmla="*/ 0 h 96"/>
                <a:gd name="T56" fmla="*/ 48 w 96"/>
                <a:gd name="T57" fmla="*/ 0 h 96"/>
                <a:gd name="T58" fmla="*/ 38 w 96"/>
                <a:gd name="T59" fmla="*/ 1 h 96"/>
                <a:gd name="T60" fmla="*/ 30 w 96"/>
                <a:gd name="T61" fmla="*/ 5 h 96"/>
                <a:gd name="T62" fmla="*/ 21 w 96"/>
                <a:gd name="T63" fmla="*/ 8 h 96"/>
                <a:gd name="T64" fmla="*/ 15 w 96"/>
                <a:gd name="T65" fmla="*/ 15 h 96"/>
                <a:gd name="T66" fmla="*/ 8 w 96"/>
                <a:gd name="T67" fmla="*/ 21 h 96"/>
                <a:gd name="T68" fmla="*/ 3 w 96"/>
                <a:gd name="T69" fmla="*/ 29 h 96"/>
                <a:gd name="T70" fmla="*/ 1 w 96"/>
                <a:gd name="T71" fmla="*/ 38 h 96"/>
                <a:gd name="T72" fmla="*/ 0 w 96"/>
                <a:gd name="T73" fmla="*/ 48 h 96"/>
                <a:gd name="T74" fmla="*/ 0 w 96"/>
                <a:gd name="T75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96">
                  <a:moveTo>
                    <a:pt x="0" y="48"/>
                  </a:moveTo>
                  <a:lnTo>
                    <a:pt x="0" y="48"/>
                  </a:lnTo>
                  <a:lnTo>
                    <a:pt x="1" y="58"/>
                  </a:lnTo>
                  <a:lnTo>
                    <a:pt x="3" y="66"/>
                  </a:lnTo>
                  <a:lnTo>
                    <a:pt x="8" y="74"/>
                  </a:lnTo>
                  <a:lnTo>
                    <a:pt x="15" y="82"/>
                  </a:lnTo>
                  <a:lnTo>
                    <a:pt x="21" y="87"/>
                  </a:lnTo>
                  <a:lnTo>
                    <a:pt x="30" y="92"/>
                  </a:lnTo>
                  <a:lnTo>
                    <a:pt x="38" y="9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8" y="94"/>
                  </a:lnTo>
                  <a:lnTo>
                    <a:pt x="66" y="92"/>
                  </a:lnTo>
                  <a:lnTo>
                    <a:pt x="74" y="87"/>
                  </a:lnTo>
                  <a:lnTo>
                    <a:pt x="81" y="82"/>
                  </a:lnTo>
                  <a:lnTo>
                    <a:pt x="87" y="74"/>
                  </a:lnTo>
                  <a:lnTo>
                    <a:pt x="92" y="66"/>
                  </a:lnTo>
                  <a:lnTo>
                    <a:pt x="94" y="5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4" y="38"/>
                  </a:lnTo>
                  <a:lnTo>
                    <a:pt x="92" y="29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8"/>
                  </a:lnTo>
                  <a:lnTo>
                    <a:pt x="66" y="5"/>
                  </a:lnTo>
                  <a:lnTo>
                    <a:pt x="58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5"/>
                  </a:lnTo>
                  <a:lnTo>
                    <a:pt x="21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759D5E4-54BB-2501-0C13-91028EDFEA37}"/>
                </a:ext>
              </a:extLst>
            </p:cNvPr>
            <p:cNvGrpSpPr/>
            <p:nvPr/>
          </p:nvGrpSpPr>
          <p:grpSpPr>
            <a:xfrm>
              <a:off x="6242682" y="3882252"/>
              <a:ext cx="353595" cy="351371"/>
              <a:chOff x="8421688" y="5522913"/>
              <a:chExt cx="504825" cy="501650"/>
            </a:xfrm>
          </p:grpSpPr>
          <p:sp>
            <p:nvSpPr>
              <p:cNvPr id="75" name="Freeform 77">
                <a:extLst>
                  <a:ext uri="{FF2B5EF4-FFF2-40B4-BE49-F238E27FC236}">
                    <a16:creationId xmlns:a16="http://schemas.microsoft.com/office/drawing/2014/main" id="{E3DCB3F7-CE10-CC16-B13F-E3B3F59875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37588" y="5643563"/>
                <a:ext cx="96838" cy="98425"/>
              </a:xfrm>
              <a:custGeom>
                <a:avLst/>
                <a:gdLst>
                  <a:gd name="T0" fmla="*/ 0 w 61"/>
                  <a:gd name="T1" fmla="*/ 29 h 62"/>
                  <a:gd name="T2" fmla="*/ 2 w 61"/>
                  <a:gd name="T3" fmla="*/ 40 h 62"/>
                  <a:gd name="T4" fmla="*/ 7 w 61"/>
                  <a:gd name="T5" fmla="*/ 50 h 62"/>
                  <a:gd name="T6" fmla="*/ 20 w 61"/>
                  <a:gd name="T7" fmla="*/ 60 h 62"/>
                  <a:gd name="T8" fmla="*/ 26 w 61"/>
                  <a:gd name="T9" fmla="*/ 62 h 62"/>
                  <a:gd name="T10" fmla="*/ 40 w 61"/>
                  <a:gd name="T11" fmla="*/ 62 h 62"/>
                  <a:gd name="T12" fmla="*/ 49 w 61"/>
                  <a:gd name="T13" fmla="*/ 55 h 62"/>
                  <a:gd name="T14" fmla="*/ 59 w 61"/>
                  <a:gd name="T15" fmla="*/ 42 h 62"/>
                  <a:gd name="T16" fmla="*/ 61 w 61"/>
                  <a:gd name="T17" fmla="*/ 29 h 62"/>
                  <a:gd name="T18" fmla="*/ 54 w 61"/>
                  <a:gd name="T19" fmla="*/ 12 h 62"/>
                  <a:gd name="T20" fmla="*/ 46 w 61"/>
                  <a:gd name="T21" fmla="*/ 4 h 62"/>
                  <a:gd name="T22" fmla="*/ 35 w 61"/>
                  <a:gd name="T23" fmla="*/ 0 h 62"/>
                  <a:gd name="T24" fmla="*/ 16 w 61"/>
                  <a:gd name="T25" fmla="*/ 4 h 62"/>
                  <a:gd name="T26" fmla="*/ 8 w 61"/>
                  <a:gd name="T27" fmla="*/ 10 h 62"/>
                  <a:gd name="T28" fmla="*/ 0 w 61"/>
                  <a:gd name="T29" fmla="*/ 27 h 62"/>
                  <a:gd name="T30" fmla="*/ 13 w 61"/>
                  <a:gd name="T31" fmla="*/ 34 h 62"/>
                  <a:gd name="T32" fmla="*/ 16 w 61"/>
                  <a:gd name="T33" fmla="*/ 32 h 62"/>
                  <a:gd name="T34" fmla="*/ 16 w 61"/>
                  <a:gd name="T35" fmla="*/ 30 h 62"/>
                  <a:gd name="T36" fmla="*/ 13 w 61"/>
                  <a:gd name="T37" fmla="*/ 29 h 62"/>
                  <a:gd name="T38" fmla="*/ 15 w 61"/>
                  <a:gd name="T39" fmla="*/ 25 h 62"/>
                  <a:gd name="T40" fmla="*/ 18 w 61"/>
                  <a:gd name="T41" fmla="*/ 22 h 62"/>
                  <a:gd name="T42" fmla="*/ 26 w 61"/>
                  <a:gd name="T43" fmla="*/ 14 h 62"/>
                  <a:gd name="T44" fmla="*/ 41 w 61"/>
                  <a:gd name="T45" fmla="*/ 14 h 62"/>
                  <a:gd name="T46" fmla="*/ 41 w 61"/>
                  <a:gd name="T47" fmla="*/ 19 h 62"/>
                  <a:gd name="T48" fmla="*/ 41 w 61"/>
                  <a:gd name="T49" fmla="*/ 20 h 62"/>
                  <a:gd name="T50" fmla="*/ 35 w 61"/>
                  <a:gd name="T51" fmla="*/ 19 h 62"/>
                  <a:gd name="T52" fmla="*/ 28 w 61"/>
                  <a:gd name="T53" fmla="*/ 22 h 62"/>
                  <a:gd name="T54" fmla="*/ 40 w 61"/>
                  <a:gd name="T55" fmla="*/ 25 h 62"/>
                  <a:gd name="T56" fmla="*/ 40 w 61"/>
                  <a:gd name="T57" fmla="*/ 27 h 62"/>
                  <a:gd name="T58" fmla="*/ 40 w 61"/>
                  <a:gd name="T59" fmla="*/ 30 h 62"/>
                  <a:gd name="T60" fmla="*/ 25 w 61"/>
                  <a:gd name="T61" fmla="*/ 30 h 62"/>
                  <a:gd name="T62" fmla="*/ 25 w 61"/>
                  <a:gd name="T63" fmla="*/ 32 h 62"/>
                  <a:gd name="T64" fmla="*/ 40 w 61"/>
                  <a:gd name="T65" fmla="*/ 34 h 62"/>
                  <a:gd name="T66" fmla="*/ 40 w 61"/>
                  <a:gd name="T67" fmla="*/ 37 h 62"/>
                  <a:gd name="T68" fmla="*/ 28 w 61"/>
                  <a:gd name="T69" fmla="*/ 40 h 62"/>
                  <a:gd name="T70" fmla="*/ 35 w 61"/>
                  <a:gd name="T71" fmla="*/ 43 h 62"/>
                  <a:gd name="T72" fmla="*/ 40 w 61"/>
                  <a:gd name="T73" fmla="*/ 43 h 62"/>
                  <a:gd name="T74" fmla="*/ 43 w 61"/>
                  <a:gd name="T75" fmla="*/ 43 h 62"/>
                  <a:gd name="T76" fmla="*/ 41 w 61"/>
                  <a:gd name="T77" fmla="*/ 48 h 62"/>
                  <a:gd name="T78" fmla="*/ 35 w 61"/>
                  <a:gd name="T79" fmla="*/ 50 h 62"/>
                  <a:gd name="T80" fmla="*/ 20 w 61"/>
                  <a:gd name="T81" fmla="*/ 43 h 62"/>
                  <a:gd name="T82" fmla="*/ 15 w 61"/>
                  <a:gd name="T83" fmla="*/ 37 h 62"/>
                  <a:gd name="T84" fmla="*/ 13 w 61"/>
                  <a:gd name="T85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1" h="62">
                    <a:moveTo>
                      <a:pt x="0" y="27"/>
                    </a:moveTo>
                    <a:lnTo>
                      <a:pt x="0" y="27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3" y="45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10" y="55"/>
                    </a:lnTo>
                    <a:lnTo>
                      <a:pt x="15" y="58"/>
                    </a:lnTo>
                    <a:lnTo>
                      <a:pt x="20" y="60"/>
                    </a:lnTo>
                    <a:lnTo>
                      <a:pt x="26" y="62"/>
                    </a:lnTo>
                    <a:lnTo>
                      <a:pt x="26" y="62"/>
                    </a:lnTo>
                    <a:lnTo>
                      <a:pt x="26" y="62"/>
                    </a:lnTo>
                    <a:lnTo>
                      <a:pt x="26" y="62"/>
                    </a:lnTo>
                    <a:lnTo>
                      <a:pt x="33" y="62"/>
                    </a:lnTo>
                    <a:lnTo>
                      <a:pt x="40" y="62"/>
                    </a:lnTo>
                    <a:lnTo>
                      <a:pt x="45" y="58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54" y="52"/>
                    </a:lnTo>
                    <a:lnTo>
                      <a:pt x="58" y="47"/>
                    </a:lnTo>
                    <a:lnTo>
                      <a:pt x="59" y="42"/>
                    </a:lnTo>
                    <a:lnTo>
                      <a:pt x="61" y="35"/>
                    </a:lnTo>
                    <a:lnTo>
                      <a:pt x="61" y="35"/>
                    </a:lnTo>
                    <a:lnTo>
                      <a:pt x="61" y="29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1" y="9"/>
                    </a:lnTo>
                    <a:lnTo>
                      <a:pt x="46" y="4"/>
                    </a:lnTo>
                    <a:lnTo>
                      <a:pt x="41" y="2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3" y="2"/>
                    </a:lnTo>
                    <a:lnTo>
                      <a:pt x="16" y="4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3" y="15"/>
                    </a:lnTo>
                    <a:lnTo>
                      <a:pt x="2" y="2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  <a:moveTo>
                      <a:pt x="13" y="34"/>
                    </a:moveTo>
                    <a:lnTo>
                      <a:pt x="13" y="34"/>
                    </a:lnTo>
                    <a:lnTo>
                      <a:pt x="15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18" y="22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6" y="14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3" y="15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1" y="19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0" y="27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5" y="32"/>
                    </a:lnTo>
                    <a:lnTo>
                      <a:pt x="25" y="32"/>
                    </a:lnTo>
                    <a:lnTo>
                      <a:pt x="25" y="3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0" y="34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40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1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3" y="43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26" y="48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8" y="40"/>
                    </a:lnTo>
                    <a:lnTo>
                      <a:pt x="16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3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6" name="Freeform 78">
                <a:extLst>
                  <a:ext uri="{FF2B5EF4-FFF2-40B4-BE49-F238E27FC236}">
                    <a16:creationId xmlns:a16="http://schemas.microsoft.com/office/drawing/2014/main" id="{7C98D2DF-4B77-36DF-1DD1-BBE6D23C9A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2038" y="5522913"/>
                <a:ext cx="79375" cy="79375"/>
              </a:xfrm>
              <a:custGeom>
                <a:avLst/>
                <a:gdLst>
                  <a:gd name="T0" fmla="*/ 25 w 50"/>
                  <a:gd name="T1" fmla="*/ 50 h 50"/>
                  <a:gd name="T2" fmla="*/ 35 w 50"/>
                  <a:gd name="T3" fmla="*/ 48 h 50"/>
                  <a:gd name="T4" fmla="*/ 48 w 50"/>
                  <a:gd name="T5" fmla="*/ 35 h 50"/>
                  <a:gd name="T6" fmla="*/ 50 w 50"/>
                  <a:gd name="T7" fmla="*/ 25 h 50"/>
                  <a:gd name="T8" fmla="*/ 50 w 50"/>
                  <a:gd name="T9" fmla="*/ 20 h 50"/>
                  <a:gd name="T10" fmla="*/ 43 w 50"/>
                  <a:gd name="T11" fmla="*/ 9 h 50"/>
                  <a:gd name="T12" fmla="*/ 30 w 50"/>
                  <a:gd name="T13" fmla="*/ 0 h 50"/>
                  <a:gd name="T14" fmla="*/ 25 w 50"/>
                  <a:gd name="T15" fmla="*/ 0 h 50"/>
                  <a:gd name="T16" fmla="*/ 17 w 50"/>
                  <a:gd name="T17" fmla="*/ 2 h 50"/>
                  <a:gd name="T18" fmla="*/ 3 w 50"/>
                  <a:gd name="T19" fmla="*/ 15 h 50"/>
                  <a:gd name="T20" fmla="*/ 0 w 50"/>
                  <a:gd name="T21" fmla="*/ 25 h 50"/>
                  <a:gd name="T22" fmla="*/ 2 w 50"/>
                  <a:gd name="T23" fmla="*/ 30 h 50"/>
                  <a:gd name="T24" fmla="*/ 8 w 50"/>
                  <a:gd name="T25" fmla="*/ 43 h 50"/>
                  <a:gd name="T26" fmla="*/ 20 w 50"/>
                  <a:gd name="T27" fmla="*/ 50 h 50"/>
                  <a:gd name="T28" fmla="*/ 25 w 50"/>
                  <a:gd name="T29" fmla="*/ 50 h 50"/>
                  <a:gd name="T30" fmla="*/ 13 w 50"/>
                  <a:gd name="T31" fmla="*/ 10 h 50"/>
                  <a:gd name="T32" fmla="*/ 20 w 50"/>
                  <a:gd name="T33" fmla="*/ 10 h 50"/>
                  <a:gd name="T34" fmla="*/ 21 w 50"/>
                  <a:gd name="T35" fmla="*/ 12 h 50"/>
                  <a:gd name="T36" fmla="*/ 23 w 50"/>
                  <a:gd name="T37" fmla="*/ 19 h 50"/>
                  <a:gd name="T38" fmla="*/ 25 w 50"/>
                  <a:gd name="T39" fmla="*/ 22 h 50"/>
                  <a:gd name="T40" fmla="*/ 26 w 50"/>
                  <a:gd name="T41" fmla="*/ 22 h 50"/>
                  <a:gd name="T42" fmla="*/ 31 w 50"/>
                  <a:gd name="T43" fmla="*/ 12 h 50"/>
                  <a:gd name="T44" fmla="*/ 31 w 50"/>
                  <a:gd name="T45" fmla="*/ 10 h 50"/>
                  <a:gd name="T46" fmla="*/ 36 w 50"/>
                  <a:gd name="T47" fmla="*/ 10 h 50"/>
                  <a:gd name="T48" fmla="*/ 38 w 50"/>
                  <a:gd name="T49" fmla="*/ 10 h 50"/>
                  <a:gd name="T50" fmla="*/ 31 w 50"/>
                  <a:gd name="T51" fmla="*/ 22 h 50"/>
                  <a:gd name="T52" fmla="*/ 31 w 50"/>
                  <a:gd name="T53" fmla="*/ 24 h 50"/>
                  <a:gd name="T54" fmla="*/ 33 w 50"/>
                  <a:gd name="T55" fmla="*/ 24 h 50"/>
                  <a:gd name="T56" fmla="*/ 35 w 50"/>
                  <a:gd name="T57" fmla="*/ 24 h 50"/>
                  <a:gd name="T58" fmla="*/ 36 w 50"/>
                  <a:gd name="T59" fmla="*/ 25 h 50"/>
                  <a:gd name="T60" fmla="*/ 35 w 50"/>
                  <a:gd name="T61" fmla="*/ 27 h 50"/>
                  <a:gd name="T62" fmla="*/ 30 w 50"/>
                  <a:gd name="T63" fmla="*/ 27 h 50"/>
                  <a:gd name="T64" fmla="*/ 30 w 50"/>
                  <a:gd name="T65" fmla="*/ 29 h 50"/>
                  <a:gd name="T66" fmla="*/ 30 w 50"/>
                  <a:gd name="T67" fmla="*/ 30 h 50"/>
                  <a:gd name="T68" fmla="*/ 35 w 50"/>
                  <a:gd name="T69" fmla="*/ 30 h 50"/>
                  <a:gd name="T70" fmla="*/ 36 w 50"/>
                  <a:gd name="T71" fmla="*/ 32 h 50"/>
                  <a:gd name="T72" fmla="*/ 35 w 50"/>
                  <a:gd name="T73" fmla="*/ 33 h 50"/>
                  <a:gd name="T74" fmla="*/ 30 w 50"/>
                  <a:gd name="T75" fmla="*/ 33 h 50"/>
                  <a:gd name="T76" fmla="*/ 30 w 50"/>
                  <a:gd name="T77" fmla="*/ 40 h 50"/>
                  <a:gd name="T78" fmla="*/ 28 w 50"/>
                  <a:gd name="T79" fmla="*/ 42 h 50"/>
                  <a:gd name="T80" fmla="*/ 23 w 50"/>
                  <a:gd name="T81" fmla="*/ 42 h 50"/>
                  <a:gd name="T82" fmla="*/ 21 w 50"/>
                  <a:gd name="T83" fmla="*/ 35 h 50"/>
                  <a:gd name="T84" fmla="*/ 21 w 50"/>
                  <a:gd name="T85" fmla="*/ 33 h 50"/>
                  <a:gd name="T86" fmla="*/ 17 w 50"/>
                  <a:gd name="T87" fmla="*/ 33 h 50"/>
                  <a:gd name="T88" fmla="*/ 15 w 50"/>
                  <a:gd name="T89" fmla="*/ 32 h 50"/>
                  <a:gd name="T90" fmla="*/ 17 w 50"/>
                  <a:gd name="T91" fmla="*/ 30 h 50"/>
                  <a:gd name="T92" fmla="*/ 21 w 50"/>
                  <a:gd name="T93" fmla="*/ 30 h 50"/>
                  <a:gd name="T94" fmla="*/ 21 w 50"/>
                  <a:gd name="T95" fmla="*/ 29 h 50"/>
                  <a:gd name="T96" fmla="*/ 21 w 50"/>
                  <a:gd name="T97" fmla="*/ 27 h 50"/>
                  <a:gd name="T98" fmla="*/ 17 w 50"/>
                  <a:gd name="T99" fmla="*/ 27 h 50"/>
                  <a:gd name="T100" fmla="*/ 15 w 50"/>
                  <a:gd name="T101" fmla="*/ 25 h 50"/>
                  <a:gd name="T102" fmla="*/ 17 w 50"/>
                  <a:gd name="T103" fmla="*/ 24 h 50"/>
                  <a:gd name="T104" fmla="*/ 18 w 50"/>
                  <a:gd name="T105" fmla="*/ 24 h 50"/>
                  <a:gd name="T106" fmla="*/ 20 w 50"/>
                  <a:gd name="T107" fmla="*/ 24 h 50"/>
                  <a:gd name="T108" fmla="*/ 13 w 50"/>
                  <a:gd name="T109" fmla="*/ 12 h 50"/>
                  <a:gd name="T110" fmla="*/ 13 w 50"/>
                  <a:gd name="T111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lnTo>
                      <a:pt x="25" y="50"/>
                    </a:lnTo>
                    <a:lnTo>
                      <a:pt x="30" y="50"/>
                    </a:lnTo>
                    <a:lnTo>
                      <a:pt x="35" y="48"/>
                    </a:lnTo>
                    <a:lnTo>
                      <a:pt x="43" y="43"/>
                    </a:lnTo>
                    <a:lnTo>
                      <a:pt x="48" y="35"/>
                    </a:lnTo>
                    <a:lnTo>
                      <a:pt x="50" y="30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50" y="20"/>
                    </a:lnTo>
                    <a:lnTo>
                      <a:pt x="48" y="15"/>
                    </a:lnTo>
                    <a:lnTo>
                      <a:pt x="43" y="9"/>
                    </a:lnTo>
                    <a:lnTo>
                      <a:pt x="35" y="2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0" y="0"/>
                    </a:lnTo>
                    <a:lnTo>
                      <a:pt x="17" y="2"/>
                    </a:lnTo>
                    <a:lnTo>
                      <a:pt x="8" y="9"/>
                    </a:lnTo>
                    <a:lnTo>
                      <a:pt x="3" y="15"/>
                    </a:lnTo>
                    <a:lnTo>
                      <a:pt x="2" y="2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30"/>
                    </a:lnTo>
                    <a:lnTo>
                      <a:pt x="3" y="35"/>
                    </a:lnTo>
                    <a:lnTo>
                      <a:pt x="8" y="43"/>
                    </a:lnTo>
                    <a:lnTo>
                      <a:pt x="17" y="48"/>
                    </a:lnTo>
                    <a:lnTo>
                      <a:pt x="20" y="50"/>
                    </a:lnTo>
                    <a:lnTo>
                      <a:pt x="25" y="50"/>
                    </a:lnTo>
                    <a:lnTo>
                      <a:pt x="25" y="50"/>
                    </a:lnTo>
                    <a:close/>
                    <a:moveTo>
                      <a:pt x="13" y="10"/>
                    </a:moveTo>
                    <a:lnTo>
                      <a:pt x="13" y="10"/>
                    </a:lnTo>
                    <a:lnTo>
                      <a:pt x="15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1" y="12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8" y="19"/>
                    </a:lnTo>
                    <a:lnTo>
                      <a:pt x="31" y="12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8" y="12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3" y="24"/>
                    </a:lnTo>
                    <a:lnTo>
                      <a:pt x="35" y="24"/>
                    </a:lnTo>
                    <a:lnTo>
                      <a:pt x="35" y="24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5" y="27"/>
                    </a:lnTo>
                    <a:lnTo>
                      <a:pt x="30" y="27"/>
                    </a:lnTo>
                    <a:lnTo>
                      <a:pt x="30" y="27"/>
                    </a:lnTo>
                    <a:lnTo>
                      <a:pt x="30" y="29"/>
                    </a:lnTo>
                    <a:lnTo>
                      <a:pt x="30" y="29"/>
                    </a:lnTo>
                    <a:lnTo>
                      <a:pt x="30" y="29"/>
                    </a:lnTo>
                    <a:lnTo>
                      <a:pt x="30" y="30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5" y="33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7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5" y="25"/>
                    </a:lnTo>
                    <a:lnTo>
                      <a:pt x="15" y="25"/>
                    </a:lnTo>
                    <a:lnTo>
                      <a:pt x="15" y="25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3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47A789BF-E2CA-DCCD-D3CE-EE3515DB7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5538" y="5597525"/>
                <a:ext cx="88900" cy="88900"/>
              </a:xfrm>
              <a:custGeom>
                <a:avLst/>
                <a:gdLst>
                  <a:gd name="T0" fmla="*/ 56 w 56"/>
                  <a:gd name="T1" fmla="*/ 31 h 56"/>
                  <a:gd name="T2" fmla="*/ 56 w 56"/>
                  <a:gd name="T3" fmla="*/ 21 h 56"/>
                  <a:gd name="T4" fmla="*/ 51 w 56"/>
                  <a:gd name="T5" fmla="*/ 11 h 56"/>
                  <a:gd name="T6" fmla="*/ 43 w 56"/>
                  <a:gd name="T7" fmla="*/ 3 h 56"/>
                  <a:gd name="T8" fmla="*/ 31 w 56"/>
                  <a:gd name="T9" fmla="*/ 0 h 56"/>
                  <a:gd name="T10" fmla="*/ 26 w 56"/>
                  <a:gd name="T11" fmla="*/ 0 h 56"/>
                  <a:gd name="T12" fmla="*/ 16 w 56"/>
                  <a:gd name="T13" fmla="*/ 3 h 56"/>
                  <a:gd name="T14" fmla="*/ 6 w 56"/>
                  <a:gd name="T15" fmla="*/ 10 h 56"/>
                  <a:gd name="T16" fmla="*/ 1 w 56"/>
                  <a:gd name="T17" fmla="*/ 20 h 56"/>
                  <a:gd name="T18" fmla="*/ 0 w 56"/>
                  <a:gd name="T19" fmla="*/ 24 h 56"/>
                  <a:gd name="T20" fmla="*/ 1 w 56"/>
                  <a:gd name="T21" fmla="*/ 36 h 56"/>
                  <a:gd name="T22" fmla="*/ 6 w 56"/>
                  <a:gd name="T23" fmla="*/ 46 h 56"/>
                  <a:gd name="T24" fmla="*/ 15 w 56"/>
                  <a:gd name="T25" fmla="*/ 53 h 56"/>
                  <a:gd name="T26" fmla="*/ 24 w 56"/>
                  <a:gd name="T27" fmla="*/ 56 h 56"/>
                  <a:gd name="T28" fmla="*/ 31 w 56"/>
                  <a:gd name="T29" fmla="*/ 56 h 56"/>
                  <a:gd name="T30" fmla="*/ 41 w 56"/>
                  <a:gd name="T31" fmla="*/ 54 h 56"/>
                  <a:gd name="T32" fmla="*/ 49 w 56"/>
                  <a:gd name="T33" fmla="*/ 48 h 56"/>
                  <a:gd name="T34" fmla="*/ 56 w 56"/>
                  <a:gd name="T35" fmla="*/ 38 h 56"/>
                  <a:gd name="T36" fmla="*/ 56 w 56"/>
                  <a:gd name="T37" fmla="*/ 31 h 56"/>
                  <a:gd name="T38" fmla="*/ 39 w 56"/>
                  <a:gd name="T39" fmla="*/ 41 h 56"/>
                  <a:gd name="T40" fmla="*/ 18 w 56"/>
                  <a:gd name="T41" fmla="*/ 43 h 56"/>
                  <a:gd name="T42" fmla="*/ 18 w 56"/>
                  <a:gd name="T43" fmla="*/ 41 h 56"/>
                  <a:gd name="T44" fmla="*/ 18 w 56"/>
                  <a:gd name="T45" fmla="*/ 39 h 56"/>
                  <a:gd name="T46" fmla="*/ 18 w 56"/>
                  <a:gd name="T47" fmla="*/ 38 h 56"/>
                  <a:gd name="T48" fmla="*/ 23 w 56"/>
                  <a:gd name="T49" fmla="*/ 31 h 56"/>
                  <a:gd name="T50" fmla="*/ 23 w 56"/>
                  <a:gd name="T51" fmla="*/ 29 h 56"/>
                  <a:gd name="T52" fmla="*/ 20 w 56"/>
                  <a:gd name="T53" fmla="*/ 29 h 56"/>
                  <a:gd name="T54" fmla="*/ 18 w 56"/>
                  <a:gd name="T55" fmla="*/ 26 h 56"/>
                  <a:gd name="T56" fmla="*/ 20 w 56"/>
                  <a:gd name="T57" fmla="*/ 24 h 56"/>
                  <a:gd name="T58" fmla="*/ 21 w 56"/>
                  <a:gd name="T59" fmla="*/ 24 h 56"/>
                  <a:gd name="T60" fmla="*/ 21 w 56"/>
                  <a:gd name="T61" fmla="*/ 21 h 56"/>
                  <a:gd name="T62" fmla="*/ 24 w 56"/>
                  <a:gd name="T63" fmla="*/ 13 h 56"/>
                  <a:gd name="T64" fmla="*/ 33 w 56"/>
                  <a:gd name="T65" fmla="*/ 11 h 56"/>
                  <a:gd name="T66" fmla="*/ 36 w 56"/>
                  <a:gd name="T67" fmla="*/ 11 h 56"/>
                  <a:gd name="T68" fmla="*/ 38 w 56"/>
                  <a:gd name="T69" fmla="*/ 13 h 56"/>
                  <a:gd name="T70" fmla="*/ 36 w 56"/>
                  <a:gd name="T71" fmla="*/ 16 h 56"/>
                  <a:gd name="T72" fmla="*/ 36 w 56"/>
                  <a:gd name="T73" fmla="*/ 16 h 56"/>
                  <a:gd name="T74" fmla="*/ 36 w 56"/>
                  <a:gd name="T75" fmla="*/ 16 h 56"/>
                  <a:gd name="T76" fmla="*/ 33 w 56"/>
                  <a:gd name="T77" fmla="*/ 16 h 56"/>
                  <a:gd name="T78" fmla="*/ 28 w 56"/>
                  <a:gd name="T79" fmla="*/ 21 h 56"/>
                  <a:gd name="T80" fmla="*/ 28 w 56"/>
                  <a:gd name="T81" fmla="*/ 24 h 56"/>
                  <a:gd name="T82" fmla="*/ 34 w 56"/>
                  <a:gd name="T83" fmla="*/ 24 h 56"/>
                  <a:gd name="T84" fmla="*/ 34 w 56"/>
                  <a:gd name="T85" fmla="*/ 28 h 56"/>
                  <a:gd name="T86" fmla="*/ 34 w 56"/>
                  <a:gd name="T87" fmla="*/ 29 h 56"/>
                  <a:gd name="T88" fmla="*/ 29 w 56"/>
                  <a:gd name="T89" fmla="*/ 29 h 56"/>
                  <a:gd name="T90" fmla="*/ 29 w 56"/>
                  <a:gd name="T91" fmla="*/ 33 h 56"/>
                  <a:gd name="T92" fmla="*/ 29 w 56"/>
                  <a:gd name="T93" fmla="*/ 33 h 56"/>
                  <a:gd name="T94" fmla="*/ 26 w 56"/>
                  <a:gd name="T95" fmla="*/ 36 h 56"/>
                  <a:gd name="T96" fmla="*/ 38 w 56"/>
                  <a:gd name="T97" fmla="*/ 36 h 56"/>
                  <a:gd name="T98" fmla="*/ 39 w 56"/>
                  <a:gd name="T9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" h="56">
                    <a:moveTo>
                      <a:pt x="56" y="31"/>
                    </a:moveTo>
                    <a:lnTo>
                      <a:pt x="56" y="31"/>
                    </a:lnTo>
                    <a:lnTo>
                      <a:pt x="56" y="26"/>
                    </a:lnTo>
                    <a:lnTo>
                      <a:pt x="56" y="21"/>
                    </a:lnTo>
                    <a:lnTo>
                      <a:pt x="54" y="15"/>
                    </a:lnTo>
                    <a:lnTo>
                      <a:pt x="51" y="11"/>
                    </a:lnTo>
                    <a:lnTo>
                      <a:pt x="48" y="6"/>
                    </a:lnTo>
                    <a:lnTo>
                      <a:pt x="43" y="3"/>
                    </a:lnTo>
                    <a:lnTo>
                      <a:pt x="38" y="1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6" y="3"/>
                    </a:lnTo>
                    <a:lnTo>
                      <a:pt x="11" y="6"/>
                    </a:lnTo>
                    <a:lnTo>
                      <a:pt x="6" y="10"/>
                    </a:lnTo>
                    <a:lnTo>
                      <a:pt x="3" y="13"/>
                    </a:lnTo>
                    <a:lnTo>
                      <a:pt x="1" y="2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1" y="36"/>
                    </a:lnTo>
                    <a:lnTo>
                      <a:pt x="3" y="41"/>
                    </a:lnTo>
                    <a:lnTo>
                      <a:pt x="6" y="46"/>
                    </a:lnTo>
                    <a:lnTo>
                      <a:pt x="10" y="49"/>
                    </a:lnTo>
                    <a:lnTo>
                      <a:pt x="15" y="53"/>
                    </a:lnTo>
                    <a:lnTo>
                      <a:pt x="20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31" y="56"/>
                    </a:lnTo>
                    <a:lnTo>
                      <a:pt x="36" y="56"/>
                    </a:lnTo>
                    <a:lnTo>
                      <a:pt x="41" y="54"/>
                    </a:lnTo>
                    <a:lnTo>
                      <a:pt x="46" y="51"/>
                    </a:lnTo>
                    <a:lnTo>
                      <a:pt x="49" y="48"/>
                    </a:lnTo>
                    <a:lnTo>
                      <a:pt x="53" y="43"/>
                    </a:lnTo>
                    <a:lnTo>
                      <a:pt x="56" y="38"/>
                    </a:lnTo>
                    <a:lnTo>
                      <a:pt x="56" y="31"/>
                    </a:lnTo>
                    <a:lnTo>
                      <a:pt x="56" y="31"/>
                    </a:lnTo>
                    <a:close/>
                    <a:moveTo>
                      <a:pt x="39" y="41"/>
                    </a:moveTo>
                    <a:lnTo>
                      <a:pt x="39" y="41"/>
                    </a:lnTo>
                    <a:lnTo>
                      <a:pt x="38" y="43"/>
                    </a:lnTo>
                    <a:lnTo>
                      <a:pt x="18" y="43"/>
                    </a:lnTo>
                    <a:lnTo>
                      <a:pt x="18" y="43"/>
                    </a:lnTo>
                    <a:lnTo>
                      <a:pt x="18" y="41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18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3" y="16"/>
                    </a:lnTo>
                    <a:lnTo>
                      <a:pt x="24" y="13"/>
                    </a:lnTo>
                    <a:lnTo>
                      <a:pt x="28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6" y="11"/>
                    </a:lnTo>
                    <a:lnTo>
                      <a:pt x="36" y="11"/>
                    </a:lnTo>
                    <a:lnTo>
                      <a:pt x="38" y="13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9" y="18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6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4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9" y="38"/>
                    </a:lnTo>
                    <a:lnTo>
                      <a:pt x="3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8" name="Freeform 80">
                <a:extLst>
                  <a:ext uri="{FF2B5EF4-FFF2-40B4-BE49-F238E27FC236}">
                    <a16:creationId xmlns:a16="http://schemas.microsoft.com/office/drawing/2014/main" id="{38B02328-8DF5-0F6E-8D68-30D838F969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13788" y="5734050"/>
                <a:ext cx="109538" cy="109538"/>
              </a:xfrm>
              <a:custGeom>
                <a:avLst/>
                <a:gdLst>
                  <a:gd name="T0" fmla="*/ 35 w 69"/>
                  <a:gd name="T1" fmla="*/ 69 h 69"/>
                  <a:gd name="T2" fmla="*/ 48 w 69"/>
                  <a:gd name="T3" fmla="*/ 67 h 69"/>
                  <a:gd name="T4" fmla="*/ 58 w 69"/>
                  <a:gd name="T5" fmla="*/ 59 h 69"/>
                  <a:gd name="T6" fmla="*/ 66 w 69"/>
                  <a:gd name="T7" fmla="*/ 49 h 69"/>
                  <a:gd name="T8" fmla="*/ 69 w 69"/>
                  <a:gd name="T9" fmla="*/ 34 h 69"/>
                  <a:gd name="T10" fmla="*/ 68 w 69"/>
                  <a:gd name="T11" fmla="*/ 28 h 69"/>
                  <a:gd name="T12" fmla="*/ 63 w 69"/>
                  <a:gd name="T13" fmla="*/ 16 h 69"/>
                  <a:gd name="T14" fmla="*/ 53 w 69"/>
                  <a:gd name="T15" fmla="*/ 6 h 69"/>
                  <a:gd name="T16" fmla="*/ 41 w 69"/>
                  <a:gd name="T17" fmla="*/ 1 h 69"/>
                  <a:gd name="T18" fmla="*/ 35 w 69"/>
                  <a:gd name="T19" fmla="*/ 0 h 69"/>
                  <a:gd name="T20" fmla="*/ 20 w 69"/>
                  <a:gd name="T21" fmla="*/ 3 h 69"/>
                  <a:gd name="T22" fmla="*/ 10 w 69"/>
                  <a:gd name="T23" fmla="*/ 11 h 69"/>
                  <a:gd name="T24" fmla="*/ 1 w 69"/>
                  <a:gd name="T25" fmla="*/ 21 h 69"/>
                  <a:gd name="T26" fmla="*/ 0 w 69"/>
                  <a:gd name="T27" fmla="*/ 34 h 69"/>
                  <a:gd name="T28" fmla="*/ 0 w 69"/>
                  <a:gd name="T29" fmla="*/ 43 h 69"/>
                  <a:gd name="T30" fmla="*/ 5 w 69"/>
                  <a:gd name="T31" fmla="*/ 54 h 69"/>
                  <a:gd name="T32" fmla="*/ 15 w 69"/>
                  <a:gd name="T33" fmla="*/ 64 h 69"/>
                  <a:gd name="T34" fmla="*/ 26 w 69"/>
                  <a:gd name="T35" fmla="*/ 69 h 69"/>
                  <a:gd name="T36" fmla="*/ 35 w 69"/>
                  <a:gd name="T37" fmla="*/ 69 h 69"/>
                  <a:gd name="T38" fmla="*/ 25 w 69"/>
                  <a:gd name="T39" fmla="*/ 41 h 69"/>
                  <a:gd name="T40" fmla="*/ 26 w 69"/>
                  <a:gd name="T41" fmla="*/ 41 h 69"/>
                  <a:gd name="T42" fmla="*/ 28 w 69"/>
                  <a:gd name="T43" fmla="*/ 46 h 69"/>
                  <a:gd name="T44" fmla="*/ 30 w 69"/>
                  <a:gd name="T45" fmla="*/ 48 h 69"/>
                  <a:gd name="T46" fmla="*/ 40 w 69"/>
                  <a:gd name="T47" fmla="*/ 46 h 69"/>
                  <a:gd name="T48" fmla="*/ 41 w 69"/>
                  <a:gd name="T49" fmla="*/ 44 h 69"/>
                  <a:gd name="T50" fmla="*/ 40 w 69"/>
                  <a:gd name="T51" fmla="*/ 41 h 69"/>
                  <a:gd name="T52" fmla="*/ 31 w 69"/>
                  <a:gd name="T53" fmla="*/ 38 h 69"/>
                  <a:gd name="T54" fmla="*/ 21 w 69"/>
                  <a:gd name="T55" fmla="*/ 34 h 69"/>
                  <a:gd name="T56" fmla="*/ 18 w 69"/>
                  <a:gd name="T57" fmla="*/ 31 h 69"/>
                  <a:gd name="T58" fmla="*/ 18 w 69"/>
                  <a:gd name="T59" fmla="*/ 23 h 69"/>
                  <a:gd name="T60" fmla="*/ 21 w 69"/>
                  <a:gd name="T61" fmla="*/ 18 h 69"/>
                  <a:gd name="T62" fmla="*/ 30 w 69"/>
                  <a:gd name="T63" fmla="*/ 15 h 69"/>
                  <a:gd name="T64" fmla="*/ 31 w 69"/>
                  <a:gd name="T65" fmla="*/ 15 h 69"/>
                  <a:gd name="T66" fmla="*/ 31 w 69"/>
                  <a:gd name="T67" fmla="*/ 11 h 69"/>
                  <a:gd name="T68" fmla="*/ 33 w 69"/>
                  <a:gd name="T69" fmla="*/ 11 h 69"/>
                  <a:gd name="T70" fmla="*/ 38 w 69"/>
                  <a:gd name="T71" fmla="*/ 13 h 69"/>
                  <a:gd name="T72" fmla="*/ 38 w 69"/>
                  <a:gd name="T73" fmla="*/ 15 h 69"/>
                  <a:gd name="T74" fmla="*/ 43 w 69"/>
                  <a:gd name="T75" fmla="*/ 16 h 69"/>
                  <a:gd name="T76" fmla="*/ 46 w 69"/>
                  <a:gd name="T77" fmla="*/ 18 h 69"/>
                  <a:gd name="T78" fmla="*/ 49 w 69"/>
                  <a:gd name="T79" fmla="*/ 26 h 69"/>
                  <a:gd name="T80" fmla="*/ 43 w 69"/>
                  <a:gd name="T81" fmla="*/ 26 h 69"/>
                  <a:gd name="T82" fmla="*/ 41 w 69"/>
                  <a:gd name="T83" fmla="*/ 24 h 69"/>
                  <a:gd name="T84" fmla="*/ 40 w 69"/>
                  <a:gd name="T85" fmla="*/ 23 h 69"/>
                  <a:gd name="T86" fmla="*/ 35 w 69"/>
                  <a:gd name="T87" fmla="*/ 21 h 69"/>
                  <a:gd name="T88" fmla="*/ 28 w 69"/>
                  <a:gd name="T89" fmla="*/ 23 h 69"/>
                  <a:gd name="T90" fmla="*/ 28 w 69"/>
                  <a:gd name="T91" fmla="*/ 28 h 69"/>
                  <a:gd name="T92" fmla="*/ 33 w 69"/>
                  <a:gd name="T93" fmla="*/ 29 h 69"/>
                  <a:gd name="T94" fmla="*/ 44 w 69"/>
                  <a:gd name="T95" fmla="*/ 33 h 69"/>
                  <a:gd name="T96" fmla="*/ 49 w 69"/>
                  <a:gd name="T97" fmla="*/ 38 h 69"/>
                  <a:gd name="T98" fmla="*/ 51 w 69"/>
                  <a:gd name="T99" fmla="*/ 43 h 69"/>
                  <a:gd name="T100" fmla="*/ 48 w 69"/>
                  <a:gd name="T101" fmla="*/ 51 h 69"/>
                  <a:gd name="T102" fmla="*/ 38 w 69"/>
                  <a:gd name="T103" fmla="*/ 54 h 69"/>
                  <a:gd name="T104" fmla="*/ 36 w 69"/>
                  <a:gd name="T105" fmla="*/ 56 h 69"/>
                  <a:gd name="T106" fmla="*/ 36 w 69"/>
                  <a:gd name="T107" fmla="*/ 59 h 69"/>
                  <a:gd name="T108" fmla="*/ 35 w 69"/>
                  <a:gd name="T109" fmla="*/ 59 h 69"/>
                  <a:gd name="T110" fmla="*/ 31 w 69"/>
                  <a:gd name="T111" fmla="*/ 56 h 69"/>
                  <a:gd name="T112" fmla="*/ 30 w 69"/>
                  <a:gd name="T113" fmla="*/ 54 h 69"/>
                  <a:gd name="T114" fmla="*/ 25 w 69"/>
                  <a:gd name="T115" fmla="*/ 53 h 69"/>
                  <a:gd name="T116" fmla="*/ 21 w 69"/>
                  <a:gd name="T117" fmla="*/ 51 h 69"/>
                  <a:gd name="T118" fmla="*/ 16 w 69"/>
                  <a:gd name="T119" fmla="*/ 43 h 69"/>
                  <a:gd name="T120" fmla="*/ 18 w 69"/>
                  <a:gd name="T121" fmla="*/ 41 h 69"/>
                  <a:gd name="T122" fmla="*/ 18 w 69"/>
                  <a:gd name="T123" fmla="*/ 4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9" h="69">
                    <a:moveTo>
                      <a:pt x="35" y="69"/>
                    </a:moveTo>
                    <a:lnTo>
                      <a:pt x="35" y="69"/>
                    </a:lnTo>
                    <a:lnTo>
                      <a:pt x="41" y="69"/>
                    </a:lnTo>
                    <a:lnTo>
                      <a:pt x="48" y="67"/>
                    </a:lnTo>
                    <a:lnTo>
                      <a:pt x="53" y="64"/>
                    </a:lnTo>
                    <a:lnTo>
                      <a:pt x="58" y="59"/>
                    </a:lnTo>
                    <a:lnTo>
                      <a:pt x="63" y="54"/>
                    </a:lnTo>
                    <a:lnTo>
                      <a:pt x="66" y="49"/>
                    </a:lnTo>
                    <a:lnTo>
                      <a:pt x="68" y="43"/>
                    </a:lnTo>
                    <a:lnTo>
                      <a:pt x="69" y="34"/>
                    </a:lnTo>
                    <a:lnTo>
                      <a:pt x="69" y="34"/>
                    </a:lnTo>
                    <a:lnTo>
                      <a:pt x="68" y="28"/>
                    </a:lnTo>
                    <a:lnTo>
                      <a:pt x="66" y="21"/>
                    </a:lnTo>
                    <a:lnTo>
                      <a:pt x="63" y="16"/>
                    </a:lnTo>
                    <a:lnTo>
                      <a:pt x="58" y="11"/>
                    </a:lnTo>
                    <a:lnTo>
                      <a:pt x="53" y="6"/>
                    </a:lnTo>
                    <a:lnTo>
                      <a:pt x="48" y="3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6" y="1"/>
                    </a:lnTo>
                    <a:lnTo>
                      <a:pt x="20" y="3"/>
                    </a:lnTo>
                    <a:lnTo>
                      <a:pt x="15" y="6"/>
                    </a:lnTo>
                    <a:lnTo>
                      <a:pt x="10" y="11"/>
                    </a:lnTo>
                    <a:lnTo>
                      <a:pt x="5" y="16"/>
                    </a:lnTo>
                    <a:lnTo>
                      <a:pt x="1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1" y="49"/>
                    </a:lnTo>
                    <a:lnTo>
                      <a:pt x="5" y="54"/>
                    </a:lnTo>
                    <a:lnTo>
                      <a:pt x="10" y="59"/>
                    </a:lnTo>
                    <a:lnTo>
                      <a:pt x="15" y="64"/>
                    </a:lnTo>
                    <a:lnTo>
                      <a:pt x="20" y="67"/>
                    </a:lnTo>
                    <a:lnTo>
                      <a:pt x="26" y="69"/>
                    </a:lnTo>
                    <a:lnTo>
                      <a:pt x="35" y="69"/>
                    </a:lnTo>
                    <a:lnTo>
                      <a:pt x="35" y="69"/>
                    </a:lnTo>
                    <a:close/>
                    <a:moveTo>
                      <a:pt x="18" y="41"/>
                    </a:moveTo>
                    <a:lnTo>
                      <a:pt x="25" y="41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30" y="48"/>
                    </a:lnTo>
                    <a:lnTo>
                      <a:pt x="33" y="48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1" y="44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6" y="39"/>
                    </a:lnTo>
                    <a:lnTo>
                      <a:pt x="31" y="38"/>
                    </a:lnTo>
                    <a:lnTo>
                      <a:pt x="25" y="36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18" y="31"/>
                    </a:lnTo>
                    <a:lnTo>
                      <a:pt x="18" y="28"/>
                    </a:lnTo>
                    <a:lnTo>
                      <a:pt x="18" y="23"/>
                    </a:lnTo>
                    <a:lnTo>
                      <a:pt x="20" y="19"/>
                    </a:lnTo>
                    <a:lnTo>
                      <a:pt x="21" y="18"/>
                    </a:lnTo>
                    <a:lnTo>
                      <a:pt x="26" y="15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31" y="15"/>
                    </a:lnTo>
                    <a:lnTo>
                      <a:pt x="31" y="13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6" y="11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3" y="16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9" y="23"/>
                    </a:lnTo>
                    <a:lnTo>
                      <a:pt x="49" y="26"/>
                    </a:lnTo>
                    <a:lnTo>
                      <a:pt x="48" y="26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8" y="21"/>
                    </a:lnTo>
                    <a:lnTo>
                      <a:pt x="35" y="21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3" y="29"/>
                    </a:lnTo>
                    <a:lnTo>
                      <a:pt x="41" y="31"/>
                    </a:lnTo>
                    <a:lnTo>
                      <a:pt x="44" y="33"/>
                    </a:lnTo>
                    <a:lnTo>
                      <a:pt x="48" y="34"/>
                    </a:lnTo>
                    <a:lnTo>
                      <a:pt x="49" y="38"/>
                    </a:lnTo>
                    <a:lnTo>
                      <a:pt x="51" y="43"/>
                    </a:lnTo>
                    <a:lnTo>
                      <a:pt x="51" y="43"/>
                    </a:lnTo>
                    <a:lnTo>
                      <a:pt x="49" y="48"/>
                    </a:lnTo>
                    <a:lnTo>
                      <a:pt x="48" y="51"/>
                    </a:lnTo>
                    <a:lnTo>
                      <a:pt x="43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6" y="56"/>
                    </a:lnTo>
                    <a:lnTo>
                      <a:pt x="36" y="57"/>
                    </a:lnTo>
                    <a:lnTo>
                      <a:pt x="36" y="59"/>
                    </a:lnTo>
                    <a:lnTo>
                      <a:pt x="35" y="59"/>
                    </a:lnTo>
                    <a:lnTo>
                      <a:pt x="35" y="59"/>
                    </a:lnTo>
                    <a:lnTo>
                      <a:pt x="31" y="59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5" y="53"/>
                    </a:lnTo>
                    <a:lnTo>
                      <a:pt x="21" y="51"/>
                    </a:lnTo>
                    <a:lnTo>
                      <a:pt x="21" y="51"/>
                    </a:lnTo>
                    <a:lnTo>
                      <a:pt x="18" y="48"/>
                    </a:lnTo>
                    <a:lnTo>
                      <a:pt x="16" y="43"/>
                    </a:lnTo>
                    <a:lnTo>
                      <a:pt x="16" y="43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9" name="Freeform 81">
                <a:extLst>
                  <a:ext uri="{FF2B5EF4-FFF2-40B4-BE49-F238E27FC236}">
                    <a16:creationId xmlns:a16="http://schemas.microsoft.com/office/drawing/2014/main" id="{CBB00E44-9650-D316-2B86-768050E6C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275" y="5819775"/>
                <a:ext cx="376238" cy="149225"/>
              </a:xfrm>
              <a:custGeom>
                <a:avLst/>
                <a:gdLst>
                  <a:gd name="T0" fmla="*/ 217 w 237"/>
                  <a:gd name="T1" fmla="*/ 23 h 94"/>
                  <a:gd name="T2" fmla="*/ 209 w 237"/>
                  <a:gd name="T3" fmla="*/ 27 h 94"/>
                  <a:gd name="T4" fmla="*/ 205 w 237"/>
                  <a:gd name="T5" fmla="*/ 20 h 94"/>
                  <a:gd name="T6" fmla="*/ 195 w 237"/>
                  <a:gd name="T7" fmla="*/ 20 h 94"/>
                  <a:gd name="T8" fmla="*/ 189 w 237"/>
                  <a:gd name="T9" fmla="*/ 23 h 94"/>
                  <a:gd name="T10" fmla="*/ 189 w 237"/>
                  <a:gd name="T11" fmla="*/ 18 h 94"/>
                  <a:gd name="T12" fmla="*/ 179 w 237"/>
                  <a:gd name="T13" fmla="*/ 15 h 94"/>
                  <a:gd name="T14" fmla="*/ 171 w 237"/>
                  <a:gd name="T15" fmla="*/ 18 h 94"/>
                  <a:gd name="T16" fmla="*/ 146 w 237"/>
                  <a:gd name="T17" fmla="*/ 30 h 94"/>
                  <a:gd name="T18" fmla="*/ 159 w 237"/>
                  <a:gd name="T19" fmla="*/ 37 h 94"/>
                  <a:gd name="T20" fmla="*/ 162 w 237"/>
                  <a:gd name="T21" fmla="*/ 51 h 94"/>
                  <a:gd name="T22" fmla="*/ 161 w 237"/>
                  <a:gd name="T23" fmla="*/ 56 h 94"/>
                  <a:gd name="T24" fmla="*/ 154 w 237"/>
                  <a:gd name="T25" fmla="*/ 63 h 94"/>
                  <a:gd name="T26" fmla="*/ 147 w 237"/>
                  <a:gd name="T27" fmla="*/ 65 h 94"/>
                  <a:gd name="T28" fmla="*/ 113 w 237"/>
                  <a:gd name="T29" fmla="*/ 65 h 94"/>
                  <a:gd name="T30" fmla="*/ 85 w 237"/>
                  <a:gd name="T31" fmla="*/ 58 h 94"/>
                  <a:gd name="T32" fmla="*/ 78 w 237"/>
                  <a:gd name="T33" fmla="*/ 55 h 94"/>
                  <a:gd name="T34" fmla="*/ 70 w 237"/>
                  <a:gd name="T35" fmla="*/ 43 h 94"/>
                  <a:gd name="T36" fmla="*/ 66 w 237"/>
                  <a:gd name="T37" fmla="*/ 38 h 94"/>
                  <a:gd name="T38" fmla="*/ 98 w 237"/>
                  <a:gd name="T39" fmla="*/ 53 h 94"/>
                  <a:gd name="T40" fmla="*/ 123 w 237"/>
                  <a:gd name="T41" fmla="*/ 56 h 94"/>
                  <a:gd name="T42" fmla="*/ 147 w 237"/>
                  <a:gd name="T43" fmla="*/ 55 h 94"/>
                  <a:gd name="T44" fmla="*/ 152 w 237"/>
                  <a:gd name="T45" fmla="*/ 51 h 94"/>
                  <a:gd name="T46" fmla="*/ 154 w 237"/>
                  <a:gd name="T47" fmla="*/ 50 h 94"/>
                  <a:gd name="T48" fmla="*/ 147 w 237"/>
                  <a:gd name="T49" fmla="*/ 40 h 94"/>
                  <a:gd name="T50" fmla="*/ 133 w 237"/>
                  <a:gd name="T51" fmla="*/ 37 h 94"/>
                  <a:gd name="T52" fmla="*/ 118 w 237"/>
                  <a:gd name="T53" fmla="*/ 33 h 94"/>
                  <a:gd name="T54" fmla="*/ 104 w 237"/>
                  <a:gd name="T55" fmla="*/ 25 h 94"/>
                  <a:gd name="T56" fmla="*/ 91 w 237"/>
                  <a:gd name="T57" fmla="*/ 15 h 94"/>
                  <a:gd name="T58" fmla="*/ 68 w 237"/>
                  <a:gd name="T59" fmla="*/ 3 h 94"/>
                  <a:gd name="T60" fmla="*/ 55 w 237"/>
                  <a:gd name="T61" fmla="*/ 0 h 94"/>
                  <a:gd name="T62" fmla="*/ 30 w 237"/>
                  <a:gd name="T63" fmla="*/ 3 h 94"/>
                  <a:gd name="T64" fmla="*/ 0 w 237"/>
                  <a:gd name="T65" fmla="*/ 17 h 94"/>
                  <a:gd name="T66" fmla="*/ 0 w 237"/>
                  <a:gd name="T67" fmla="*/ 78 h 94"/>
                  <a:gd name="T68" fmla="*/ 27 w 237"/>
                  <a:gd name="T69" fmla="*/ 70 h 94"/>
                  <a:gd name="T70" fmla="*/ 42 w 237"/>
                  <a:gd name="T71" fmla="*/ 73 h 94"/>
                  <a:gd name="T72" fmla="*/ 63 w 237"/>
                  <a:gd name="T73" fmla="*/ 83 h 94"/>
                  <a:gd name="T74" fmla="*/ 93 w 237"/>
                  <a:gd name="T75" fmla="*/ 89 h 94"/>
                  <a:gd name="T76" fmla="*/ 114 w 237"/>
                  <a:gd name="T77" fmla="*/ 93 h 94"/>
                  <a:gd name="T78" fmla="*/ 129 w 237"/>
                  <a:gd name="T79" fmla="*/ 93 h 94"/>
                  <a:gd name="T80" fmla="*/ 157 w 237"/>
                  <a:gd name="T81" fmla="*/ 83 h 94"/>
                  <a:gd name="T82" fmla="*/ 199 w 237"/>
                  <a:gd name="T83" fmla="*/ 63 h 94"/>
                  <a:gd name="T84" fmla="*/ 228 w 237"/>
                  <a:gd name="T85" fmla="*/ 45 h 94"/>
                  <a:gd name="T86" fmla="*/ 235 w 237"/>
                  <a:gd name="T87" fmla="*/ 35 h 94"/>
                  <a:gd name="T88" fmla="*/ 235 w 237"/>
                  <a:gd name="T89" fmla="*/ 27 h 94"/>
                  <a:gd name="T90" fmla="*/ 228 w 237"/>
                  <a:gd name="T91" fmla="*/ 22 h 94"/>
                  <a:gd name="T92" fmla="*/ 217 w 237"/>
                  <a:gd name="T93" fmla="*/ 2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7" h="94">
                    <a:moveTo>
                      <a:pt x="217" y="23"/>
                    </a:moveTo>
                    <a:lnTo>
                      <a:pt x="217" y="23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09" y="23"/>
                    </a:lnTo>
                    <a:lnTo>
                      <a:pt x="205" y="20"/>
                    </a:lnTo>
                    <a:lnTo>
                      <a:pt x="200" y="18"/>
                    </a:lnTo>
                    <a:lnTo>
                      <a:pt x="195" y="20"/>
                    </a:lnTo>
                    <a:lnTo>
                      <a:pt x="195" y="20"/>
                    </a:lnTo>
                    <a:lnTo>
                      <a:pt x="189" y="23"/>
                    </a:lnTo>
                    <a:lnTo>
                      <a:pt x="189" y="23"/>
                    </a:lnTo>
                    <a:lnTo>
                      <a:pt x="189" y="18"/>
                    </a:lnTo>
                    <a:lnTo>
                      <a:pt x="184" y="17"/>
                    </a:lnTo>
                    <a:lnTo>
                      <a:pt x="179" y="15"/>
                    </a:lnTo>
                    <a:lnTo>
                      <a:pt x="171" y="18"/>
                    </a:lnTo>
                    <a:lnTo>
                      <a:pt x="171" y="18"/>
                    </a:lnTo>
                    <a:lnTo>
                      <a:pt x="146" y="30"/>
                    </a:lnTo>
                    <a:lnTo>
                      <a:pt x="146" y="30"/>
                    </a:lnTo>
                    <a:lnTo>
                      <a:pt x="152" y="33"/>
                    </a:lnTo>
                    <a:lnTo>
                      <a:pt x="159" y="37"/>
                    </a:lnTo>
                    <a:lnTo>
                      <a:pt x="162" y="43"/>
                    </a:lnTo>
                    <a:lnTo>
                      <a:pt x="162" y="51"/>
                    </a:lnTo>
                    <a:lnTo>
                      <a:pt x="162" y="51"/>
                    </a:lnTo>
                    <a:lnTo>
                      <a:pt x="161" y="56"/>
                    </a:lnTo>
                    <a:lnTo>
                      <a:pt x="157" y="60"/>
                    </a:lnTo>
                    <a:lnTo>
                      <a:pt x="154" y="63"/>
                    </a:lnTo>
                    <a:lnTo>
                      <a:pt x="147" y="65"/>
                    </a:lnTo>
                    <a:lnTo>
                      <a:pt x="147" y="65"/>
                    </a:lnTo>
                    <a:lnTo>
                      <a:pt x="128" y="65"/>
                    </a:lnTo>
                    <a:lnTo>
                      <a:pt x="113" y="65"/>
                    </a:lnTo>
                    <a:lnTo>
                      <a:pt x="98" y="63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78" y="55"/>
                    </a:lnTo>
                    <a:lnTo>
                      <a:pt x="75" y="50"/>
                    </a:lnTo>
                    <a:lnTo>
                      <a:pt x="70" y="43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88" y="50"/>
                    </a:lnTo>
                    <a:lnTo>
                      <a:pt x="98" y="53"/>
                    </a:lnTo>
                    <a:lnTo>
                      <a:pt x="106" y="55"/>
                    </a:lnTo>
                    <a:lnTo>
                      <a:pt x="123" y="56"/>
                    </a:lnTo>
                    <a:lnTo>
                      <a:pt x="147" y="55"/>
                    </a:lnTo>
                    <a:lnTo>
                      <a:pt x="147" y="55"/>
                    </a:lnTo>
                    <a:lnTo>
                      <a:pt x="151" y="53"/>
                    </a:lnTo>
                    <a:lnTo>
                      <a:pt x="152" y="51"/>
                    </a:lnTo>
                    <a:lnTo>
                      <a:pt x="154" y="50"/>
                    </a:lnTo>
                    <a:lnTo>
                      <a:pt x="154" y="50"/>
                    </a:lnTo>
                    <a:lnTo>
                      <a:pt x="152" y="43"/>
                    </a:lnTo>
                    <a:lnTo>
                      <a:pt x="147" y="40"/>
                    </a:lnTo>
                    <a:lnTo>
                      <a:pt x="143" y="38"/>
                    </a:lnTo>
                    <a:lnTo>
                      <a:pt x="133" y="37"/>
                    </a:lnTo>
                    <a:lnTo>
                      <a:pt x="133" y="37"/>
                    </a:lnTo>
                    <a:lnTo>
                      <a:pt x="118" y="33"/>
                    </a:lnTo>
                    <a:lnTo>
                      <a:pt x="111" y="30"/>
                    </a:lnTo>
                    <a:lnTo>
                      <a:pt x="104" y="25"/>
                    </a:lnTo>
                    <a:lnTo>
                      <a:pt x="104" y="25"/>
                    </a:lnTo>
                    <a:lnTo>
                      <a:pt x="91" y="15"/>
                    </a:lnTo>
                    <a:lnTo>
                      <a:pt x="80" y="8"/>
                    </a:lnTo>
                    <a:lnTo>
                      <a:pt x="68" y="3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43" y="0"/>
                    </a:lnTo>
                    <a:lnTo>
                      <a:pt x="30" y="3"/>
                    </a:lnTo>
                    <a:lnTo>
                      <a:pt x="15" y="8"/>
                    </a:lnTo>
                    <a:lnTo>
                      <a:pt x="0" y="17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7" y="70"/>
                    </a:lnTo>
                    <a:lnTo>
                      <a:pt x="27" y="70"/>
                    </a:lnTo>
                    <a:lnTo>
                      <a:pt x="35" y="70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63" y="83"/>
                    </a:lnTo>
                    <a:lnTo>
                      <a:pt x="76" y="88"/>
                    </a:lnTo>
                    <a:lnTo>
                      <a:pt x="93" y="89"/>
                    </a:lnTo>
                    <a:lnTo>
                      <a:pt x="114" y="93"/>
                    </a:lnTo>
                    <a:lnTo>
                      <a:pt x="114" y="93"/>
                    </a:lnTo>
                    <a:lnTo>
                      <a:pt x="123" y="94"/>
                    </a:lnTo>
                    <a:lnTo>
                      <a:pt x="129" y="93"/>
                    </a:lnTo>
                    <a:lnTo>
                      <a:pt x="129" y="93"/>
                    </a:lnTo>
                    <a:lnTo>
                      <a:pt x="157" y="83"/>
                    </a:lnTo>
                    <a:lnTo>
                      <a:pt x="179" y="75"/>
                    </a:lnTo>
                    <a:lnTo>
                      <a:pt x="199" y="63"/>
                    </a:lnTo>
                    <a:lnTo>
                      <a:pt x="228" y="45"/>
                    </a:lnTo>
                    <a:lnTo>
                      <a:pt x="228" y="45"/>
                    </a:lnTo>
                    <a:lnTo>
                      <a:pt x="233" y="40"/>
                    </a:lnTo>
                    <a:lnTo>
                      <a:pt x="235" y="35"/>
                    </a:lnTo>
                    <a:lnTo>
                      <a:pt x="237" y="32"/>
                    </a:lnTo>
                    <a:lnTo>
                      <a:pt x="235" y="27"/>
                    </a:lnTo>
                    <a:lnTo>
                      <a:pt x="232" y="23"/>
                    </a:lnTo>
                    <a:lnTo>
                      <a:pt x="228" y="22"/>
                    </a:lnTo>
                    <a:lnTo>
                      <a:pt x="223" y="22"/>
                    </a:lnTo>
                    <a:lnTo>
                      <a:pt x="217" y="23"/>
                    </a:lnTo>
                    <a:lnTo>
                      <a:pt x="217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0" name="Freeform 82">
                <a:extLst>
                  <a:ext uri="{FF2B5EF4-FFF2-40B4-BE49-F238E27FC236}">
                    <a16:creationId xmlns:a16="http://schemas.microsoft.com/office/drawing/2014/main" id="{93C4AB84-7CB0-E077-2C50-0B59349908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21688" y="5818188"/>
                <a:ext cx="111125" cy="206375"/>
              </a:xfrm>
              <a:custGeom>
                <a:avLst/>
                <a:gdLst>
                  <a:gd name="T0" fmla="*/ 70 w 70"/>
                  <a:gd name="T1" fmla="*/ 100 h 130"/>
                  <a:gd name="T2" fmla="*/ 70 w 70"/>
                  <a:gd name="T3" fmla="*/ 4 h 130"/>
                  <a:gd name="T4" fmla="*/ 70 w 70"/>
                  <a:gd name="T5" fmla="*/ 4 h 130"/>
                  <a:gd name="T6" fmla="*/ 68 w 70"/>
                  <a:gd name="T7" fmla="*/ 1 h 130"/>
                  <a:gd name="T8" fmla="*/ 68 w 70"/>
                  <a:gd name="T9" fmla="*/ 0 h 130"/>
                  <a:gd name="T10" fmla="*/ 65 w 70"/>
                  <a:gd name="T11" fmla="*/ 0 h 130"/>
                  <a:gd name="T12" fmla="*/ 63 w 70"/>
                  <a:gd name="T13" fmla="*/ 0 h 130"/>
                  <a:gd name="T14" fmla="*/ 0 w 70"/>
                  <a:gd name="T15" fmla="*/ 11 h 130"/>
                  <a:gd name="T16" fmla="*/ 0 w 70"/>
                  <a:gd name="T17" fmla="*/ 130 h 130"/>
                  <a:gd name="T18" fmla="*/ 66 w 70"/>
                  <a:gd name="T19" fmla="*/ 105 h 130"/>
                  <a:gd name="T20" fmla="*/ 66 w 70"/>
                  <a:gd name="T21" fmla="*/ 105 h 130"/>
                  <a:gd name="T22" fmla="*/ 68 w 70"/>
                  <a:gd name="T23" fmla="*/ 104 h 130"/>
                  <a:gd name="T24" fmla="*/ 70 w 70"/>
                  <a:gd name="T25" fmla="*/ 100 h 130"/>
                  <a:gd name="T26" fmla="*/ 70 w 70"/>
                  <a:gd name="T27" fmla="*/ 100 h 130"/>
                  <a:gd name="T28" fmla="*/ 30 w 70"/>
                  <a:gd name="T29" fmla="*/ 95 h 130"/>
                  <a:gd name="T30" fmla="*/ 30 w 70"/>
                  <a:gd name="T31" fmla="*/ 95 h 130"/>
                  <a:gd name="T32" fmla="*/ 25 w 70"/>
                  <a:gd name="T33" fmla="*/ 94 h 130"/>
                  <a:gd name="T34" fmla="*/ 22 w 70"/>
                  <a:gd name="T35" fmla="*/ 92 h 130"/>
                  <a:gd name="T36" fmla="*/ 20 w 70"/>
                  <a:gd name="T37" fmla="*/ 89 h 130"/>
                  <a:gd name="T38" fmla="*/ 20 w 70"/>
                  <a:gd name="T39" fmla="*/ 85 h 130"/>
                  <a:gd name="T40" fmla="*/ 20 w 70"/>
                  <a:gd name="T41" fmla="*/ 85 h 130"/>
                  <a:gd name="T42" fmla="*/ 20 w 70"/>
                  <a:gd name="T43" fmla="*/ 81 h 130"/>
                  <a:gd name="T44" fmla="*/ 22 w 70"/>
                  <a:gd name="T45" fmla="*/ 77 h 130"/>
                  <a:gd name="T46" fmla="*/ 25 w 70"/>
                  <a:gd name="T47" fmla="*/ 76 h 130"/>
                  <a:gd name="T48" fmla="*/ 30 w 70"/>
                  <a:gd name="T49" fmla="*/ 76 h 130"/>
                  <a:gd name="T50" fmla="*/ 30 w 70"/>
                  <a:gd name="T51" fmla="*/ 76 h 130"/>
                  <a:gd name="T52" fmla="*/ 33 w 70"/>
                  <a:gd name="T53" fmla="*/ 76 h 130"/>
                  <a:gd name="T54" fmla="*/ 37 w 70"/>
                  <a:gd name="T55" fmla="*/ 77 h 130"/>
                  <a:gd name="T56" fmla="*/ 38 w 70"/>
                  <a:gd name="T57" fmla="*/ 81 h 130"/>
                  <a:gd name="T58" fmla="*/ 40 w 70"/>
                  <a:gd name="T59" fmla="*/ 85 h 130"/>
                  <a:gd name="T60" fmla="*/ 40 w 70"/>
                  <a:gd name="T61" fmla="*/ 85 h 130"/>
                  <a:gd name="T62" fmla="*/ 38 w 70"/>
                  <a:gd name="T63" fmla="*/ 89 h 130"/>
                  <a:gd name="T64" fmla="*/ 37 w 70"/>
                  <a:gd name="T65" fmla="*/ 92 h 130"/>
                  <a:gd name="T66" fmla="*/ 33 w 70"/>
                  <a:gd name="T67" fmla="*/ 94 h 130"/>
                  <a:gd name="T68" fmla="*/ 30 w 70"/>
                  <a:gd name="T69" fmla="*/ 95 h 130"/>
                  <a:gd name="T70" fmla="*/ 30 w 70"/>
                  <a:gd name="T71" fmla="*/ 9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130">
                    <a:moveTo>
                      <a:pt x="70" y="100"/>
                    </a:moveTo>
                    <a:lnTo>
                      <a:pt x="70" y="4"/>
                    </a:lnTo>
                    <a:lnTo>
                      <a:pt x="70" y="4"/>
                    </a:lnTo>
                    <a:lnTo>
                      <a:pt x="68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0" y="11"/>
                    </a:lnTo>
                    <a:lnTo>
                      <a:pt x="0" y="130"/>
                    </a:lnTo>
                    <a:lnTo>
                      <a:pt x="66" y="105"/>
                    </a:lnTo>
                    <a:lnTo>
                      <a:pt x="66" y="105"/>
                    </a:lnTo>
                    <a:lnTo>
                      <a:pt x="68" y="104"/>
                    </a:lnTo>
                    <a:lnTo>
                      <a:pt x="70" y="100"/>
                    </a:lnTo>
                    <a:lnTo>
                      <a:pt x="70" y="100"/>
                    </a:lnTo>
                    <a:close/>
                    <a:moveTo>
                      <a:pt x="30" y="95"/>
                    </a:moveTo>
                    <a:lnTo>
                      <a:pt x="30" y="95"/>
                    </a:lnTo>
                    <a:lnTo>
                      <a:pt x="25" y="94"/>
                    </a:lnTo>
                    <a:lnTo>
                      <a:pt x="22" y="92"/>
                    </a:lnTo>
                    <a:lnTo>
                      <a:pt x="20" y="89"/>
                    </a:lnTo>
                    <a:lnTo>
                      <a:pt x="20" y="85"/>
                    </a:lnTo>
                    <a:lnTo>
                      <a:pt x="20" y="85"/>
                    </a:lnTo>
                    <a:lnTo>
                      <a:pt x="20" y="81"/>
                    </a:lnTo>
                    <a:lnTo>
                      <a:pt x="22" y="77"/>
                    </a:lnTo>
                    <a:lnTo>
                      <a:pt x="25" y="76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3" y="76"/>
                    </a:lnTo>
                    <a:lnTo>
                      <a:pt x="37" y="77"/>
                    </a:lnTo>
                    <a:lnTo>
                      <a:pt x="38" y="81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8" y="89"/>
                    </a:lnTo>
                    <a:lnTo>
                      <a:pt x="37" y="92"/>
                    </a:lnTo>
                    <a:lnTo>
                      <a:pt x="33" y="94"/>
                    </a:lnTo>
                    <a:lnTo>
                      <a:pt x="30" y="95"/>
                    </a:lnTo>
                    <a:lnTo>
                      <a:pt x="30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50" name="Freeform 112">
              <a:extLst>
                <a:ext uri="{FF2B5EF4-FFF2-40B4-BE49-F238E27FC236}">
                  <a16:creationId xmlns:a16="http://schemas.microsoft.com/office/drawing/2014/main" id="{8C75295F-1DEB-83FD-D256-4E09EFDEC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5892" y="3151710"/>
              <a:ext cx="694960" cy="240178"/>
            </a:xfrm>
            <a:custGeom>
              <a:avLst/>
              <a:gdLst>
                <a:gd name="T0" fmla="*/ 56 w 625"/>
                <a:gd name="T1" fmla="*/ 216 h 216"/>
                <a:gd name="T2" fmla="*/ 45 w 625"/>
                <a:gd name="T3" fmla="*/ 216 h 216"/>
                <a:gd name="T4" fmla="*/ 25 w 625"/>
                <a:gd name="T5" fmla="*/ 206 h 216"/>
                <a:gd name="T6" fmla="*/ 8 w 625"/>
                <a:gd name="T7" fmla="*/ 191 h 216"/>
                <a:gd name="T8" fmla="*/ 0 w 625"/>
                <a:gd name="T9" fmla="*/ 172 h 216"/>
                <a:gd name="T10" fmla="*/ 0 w 625"/>
                <a:gd name="T11" fmla="*/ 57 h 216"/>
                <a:gd name="T12" fmla="*/ 0 w 625"/>
                <a:gd name="T13" fmla="*/ 46 h 216"/>
                <a:gd name="T14" fmla="*/ 8 w 625"/>
                <a:gd name="T15" fmla="*/ 24 h 216"/>
                <a:gd name="T16" fmla="*/ 25 w 625"/>
                <a:gd name="T17" fmla="*/ 10 h 216"/>
                <a:gd name="T18" fmla="*/ 45 w 625"/>
                <a:gd name="T19" fmla="*/ 1 h 216"/>
                <a:gd name="T20" fmla="*/ 569 w 625"/>
                <a:gd name="T21" fmla="*/ 0 h 216"/>
                <a:gd name="T22" fmla="*/ 580 w 625"/>
                <a:gd name="T23" fmla="*/ 1 h 216"/>
                <a:gd name="T24" fmla="*/ 600 w 625"/>
                <a:gd name="T25" fmla="*/ 10 h 216"/>
                <a:gd name="T26" fmla="*/ 615 w 625"/>
                <a:gd name="T27" fmla="*/ 24 h 216"/>
                <a:gd name="T28" fmla="*/ 625 w 625"/>
                <a:gd name="T29" fmla="*/ 46 h 216"/>
                <a:gd name="T30" fmla="*/ 625 w 625"/>
                <a:gd name="T31" fmla="*/ 160 h 216"/>
                <a:gd name="T32" fmla="*/ 625 w 625"/>
                <a:gd name="T33" fmla="*/ 172 h 216"/>
                <a:gd name="T34" fmla="*/ 615 w 625"/>
                <a:gd name="T35" fmla="*/ 191 h 216"/>
                <a:gd name="T36" fmla="*/ 600 w 625"/>
                <a:gd name="T37" fmla="*/ 206 h 216"/>
                <a:gd name="T38" fmla="*/ 580 w 625"/>
                <a:gd name="T39" fmla="*/ 216 h 216"/>
                <a:gd name="T40" fmla="*/ 569 w 625"/>
                <a:gd name="T41" fmla="*/ 216 h 216"/>
                <a:gd name="T42" fmla="*/ 56 w 625"/>
                <a:gd name="T43" fmla="*/ 31 h 216"/>
                <a:gd name="T44" fmla="*/ 46 w 625"/>
                <a:gd name="T45" fmla="*/ 34 h 216"/>
                <a:gd name="T46" fmla="*/ 33 w 625"/>
                <a:gd name="T47" fmla="*/ 48 h 216"/>
                <a:gd name="T48" fmla="*/ 31 w 625"/>
                <a:gd name="T49" fmla="*/ 57 h 216"/>
                <a:gd name="T50" fmla="*/ 31 w 625"/>
                <a:gd name="T51" fmla="*/ 160 h 216"/>
                <a:gd name="T52" fmla="*/ 33 w 625"/>
                <a:gd name="T53" fmla="*/ 170 h 216"/>
                <a:gd name="T54" fmla="*/ 46 w 625"/>
                <a:gd name="T55" fmla="*/ 183 h 216"/>
                <a:gd name="T56" fmla="*/ 56 w 625"/>
                <a:gd name="T57" fmla="*/ 185 h 216"/>
                <a:gd name="T58" fmla="*/ 569 w 625"/>
                <a:gd name="T59" fmla="*/ 185 h 216"/>
                <a:gd name="T60" fmla="*/ 578 w 625"/>
                <a:gd name="T61" fmla="*/ 183 h 216"/>
                <a:gd name="T62" fmla="*/ 592 w 625"/>
                <a:gd name="T63" fmla="*/ 170 h 216"/>
                <a:gd name="T64" fmla="*/ 593 w 625"/>
                <a:gd name="T65" fmla="*/ 160 h 216"/>
                <a:gd name="T66" fmla="*/ 593 w 625"/>
                <a:gd name="T67" fmla="*/ 57 h 216"/>
                <a:gd name="T68" fmla="*/ 592 w 625"/>
                <a:gd name="T69" fmla="*/ 48 h 216"/>
                <a:gd name="T70" fmla="*/ 578 w 625"/>
                <a:gd name="T71" fmla="*/ 34 h 216"/>
                <a:gd name="T72" fmla="*/ 569 w 625"/>
                <a:gd name="T73" fmla="*/ 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5" h="216">
                  <a:moveTo>
                    <a:pt x="569" y="216"/>
                  </a:moveTo>
                  <a:lnTo>
                    <a:pt x="56" y="216"/>
                  </a:lnTo>
                  <a:lnTo>
                    <a:pt x="56" y="216"/>
                  </a:lnTo>
                  <a:lnTo>
                    <a:pt x="45" y="216"/>
                  </a:lnTo>
                  <a:lnTo>
                    <a:pt x="35" y="213"/>
                  </a:lnTo>
                  <a:lnTo>
                    <a:pt x="25" y="206"/>
                  </a:lnTo>
                  <a:lnTo>
                    <a:pt x="16" y="200"/>
                  </a:lnTo>
                  <a:lnTo>
                    <a:pt x="8" y="191"/>
                  </a:lnTo>
                  <a:lnTo>
                    <a:pt x="3" y="181"/>
                  </a:lnTo>
                  <a:lnTo>
                    <a:pt x="0" y="172"/>
                  </a:lnTo>
                  <a:lnTo>
                    <a:pt x="0" y="16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3" y="34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5" y="10"/>
                  </a:lnTo>
                  <a:lnTo>
                    <a:pt x="35" y="5"/>
                  </a:lnTo>
                  <a:lnTo>
                    <a:pt x="45" y="1"/>
                  </a:lnTo>
                  <a:lnTo>
                    <a:pt x="56" y="0"/>
                  </a:lnTo>
                  <a:lnTo>
                    <a:pt x="569" y="0"/>
                  </a:lnTo>
                  <a:lnTo>
                    <a:pt x="569" y="0"/>
                  </a:lnTo>
                  <a:lnTo>
                    <a:pt x="580" y="1"/>
                  </a:lnTo>
                  <a:lnTo>
                    <a:pt x="590" y="5"/>
                  </a:lnTo>
                  <a:lnTo>
                    <a:pt x="600" y="10"/>
                  </a:lnTo>
                  <a:lnTo>
                    <a:pt x="608" y="16"/>
                  </a:lnTo>
                  <a:lnTo>
                    <a:pt x="615" y="24"/>
                  </a:lnTo>
                  <a:lnTo>
                    <a:pt x="621" y="34"/>
                  </a:lnTo>
                  <a:lnTo>
                    <a:pt x="625" y="46"/>
                  </a:lnTo>
                  <a:lnTo>
                    <a:pt x="625" y="57"/>
                  </a:lnTo>
                  <a:lnTo>
                    <a:pt x="625" y="160"/>
                  </a:lnTo>
                  <a:lnTo>
                    <a:pt x="625" y="160"/>
                  </a:lnTo>
                  <a:lnTo>
                    <a:pt x="625" y="172"/>
                  </a:lnTo>
                  <a:lnTo>
                    <a:pt x="621" y="181"/>
                  </a:lnTo>
                  <a:lnTo>
                    <a:pt x="615" y="191"/>
                  </a:lnTo>
                  <a:lnTo>
                    <a:pt x="608" y="200"/>
                  </a:lnTo>
                  <a:lnTo>
                    <a:pt x="600" y="206"/>
                  </a:lnTo>
                  <a:lnTo>
                    <a:pt x="590" y="213"/>
                  </a:lnTo>
                  <a:lnTo>
                    <a:pt x="580" y="216"/>
                  </a:lnTo>
                  <a:lnTo>
                    <a:pt x="569" y="216"/>
                  </a:lnTo>
                  <a:lnTo>
                    <a:pt x="569" y="216"/>
                  </a:lnTo>
                  <a:close/>
                  <a:moveTo>
                    <a:pt x="56" y="31"/>
                  </a:moveTo>
                  <a:lnTo>
                    <a:pt x="56" y="31"/>
                  </a:lnTo>
                  <a:lnTo>
                    <a:pt x="51" y="33"/>
                  </a:lnTo>
                  <a:lnTo>
                    <a:pt x="46" y="34"/>
                  </a:lnTo>
                  <a:lnTo>
                    <a:pt x="38" y="39"/>
                  </a:lnTo>
                  <a:lnTo>
                    <a:pt x="33" y="48"/>
                  </a:lnTo>
                  <a:lnTo>
                    <a:pt x="31" y="53"/>
                  </a:lnTo>
                  <a:lnTo>
                    <a:pt x="31" y="57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5"/>
                  </a:lnTo>
                  <a:lnTo>
                    <a:pt x="33" y="170"/>
                  </a:lnTo>
                  <a:lnTo>
                    <a:pt x="38" y="178"/>
                  </a:lnTo>
                  <a:lnTo>
                    <a:pt x="46" y="183"/>
                  </a:lnTo>
                  <a:lnTo>
                    <a:pt x="51" y="185"/>
                  </a:lnTo>
                  <a:lnTo>
                    <a:pt x="56" y="185"/>
                  </a:lnTo>
                  <a:lnTo>
                    <a:pt x="569" y="185"/>
                  </a:lnTo>
                  <a:lnTo>
                    <a:pt x="569" y="185"/>
                  </a:lnTo>
                  <a:lnTo>
                    <a:pt x="574" y="185"/>
                  </a:lnTo>
                  <a:lnTo>
                    <a:pt x="578" y="183"/>
                  </a:lnTo>
                  <a:lnTo>
                    <a:pt x="587" y="178"/>
                  </a:lnTo>
                  <a:lnTo>
                    <a:pt x="592" y="170"/>
                  </a:lnTo>
                  <a:lnTo>
                    <a:pt x="593" y="165"/>
                  </a:lnTo>
                  <a:lnTo>
                    <a:pt x="593" y="160"/>
                  </a:lnTo>
                  <a:lnTo>
                    <a:pt x="593" y="57"/>
                  </a:lnTo>
                  <a:lnTo>
                    <a:pt x="593" y="57"/>
                  </a:lnTo>
                  <a:lnTo>
                    <a:pt x="593" y="53"/>
                  </a:lnTo>
                  <a:lnTo>
                    <a:pt x="592" y="48"/>
                  </a:lnTo>
                  <a:lnTo>
                    <a:pt x="587" y="39"/>
                  </a:lnTo>
                  <a:lnTo>
                    <a:pt x="578" y="34"/>
                  </a:lnTo>
                  <a:lnTo>
                    <a:pt x="574" y="33"/>
                  </a:lnTo>
                  <a:lnTo>
                    <a:pt x="569" y="31"/>
                  </a:lnTo>
                  <a:lnTo>
                    <a:pt x="56" y="31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77B895C4-7832-80FA-ED8B-EF15C5471D03}"/>
              </a:ext>
            </a:extLst>
          </p:cNvPr>
          <p:cNvSpPr txBox="1"/>
          <p:nvPr/>
        </p:nvSpPr>
        <p:spPr>
          <a:xfrm>
            <a:off x="1783918" y="3080891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47E4B64-5E7A-253F-FEA9-7F82187CD799}"/>
              </a:ext>
            </a:extLst>
          </p:cNvPr>
          <p:cNvSpPr txBox="1"/>
          <p:nvPr/>
        </p:nvSpPr>
        <p:spPr>
          <a:xfrm>
            <a:off x="545054" y="1664355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83B368B-2B82-E952-259A-6E29658CD3F8}"/>
              </a:ext>
            </a:extLst>
          </p:cNvPr>
          <p:cNvSpPr txBox="1"/>
          <p:nvPr/>
        </p:nvSpPr>
        <p:spPr>
          <a:xfrm>
            <a:off x="3003118" y="1664355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164F9E0-4801-2228-416E-1444F9CA72D7}"/>
              </a:ext>
            </a:extLst>
          </p:cNvPr>
          <p:cNvSpPr txBox="1"/>
          <p:nvPr/>
        </p:nvSpPr>
        <p:spPr>
          <a:xfrm>
            <a:off x="4261601" y="3080891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DFEE25D-B931-549A-6442-3A9583762C78}"/>
              </a:ext>
            </a:extLst>
          </p:cNvPr>
          <p:cNvSpPr txBox="1"/>
          <p:nvPr/>
        </p:nvSpPr>
        <p:spPr>
          <a:xfrm>
            <a:off x="5498207" y="1664355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C6499B3-64CA-87BC-682D-611E9D139649}"/>
              </a:ext>
            </a:extLst>
          </p:cNvPr>
          <p:cNvSpPr txBox="1"/>
          <p:nvPr/>
        </p:nvSpPr>
        <p:spPr>
          <a:xfrm>
            <a:off x="6693537" y="3080891"/>
            <a:ext cx="1873682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1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54063B3-6CAF-E0B7-E86F-61E839EA42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C8D422-E41D-5D71-307A-5D123F928FC9}"/>
              </a:ext>
            </a:extLst>
          </p:cNvPr>
          <p:cNvSpPr/>
          <p:nvPr/>
        </p:nvSpPr>
        <p:spPr>
          <a:xfrm>
            <a:off x="2424958" y="3268827"/>
            <a:ext cx="1461202" cy="1461948"/>
          </a:xfrm>
          <a:prstGeom prst="roundRect">
            <a:avLst>
              <a:gd name="adj" fmla="val 3915"/>
            </a:avLst>
          </a:prstGeom>
          <a:solidFill>
            <a:srgbClr val="3059A9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4" name="Graphic 21">
            <a:extLst>
              <a:ext uri="{FF2B5EF4-FFF2-40B4-BE49-F238E27FC236}">
                <a16:creationId xmlns:a16="http://schemas.microsoft.com/office/drawing/2014/main" id="{D9610D82-B044-7BC3-C28E-16D84300EF3F}"/>
              </a:ext>
            </a:extLst>
          </p:cNvPr>
          <p:cNvGrpSpPr/>
          <p:nvPr/>
        </p:nvGrpSpPr>
        <p:grpSpPr>
          <a:xfrm>
            <a:off x="2987316" y="3410160"/>
            <a:ext cx="336488" cy="336459"/>
            <a:chOff x="12075337" y="6743737"/>
            <a:chExt cx="228581" cy="228562"/>
          </a:xfrm>
          <a:solidFill>
            <a:schemeClr val="bg1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B22988B-5C1F-6464-AD11-F77A6C058B34}"/>
                </a:ext>
              </a:extLst>
            </p:cNvPr>
            <p:cNvSpPr/>
            <p:nvPr/>
          </p:nvSpPr>
          <p:spPr>
            <a:xfrm>
              <a:off x="12199025" y="6867454"/>
              <a:ext cx="104869" cy="104845"/>
            </a:xfrm>
            <a:custGeom>
              <a:avLst/>
              <a:gdLst>
                <a:gd name="connsiteX0" fmla="*/ 43085 w 104869"/>
                <a:gd name="connsiteY0" fmla="*/ 9453 h 104845"/>
                <a:gd name="connsiteX1" fmla="*/ 35027 w 104869"/>
                <a:gd name="connsiteY1" fmla="*/ 1394 h 104845"/>
                <a:gd name="connsiteX2" fmla="*/ 28293 w 104869"/>
                <a:gd name="connsiteY2" fmla="*/ 1394 h 104845"/>
                <a:gd name="connsiteX3" fmla="*/ 1394 w 104869"/>
                <a:gd name="connsiteY3" fmla="*/ 28293 h 104845"/>
                <a:gd name="connsiteX4" fmla="*/ 1394 w 104869"/>
                <a:gd name="connsiteY4" fmla="*/ 35027 h 104845"/>
                <a:gd name="connsiteX5" fmla="*/ 9481 w 104869"/>
                <a:gd name="connsiteY5" fmla="*/ 43114 h 104845"/>
                <a:gd name="connsiteX6" fmla="*/ 10700 w 104869"/>
                <a:gd name="connsiteY6" fmla="*/ 47467 h 104845"/>
                <a:gd name="connsiteX7" fmla="*/ 47435 w 104869"/>
                <a:gd name="connsiteY7" fmla="*/ 103822 h 104845"/>
                <a:gd name="connsiteX8" fmla="*/ 57116 w 104869"/>
                <a:gd name="connsiteY8" fmla="*/ 104845 h 104845"/>
                <a:gd name="connsiteX9" fmla="*/ 72270 w 104869"/>
                <a:gd name="connsiteY9" fmla="*/ 102388 h 104845"/>
                <a:gd name="connsiteX10" fmla="*/ 75327 w 104869"/>
                <a:gd name="connsiteY10" fmla="*/ 96386 h 104845"/>
                <a:gd name="connsiteX11" fmla="*/ 74175 w 104869"/>
                <a:gd name="connsiteY11" fmla="*/ 94501 h 104845"/>
                <a:gd name="connsiteX12" fmla="*/ 50848 w 104869"/>
                <a:gd name="connsiteY12" fmla="*/ 71175 h 104845"/>
                <a:gd name="connsiteX13" fmla="*/ 49458 w 104869"/>
                <a:gd name="connsiteY13" fmla="*/ 67803 h 104845"/>
                <a:gd name="connsiteX14" fmla="*/ 49458 w 104869"/>
                <a:gd name="connsiteY14" fmla="*/ 54363 h 104845"/>
                <a:gd name="connsiteX15" fmla="*/ 54220 w 104869"/>
                <a:gd name="connsiteY15" fmla="*/ 49600 h 104845"/>
                <a:gd name="connsiteX16" fmla="*/ 67679 w 104869"/>
                <a:gd name="connsiteY16" fmla="*/ 49600 h 104845"/>
                <a:gd name="connsiteX17" fmla="*/ 71051 w 104869"/>
                <a:gd name="connsiteY17" fmla="*/ 51001 h 104845"/>
                <a:gd name="connsiteX18" fmla="*/ 94416 w 104869"/>
                <a:gd name="connsiteY18" fmla="*/ 74365 h 104845"/>
                <a:gd name="connsiteX19" fmla="*/ 101151 w 104869"/>
                <a:gd name="connsiteY19" fmla="*/ 74365 h 104845"/>
                <a:gd name="connsiteX20" fmla="*/ 102293 w 104869"/>
                <a:gd name="connsiteY20" fmla="*/ 72527 h 104845"/>
                <a:gd name="connsiteX21" fmla="*/ 72708 w 104869"/>
                <a:gd name="connsiteY21" fmla="*/ 12141 h 104845"/>
                <a:gd name="connsiteX22" fmla="*/ 47429 w 104869"/>
                <a:gd name="connsiteY22" fmla="*/ 10615 h 104845"/>
                <a:gd name="connsiteX23" fmla="*/ 43085 w 104869"/>
                <a:gd name="connsiteY23" fmla="*/ 9453 h 10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4869" h="104845">
                  <a:moveTo>
                    <a:pt x="43085" y="9453"/>
                  </a:moveTo>
                  <a:lnTo>
                    <a:pt x="35027" y="1394"/>
                  </a:lnTo>
                  <a:cubicBezTo>
                    <a:pt x="33168" y="-465"/>
                    <a:pt x="30153" y="-465"/>
                    <a:pt x="28293" y="1394"/>
                  </a:cubicBezTo>
                  <a:lnTo>
                    <a:pt x="1394" y="28293"/>
                  </a:lnTo>
                  <a:cubicBezTo>
                    <a:pt x="-465" y="30153"/>
                    <a:pt x="-465" y="33168"/>
                    <a:pt x="1394" y="35027"/>
                  </a:cubicBezTo>
                  <a:lnTo>
                    <a:pt x="9481" y="43114"/>
                  </a:lnTo>
                  <a:cubicBezTo>
                    <a:pt x="10594" y="44267"/>
                    <a:pt x="11053" y="45903"/>
                    <a:pt x="10700" y="47467"/>
                  </a:cubicBezTo>
                  <a:cubicBezTo>
                    <a:pt x="5282" y="73173"/>
                    <a:pt x="21728" y="98405"/>
                    <a:pt x="47435" y="103822"/>
                  </a:cubicBezTo>
                  <a:cubicBezTo>
                    <a:pt x="50618" y="104494"/>
                    <a:pt x="53862" y="104837"/>
                    <a:pt x="57116" y="104845"/>
                  </a:cubicBezTo>
                  <a:cubicBezTo>
                    <a:pt x="62266" y="104844"/>
                    <a:pt x="67383" y="104014"/>
                    <a:pt x="72270" y="102388"/>
                  </a:cubicBezTo>
                  <a:cubicBezTo>
                    <a:pt x="74771" y="101575"/>
                    <a:pt x="76140" y="98888"/>
                    <a:pt x="75327" y="96386"/>
                  </a:cubicBezTo>
                  <a:cubicBezTo>
                    <a:pt x="75096" y="95677"/>
                    <a:pt x="74701" y="95031"/>
                    <a:pt x="74175" y="94501"/>
                  </a:cubicBezTo>
                  <a:lnTo>
                    <a:pt x="50848" y="71175"/>
                  </a:lnTo>
                  <a:cubicBezTo>
                    <a:pt x="49956" y="70279"/>
                    <a:pt x="49456" y="69067"/>
                    <a:pt x="49458" y="67803"/>
                  </a:cubicBezTo>
                  <a:lnTo>
                    <a:pt x="49458" y="54363"/>
                  </a:lnTo>
                  <a:cubicBezTo>
                    <a:pt x="49458" y="51733"/>
                    <a:pt x="51590" y="49600"/>
                    <a:pt x="54220" y="49600"/>
                  </a:cubicBezTo>
                  <a:lnTo>
                    <a:pt x="67679" y="49600"/>
                  </a:lnTo>
                  <a:cubicBezTo>
                    <a:pt x="68944" y="49600"/>
                    <a:pt x="70157" y="50104"/>
                    <a:pt x="71051" y="51001"/>
                  </a:cubicBezTo>
                  <a:lnTo>
                    <a:pt x="94416" y="74365"/>
                  </a:lnTo>
                  <a:cubicBezTo>
                    <a:pt x="96276" y="76225"/>
                    <a:pt x="99291" y="76225"/>
                    <a:pt x="101151" y="74365"/>
                  </a:cubicBezTo>
                  <a:cubicBezTo>
                    <a:pt x="101667" y="73847"/>
                    <a:pt x="102058" y="73219"/>
                    <a:pt x="102293" y="72527"/>
                  </a:cubicBezTo>
                  <a:cubicBezTo>
                    <a:pt x="110799" y="47682"/>
                    <a:pt x="97553" y="20646"/>
                    <a:pt x="72708" y="12141"/>
                  </a:cubicBezTo>
                  <a:cubicBezTo>
                    <a:pt x="64575" y="9355"/>
                    <a:pt x="55838" y="8829"/>
                    <a:pt x="47429" y="10615"/>
                  </a:cubicBezTo>
                  <a:cubicBezTo>
                    <a:pt x="45878" y="10979"/>
                    <a:pt x="44247" y="10542"/>
                    <a:pt x="43085" y="94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9CD7DA1-85A4-34D1-3308-EB853BAE90BD}"/>
                </a:ext>
              </a:extLst>
            </p:cNvPr>
            <p:cNvSpPr/>
            <p:nvPr/>
          </p:nvSpPr>
          <p:spPr>
            <a:xfrm>
              <a:off x="12075337" y="6743737"/>
              <a:ext cx="104874" cy="104902"/>
            </a:xfrm>
            <a:custGeom>
              <a:avLst/>
              <a:gdLst>
                <a:gd name="connsiteX0" fmla="*/ 103480 w 104874"/>
                <a:gd name="connsiteY0" fmla="*/ 69876 h 104902"/>
                <a:gd name="connsiteX1" fmla="*/ 95384 w 104874"/>
                <a:gd name="connsiteY1" fmla="*/ 61779 h 104902"/>
                <a:gd name="connsiteX2" fmla="*/ 94155 w 104874"/>
                <a:gd name="connsiteY2" fmla="*/ 57417 h 104902"/>
                <a:gd name="connsiteX3" fmla="*/ 57510 w 104874"/>
                <a:gd name="connsiteY3" fmla="*/ 1035 h 104902"/>
                <a:gd name="connsiteX4" fmla="*/ 32271 w 104874"/>
                <a:gd name="connsiteY4" fmla="*/ 2553 h 104902"/>
                <a:gd name="connsiteX5" fmla="*/ 29310 w 104874"/>
                <a:gd name="connsiteY5" fmla="*/ 8602 h 104902"/>
                <a:gd name="connsiteX6" fmla="*/ 30461 w 104874"/>
                <a:gd name="connsiteY6" fmla="*/ 10440 h 104902"/>
                <a:gd name="connsiteX7" fmla="*/ 53855 w 104874"/>
                <a:gd name="connsiteY7" fmla="*/ 33852 h 104902"/>
                <a:gd name="connsiteX8" fmla="*/ 55245 w 104874"/>
                <a:gd name="connsiteY8" fmla="*/ 37214 h 104902"/>
                <a:gd name="connsiteX9" fmla="*/ 55245 w 104874"/>
                <a:gd name="connsiteY9" fmla="*/ 50683 h 104902"/>
                <a:gd name="connsiteX10" fmla="*/ 50483 w 104874"/>
                <a:gd name="connsiteY10" fmla="*/ 55445 h 104902"/>
                <a:gd name="connsiteX11" fmla="*/ 37015 w 104874"/>
                <a:gd name="connsiteY11" fmla="*/ 55445 h 104902"/>
                <a:gd name="connsiteX12" fmla="*/ 33652 w 104874"/>
                <a:gd name="connsiteY12" fmla="*/ 54045 h 104902"/>
                <a:gd name="connsiteX13" fmla="*/ 10326 w 104874"/>
                <a:gd name="connsiteY13" fmla="*/ 30728 h 104902"/>
                <a:gd name="connsiteX14" fmla="*/ 3590 w 104874"/>
                <a:gd name="connsiteY14" fmla="*/ 30748 h 104902"/>
                <a:gd name="connsiteX15" fmla="*/ 2439 w 104874"/>
                <a:gd name="connsiteY15" fmla="*/ 32633 h 104902"/>
                <a:gd name="connsiteX16" fmla="*/ 32576 w 104874"/>
                <a:gd name="connsiteY16" fmla="*/ 92761 h 104902"/>
                <a:gd name="connsiteX17" fmla="*/ 57379 w 104874"/>
                <a:gd name="connsiteY17" fmla="*/ 94164 h 104902"/>
                <a:gd name="connsiteX18" fmla="*/ 61732 w 104874"/>
                <a:gd name="connsiteY18" fmla="*/ 95393 h 104902"/>
                <a:gd name="connsiteX19" fmla="*/ 69847 w 104874"/>
                <a:gd name="connsiteY19" fmla="*/ 103508 h 104902"/>
                <a:gd name="connsiteX20" fmla="*/ 76581 w 104874"/>
                <a:gd name="connsiteY20" fmla="*/ 103508 h 104902"/>
                <a:gd name="connsiteX21" fmla="*/ 103480 w 104874"/>
                <a:gd name="connsiteY21" fmla="*/ 76610 h 104902"/>
                <a:gd name="connsiteX22" fmla="*/ 103480 w 104874"/>
                <a:gd name="connsiteY22" fmla="*/ 69876 h 10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74" h="104902">
                  <a:moveTo>
                    <a:pt x="103480" y="69876"/>
                  </a:moveTo>
                  <a:lnTo>
                    <a:pt x="95384" y="61779"/>
                  </a:lnTo>
                  <a:cubicBezTo>
                    <a:pt x="94264" y="60626"/>
                    <a:pt x="93802" y="58985"/>
                    <a:pt x="94155" y="57417"/>
                  </a:cubicBezTo>
                  <a:cubicBezTo>
                    <a:pt x="99605" y="31728"/>
                    <a:pt x="83198" y="6485"/>
                    <a:pt x="57510" y="1035"/>
                  </a:cubicBezTo>
                  <a:cubicBezTo>
                    <a:pt x="49114" y="-746"/>
                    <a:pt x="40393" y="-222"/>
                    <a:pt x="32271" y="2553"/>
                  </a:cubicBezTo>
                  <a:cubicBezTo>
                    <a:pt x="29783" y="3406"/>
                    <a:pt x="28457" y="6114"/>
                    <a:pt x="29310" y="8602"/>
                  </a:cubicBezTo>
                  <a:cubicBezTo>
                    <a:pt x="29547" y="9295"/>
                    <a:pt x="29941" y="9924"/>
                    <a:pt x="30461" y="10440"/>
                  </a:cubicBezTo>
                  <a:lnTo>
                    <a:pt x="53855" y="33852"/>
                  </a:lnTo>
                  <a:cubicBezTo>
                    <a:pt x="54745" y="34745"/>
                    <a:pt x="55245" y="35954"/>
                    <a:pt x="55245" y="37214"/>
                  </a:cubicBezTo>
                  <a:lnTo>
                    <a:pt x="55245" y="50683"/>
                  </a:lnTo>
                  <a:cubicBezTo>
                    <a:pt x="55245" y="53313"/>
                    <a:pt x="53113" y="55445"/>
                    <a:pt x="50483" y="55445"/>
                  </a:cubicBezTo>
                  <a:lnTo>
                    <a:pt x="37015" y="55445"/>
                  </a:lnTo>
                  <a:cubicBezTo>
                    <a:pt x="35753" y="55442"/>
                    <a:pt x="34543" y="54939"/>
                    <a:pt x="33652" y="54045"/>
                  </a:cubicBezTo>
                  <a:lnTo>
                    <a:pt x="10326" y="30728"/>
                  </a:lnTo>
                  <a:cubicBezTo>
                    <a:pt x="8460" y="28873"/>
                    <a:pt x="5445" y="28882"/>
                    <a:pt x="3590" y="30748"/>
                  </a:cubicBezTo>
                  <a:cubicBezTo>
                    <a:pt x="3064" y="31277"/>
                    <a:pt x="2670" y="31923"/>
                    <a:pt x="2439" y="32633"/>
                  </a:cubicBezTo>
                  <a:cubicBezTo>
                    <a:pt x="-5843" y="57559"/>
                    <a:pt x="7650" y="84479"/>
                    <a:pt x="32576" y="92761"/>
                  </a:cubicBezTo>
                  <a:cubicBezTo>
                    <a:pt x="40573" y="95418"/>
                    <a:pt x="49133" y="95903"/>
                    <a:pt x="57379" y="94164"/>
                  </a:cubicBezTo>
                  <a:cubicBezTo>
                    <a:pt x="58944" y="93815"/>
                    <a:pt x="60581" y="94277"/>
                    <a:pt x="61732" y="95393"/>
                  </a:cubicBezTo>
                  <a:lnTo>
                    <a:pt x="69847" y="103508"/>
                  </a:lnTo>
                  <a:cubicBezTo>
                    <a:pt x="71707" y="105368"/>
                    <a:pt x="74722" y="105368"/>
                    <a:pt x="76581" y="103508"/>
                  </a:cubicBezTo>
                  <a:lnTo>
                    <a:pt x="103480" y="76610"/>
                  </a:lnTo>
                  <a:cubicBezTo>
                    <a:pt x="105339" y="74750"/>
                    <a:pt x="105339" y="71735"/>
                    <a:pt x="103480" y="69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EDBF7DC-D263-1F3E-2B3F-E66F0B42C883}"/>
                </a:ext>
              </a:extLst>
            </p:cNvPr>
            <p:cNvSpPr/>
            <p:nvPr/>
          </p:nvSpPr>
          <p:spPr>
            <a:xfrm>
              <a:off x="12080104" y="6812390"/>
              <a:ext cx="155171" cy="155176"/>
            </a:xfrm>
            <a:custGeom>
              <a:avLst/>
              <a:gdLst>
                <a:gd name="connsiteX0" fmla="*/ 153777 w 155171"/>
                <a:gd name="connsiteY0" fmla="*/ 22959 h 155176"/>
                <a:gd name="connsiteX1" fmla="*/ 132212 w 155171"/>
                <a:gd name="connsiteY1" fmla="*/ 1394 h 155176"/>
                <a:gd name="connsiteX2" fmla="*/ 125478 w 155171"/>
                <a:gd name="connsiteY2" fmla="*/ 1394 h 155176"/>
                <a:gd name="connsiteX3" fmla="*/ 5578 w 155171"/>
                <a:gd name="connsiteY3" fmla="*/ 121295 h 155176"/>
                <a:gd name="connsiteX4" fmla="*/ 5578 w 155171"/>
                <a:gd name="connsiteY4" fmla="*/ 148232 h 155176"/>
                <a:gd name="connsiteX5" fmla="*/ 6940 w 155171"/>
                <a:gd name="connsiteY5" fmla="*/ 149594 h 155176"/>
                <a:gd name="connsiteX6" fmla="*/ 33880 w 155171"/>
                <a:gd name="connsiteY6" fmla="*/ 149600 h 155176"/>
                <a:gd name="connsiteX7" fmla="*/ 33886 w 155171"/>
                <a:gd name="connsiteY7" fmla="*/ 149594 h 155176"/>
                <a:gd name="connsiteX8" fmla="*/ 153777 w 155171"/>
                <a:gd name="connsiteY8" fmla="*/ 29693 h 155176"/>
                <a:gd name="connsiteX9" fmla="*/ 153777 w 155171"/>
                <a:gd name="connsiteY9" fmla="*/ 22959 h 15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171" h="155176">
                  <a:moveTo>
                    <a:pt x="153777" y="22959"/>
                  </a:moveTo>
                  <a:lnTo>
                    <a:pt x="132212" y="1394"/>
                  </a:lnTo>
                  <a:cubicBezTo>
                    <a:pt x="130353" y="-465"/>
                    <a:pt x="127339" y="-465"/>
                    <a:pt x="125478" y="1394"/>
                  </a:cubicBezTo>
                  <a:lnTo>
                    <a:pt x="5578" y="121295"/>
                  </a:lnTo>
                  <a:cubicBezTo>
                    <a:pt x="-1859" y="128734"/>
                    <a:pt x="-1859" y="140793"/>
                    <a:pt x="5578" y="148232"/>
                  </a:cubicBezTo>
                  <a:lnTo>
                    <a:pt x="6940" y="149594"/>
                  </a:lnTo>
                  <a:cubicBezTo>
                    <a:pt x="14378" y="157035"/>
                    <a:pt x="26439" y="157038"/>
                    <a:pt x="33880" y="149600"/>
                  </a:cubicBezTo>
                  <a:cubicBezTo>
                    <a:pt x="33882" y="149598"/>
                    <a:pt x="33884" y="149596"/>
                    <a:pt x="33886" y="149594"/>
                  </a:cubicBezTo>
                  <a:lnTo>
                    <a:pt x="153777" y="29693"/>
                  </a:lnTo>
                  <a:cubicBezTo>
                    <a:pt x="155636" y="27834"/>
                    <a:pt x="155636" y="24819"/>
                    <a:pt x="153777" y="22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9172F5E-F411-0443-E672-CF5EBE7F5725}"/>
                </a:ext>
              </a:extLst>
            </p:cNvPr>
            <p:cNvSpPr/>
            <p:nvPr/>
          </p:nvSpPr>
          <p:spPr>
            <a:xfrm>
              <a:off x="12191533" y="6744387"/>
              <a:ext cx="112385" cy="94593"/>
            </a:xfrm>
            <a:custGeom>
              <a:avLst/>
              <a:gdLst>
                <a:gd name="connsiteX0" fmla="*/ 64884 w 112385"/>
                <a:gd name="connsiteY0" fmla="*/ 90800 h 94593"/>
                <a:gd name="connsiteX1" fmla="*/ 83249 w 112385"/>
                <a:gd name="connsiteY1" fmla="*/ 90800 h 94593"/>
                <a:gd name="connsiteX2" fmla="*/ 108585 w 112385"/>
                <a:gd name="connsiteY2" fmla="*/ 65464 h 94593"/>
                <a:gd name="connsiteX3" fmla="*/ 108585 w 112385"/>
                <a:gd name="connsiteY3" fmla="*/ 47100 h 94593"/>
                <a:gd name="connsiteX4" fmla="*/ 70847 w 112385"/>
                <a:gd name="connsiteY4" fmla="*/ 9362 h 94593"/>
                <a:gd name="connsiteX5" fmla="*/ 64951 w 112385"/>
                <a:gd name="connsiteY5" fmla="*/ 8695 h 94593"/>
                <a:gd name="connsiteX6" fmla="*/ 20584 w 112385"/>
                <a:gd name="connsiteY6" fmla="*/ 1342 h 94593"/>
                <a:gd name="connsiteX7" fmla="*/ 13849 w 112385"/>
                <a:gd name="connsiteY7" fmla="*/ 1342 h 94593"/>
                <a:gd name="connsiteX8" fmla="*/ 3800 w 112385"/>
                <a:gd name="connsiteY8" fmla="*/ 11372 h 94593"/>
                <a:gd name="connsiteX9" fmla="*/ 3800 w 112385"/>
                <a:gd name="connsiteY9" fmla="*/ 29736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85" h="94593">
                  <a:moveTo>
                    <a:pt x="64884" y="90800"/>
                  </a:moveTo>
                  <a:cubicBezTo>
                    <a:pt x="69961" y="95857"/>
                    <a:pt x="78172" y="95857"/>
                    <a:pt x="83249" y="90800"/>
                  </a:cubicBezTo>
                  <a:lnTo>
                    <a:pt x="108585" y="65464"/>
                  </a:lnTo>
                  <a:cubicBezTo>
                    <a:pt x="113652" y="60391"/>
                    <a:pt x="113652" y="52172"/>
                    <a:pt x="108585" y="47100"/>
                  </a:cubicBezTo>
                  <a:lnTo>
                    <a:pt x="70847" y="9362"/>
                  </a:lnTo>
                  <a:cubicBezTo>
                    <a:pt x="69277" y="7793"/>
                    <a:pt x="66831" y="7516"/>
                    <a:pt x="64951" y="8695"/>
                  </a:cubicBezTo>
                  <a:cubicBezTo>
                    <a:pt x="50229" y="16728"/>
                    <a:pt x="31927" y="13695"/>
                    <a:pt x="20584" y="1342"/>
                  </a:cubicBezTo>
                  <a:cubicBezTo>
                    <a:pt x="18696" y="-447"/>
                    <a:pt x="15737" y="-447"/>
                    <a:pt x="13849" y="1342"/>
                  </a:cubicBezTo>
                  <a:lnTo>
                    <a:pt x="3800" y="11372"/>
                  </a:lnTo>
                  <a:cubicBezTo>
                    <a:pt x="-1267" y="16444"/>
                    <a:pt x="-1267" y="24663"/>
                    <a:pt x="3800" y="29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aphic 75">
            <a:extLst>
              <a:ext uri="{FF2B5EF4-FFF2-40B4-BE49-F238E27FC236}">
                <a16:creationId xmlns:a16="http://schemas.microsoft.com/office/drawing/2014/main" id="{268E7A82-6B5C-815B-56EC-B8142B02BC8A}"/>
              </a:ext>
            </a:extLst>
          </p:cNvPr>
          <p:cNvGrpSpPr/>
          <p:nvPr/>
        </p:nvGrpSpPr>
        <p:grpSpPr>
          <a:xfrm>
            <a:off x="4661256" y="3409950"/>
            <a:ext cx="329470" cy="329470"/>
            <a:chOff x="12075319" y="6743700"/>
            <a:chExt cx="228600" cy="228600"/>
          </a:xfrm>
          <a:solidFill>
            <a:srgbClr val="365969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561113F-ADEA-7A2D-9C78-46DC4F490F21}"/>
                </a:ext>
              </a:extLst>
            </p:cNvPr>
            <p:cNvSpPr/>
            <p:nvPr/>
          </p:nvSpPr>
          <p:spPr>
            <a:xfrm>
              <a:off x="12241267" y="6867525"/>
              <a:ext cx="62651" cy="38100"/>
            </a:xfrm>
            <a:custGeom>
              <a:avLst/>
              <a:gdLst>
                <a:gd name="connsiteX0" fmla="*/ 43601 w 62651"/>
                <a:gd name="connsiteY0" fmla="*/ 0 h 38100"/>
                <a:gd name="connsiteX1" fmla="*/ 34181 w 62651"/>
                <a:gd name="connsiteY1" fmla="*/ 0 h 38100"/>
                <a:gd name="connsiteX2" fmla="*/ 32104 w 62651"/>
                <a:gd name="connsiteY2" fmla="*/ 1219 h 38100"/>
                <a:gd name="connsiteX3" fmla="*/ 1120 w 62651"/>
                <a:gd name="connsiteY3" fmla="*/ 33699 h 38100"/>
                <a:gd name="connsiteX4" fmla="*/ 362 w 62651"/>
                <a:gd name="connsiteY4" fmla="*/ 36981 h 38100"/>
                <a:gd name="connsiteX5" fmla="*/ 2386 w 62651"/>
                <a:gd name="connsiteY5" fmla="*/ 38100 h 38100"/>
                <a:gd name="connsiteX6" fmla="*/ 43601 w 62651"/>
                <a:gd name="connsiteY6" fmla="*/ 38100 h 38100"/>
                <a:gd name="connsiteX7" fmla="*/ 62651 w 62651"/>
                <a:gd name="connsiteY7" fmla="*/ 19050 h 38100"/>
                <a:gd name="connsiteX8" fmla="*/ 43601 w 62651"/>
                <a:gd name="connsiteY8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51" h="38100">
                  <a:moveTo>
                    <a:pt x="43601" y="0"/>
                  </a:moveTo>
                  <a:lnTo>
                    <a:pt x="34181" y="0"/>
                  </a:lnTo>
                  <a:cubicBezTo>
                    <a:pt x="33319" y="1"/>
                    <a:pt x="32525" y="467"/>
                    <a:pt x="32104" y="1219"/>
                  </a:cubicBezTo>
                  <a:cubicBezTo>
                    <a:pt x="24656" y="14468"/>
                    <a:pt x="14003" y="25636"/>
                    <a:pt x="1120" y="33699"/>
                  </a:cubicBezTo>
                  <a:cubicBezTo>
                    <a:pt x="4" y="34397"/>
                    <a:pt x="-335" y="35865"/>
                    <a:pt x="362" y="36981"/>
                  </a:cubicBezTo>
                  <a:cubicBezTo>
                    <a:pt x="799" y="37678"/>
                    <a:pt x="1563" y="38102"/>
                    <a:pt x="2386" y="38100"/>
                  </a:cubicBezTo>
                  <a:lnTo>
                    <a:pt x="43601" y="38100"/>
                  </a:lnTo>
                  <a:cubicBezTo>
                    <a:pt x="54122" y="38100"/>
                    <a:pt x="62651" y="29571"/>
                    <a:pt x="62651" y="19050"/>
                  </a:cubicBezTo>
                  <a:cubicBezTo>
                    <a:pt x="62651" y="8529"/>
                    <a:pt x="54122" y="0"/>
                    <a:pt x="4360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2A5CE1E-1231-0769-924B-6DE9FB834835}"/>
                </a:ext>
              </a:extLst>
            </p:cNvPr>
            <p:cNvSpPr/>
            <p:nvPr/>
          </p:nvSpPr>
          <p:spPr>
            <a:xfrm>
              <a:off x="12089606" y="6743700"/>
              <a:ext cx="185737" cy="166687"/>
            </a:xfrm>
            <a:custGeom>
              <a:avLst/>
              <a:gdLst>
                <a:gd name="connsiteX0" fmla="*/ 9525 w 185737"/>
                <a:gd name="connsiteY0" fmla="*/ 133350 h 166687"/>
                <a:gd name="connsiteX1" fmla="*/ 14288 w 185737"/>
                <a:gd name="connsiteY1" fmla="*/ 133350 h 166687"/>
                <a:gd name="connsiteX2" fmla="*/ 19050 w 185737"/>
                <a:gd name="connsiteY2" fmla="*/ 138113 h 166687"/>
                <a:gd name="connsiteX3" fmla="*/ 19050 w 185737"/>
                <a:gd name="connsiteY3" fmla="*/ 159544 h 166687"/>
                <a:gd name="connsiteX4" fmla="*/ 26194 w 185737"/>
                <a:gd name="connsiteY4" fmla="*/ 166688 h 166687"/>
                <a:gd name="connsiteX5" fmla="*/ 30956 w 185737"/>
                <a:gd name="connsiteY5" fmla="*/ 166688 h 166687"/>
                <a:gd name="connsiteX6" fmla="*/ 38100 w 185737"/>
                <a:gd name="connsiteY6" fmla="*/ 159544 h 166687"/>
                <a:gd name="connsiteX7" fmla="*/ 38100 w 185737"/>
                <a:gd name="connsiteY7" fmla="*/ 138113 h 166687"/>
                <a:gd name="connsiteX8" fmla="*/ 42863 w 185737"/>
                <a:gd name="connsiteY8" fmla="*/ 133350 h 166687"/>
                <a:gd name="connsiteX9" fmla="*/ 47625 w 185737"/>
                <a:gd name="connsiteY9" fmla="*/ 133350 h 166687"/>
                <a:gd name="connsiteX10" fmla="*/ 52388 w 185737"/>
                <a:gd name="connsiteY10" fmla="*/ 138113 h 166687"/>
                <a:gd name="connsiteX11" fmla="*/ 52388 w 185737"/>
                <a:gd name="connsiteY11" fmla="*/ 152400 h 166687"/>
                <a:gd name="connsiteX12" fmla="*/ 61913 w 185737"/>
                <a:gd name="connsiteY12" fmla="*/ 161925 h 166687"/>
                <a:gd name="connsiteX13" fmla="*/ 104775 w 185737"/>
                <a:gd name="connsiteY13" fmla="*/ 161925 h 166687"/>
                <a:gd name="connsiteX14" fmla="*/ 185738 w 185737"/>
                <a:gd name="connsiteY14" fmla="*/ 80963 h 166687"/>
                <a:gd name="connsiteX15" fmla="*/ 104775 w 185737"/>
                <a:gd name="connsiteY15" fmla="*/ 0 h 166687"/>
                <a:gd name="connsiteX16" fmla="*/ 42863 w 185737"/>
                <a:gd name="connsiteY16" fmla="*/ 0 h 166687"/>
                <a:gd name="connsiteX17" fmla="*/ 0 w 185737"/>
                <a:gd name="connsiteY17" fmla="*/ 42863 h 166687"/>
                <a:gd name="connsiteX18" fmla="*/ 0 w 185737"/>
                <a:gd name="connsiteY18" fmla="*/ 123825 h 166687"/>
                <a:gd name="connsiteX19" fmla="*/ 9525 w 185737"/>
                <a:gd name="connsiteY19" fmla="*/ 133350 h 166687"/>
                <a:gd name="connsiteX20" fmla="*/ 114300 w 185737"/>
                <a:gd name="connsiteY20" fmla="*/ 83344 h 166687"/>
                <a:gd name="connsiteX21" fmla="*/ 157163 w 185737"/>
                <a:gd name="connsiteY21" fmla="*/ 83344 h 166687"/>
                <a:gd name="connsiteX22" fmla="*/ 164306 w 185737"/>
                <a:gd name="connsiteY22" fmla="*/ 90488 h 166687"/>
                <a:gd name="connsiteX23" fmla="*/ 157163 w 185737"/>
                <a:gd name="connsiteY23" fmla="*/ 97631 h 166687"/>
                <a:gd name="connsiteX24" fmla="*/ 114300 w 185737"/>
                <a:gd name="connsiteY24" fmla="*/ 97631 h 166687"/>
                <a:gd name="connsiteX25" fmla="*/ 107156 w 185737"/>
                <a:gd name="connsiteY25" fmla="*/ 90488 h 166687"/>
                <a:gd name="connsiteX26" fmla="*/ 114300 w 185737"/>
                <a:gd name="connsiteY26" fmla="*/ 83344 h 166687"/>
                <a:gd name="connsiteX27" fmla="*/ 114300 w 185737"/>
                <a:gd name="connsiteY27" fmla="*/ 111919 h 166687"/>
                <a:gd name="connsiteX28" fmla="*/ 138113 w 185737"/>
                <a:gd name="connsiteY28" fmla="*/ 111919 h 166687"/>
                <a:gd name="connsiteX29" fmla="*/ 145256 w 185737"/>
                <a:gd name="connsiteY29" fmla="*/ 119063 h 166687"/>
                <a:gd name="connsiteX30" fmla="*/ 138113 w 185737"/>
                <a:gd name="connsiteY30" fmla="*/ 126206 h 166687"/>
                <a:gd name="connsiteX31" fmla="*/ 114300 w 185737"/>
                <a:gd name="connsiteY31" fmla="*/ 126206 h 166687"/>
                <a:gd name="connsiteX32" fmla="*/ 107156 w 185737"/>
                <a:gd name="connsiteY32" fmla="*/ 119063 h 166687"/>
                <a:gd name="connsiteX33" fmla="*/ 114300 w 185737"/>
                <a:gd name="connsiteY33" fmla="*/ 111919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5737" h="166687">
                  <a:moveTo>
                    <a:pt x="9525" y="133350"/>
                  </a:moveTo>
                  <a:lnTo>
                    <a:pt x="14288" y="133350"/>
                  </a:lnTo>
                  <a:cubicBezTo>
                    <a:pt x="16918" y="133350"/>
                    <a:pt x="19050" y="135483"/>
                    <a:pt x="19050" y="138113"/>
                  </a:cubicBezTo>
                  <a:lnTo>
                    <a:pt x="19050" y="159544"/>
                  </a:lnTo>
                  <a:cubicBezTo>
                    <a:pt x="19076" y="163479"/>
                    <a:pt x="22259" y="166662"/>
                    <a:pt x="26194" y="166688"/>
                  </a:cubicBezTo>
                  <a:lnTo>
                    <a:pt x="30956" y="166688"/>
                  </a:lnTo>
                  <a:cubicBezTo>
                    <a:pt x="34891" y="166662"/>
                    <a:pt x="38074" y="163479"/>
                    <a:pt x="38100" y="159544"/>
                  </a:cubicBezTo>
                  <a:lnTo>
                    <a:pt x="38100" y="138113"/>
                  </a:lnTo>
                  <a:cubicBezTo>
                    <a:pt x="38100" y="135483"/>
                    <a:pt x="40232" y="133350"/>
                    <a:pt x="42863" y="133350"/>
                  </a:cubicBezTo>
                  <a:lnTo>
                    <a:pt x="47625" y="133350"/>
                  </a:lnTo>
                  <a:cubicBezTo>
                    <a:pt x="50255" y="133350"/>
                    <a:pt x="52388" y="135483"/>
                    <a:pt x="52388" y="138113"/>
                  </a:cubicBezTo>
                  <a:lnTo>
                    <a:pt x="52388" y="152400"/>
                  </a:lnTo>
                  <a:cubicBezTo>
                    <a:pt x="52388" y="157661"/>
                    <a:pt x="56652" y="161925"/>
                    <a:pt x="61913" y="161925"/>
                  </a:cubicBezTo>
                  <a:lnTo>
                    <a:pt x="104775" y="161925"/>
                  </a:lnTo>
                  <a:cubicBezTo>
                    <a:pt x="149489" y="161925"/>
                    <a:pt x="185738" y="125677"/>
                    <a:pt x="185738" y="80963"/>
                  </a:cubicBezTo>
                  <a:cubicBezTo>
                    <a:pt x="185738" y="36248"/>
                    <a:pt x="149489" y="0"/>
                    <a:pt x="104775" y="0"/>
                  </a:cubicBezTo>
                  <a:lnTo>
                    <a:pt x="42863" y="0"/>
                  </a:lnTo>
                  <a:cubicBezTo>
                    <a:pt x="19205" y="37"/>
                    <a:pt x="37" y="19205"/>
                    <a:pt x="0" y="42863"/>
                  </a:cubicBezTo>
                  <a:lnTo>
                    <a:pt x="0" y="123825"/>
                  </a:lnTo>
                  <a:cubicBezTo>
                    <a:pt x="0" y="129086"/>
                    <a:pt x="4265" y="133350"/>
                    <a:pt x="9525" y="133350"/>
                  </a:cubicBezTo>
                  <a:close/>
                  <a:moveTo>
                    <a:pt x="114300" y="83344"/>
                  </a:moveTo>
                  <a:lnTo>
                    <a:pt x="157163" y="83344"/>
                  </a:lnTo>
                  <a:cubicBezTo>
                    <a:pt x="161108" y="83344"/>
                    <a:pt x="164306" y="86542"/>
                    <a:pt x="164306" y="90488"/>
                  </a:cubicBezTo>
                  <a:cubicBezTo>
                    <a:pt x="164306" y="94433"/>
                    <a:pt x="161108" y="97631"/>
                    <a:pt x="157163" y="97631"/>
                  </a:cubicBezTo>
                  <a:lnTo>
                    <a:pt x="114300" y="97631"/>
                  </a:lnTo>
                  <a:cubicBezTo>
                    <a:pt x="110355" y="97631"/>
                    <a:pt x="107156" y="94433"/>
                    <a:pt x="107156" y="90488"/>
                  </a:cubicBezTo>
                  <a:cubicBezTo>
                    <a:pt x="107156" y="86542"/>
                    <a:pt x="110355" y="83344"/>
                    <a:pt x="114300" y="83344"/>
                  </a:cubicBezTo>
                  <a:close/>
                  <a:moveTo>
                    <a:pt x="114300" y="111919"/>
                  </a:moveTo>
                  <a:lnTo>
                    <a:pt x="138113" y="111919"/>
                  </a:lnTo>
                  <a:cubicBezTo>
                    <a:pt x="142058" y="111919"/>
                    <a:pt x="145256" y="115117"/>
                    <a:pt x="145256" y="119063"/>
                  </a:cubicBezTo>
                  <a:cubicBezTo>
                    <a:pt x="145256" y="123008"/>
                    <a:pt x="142058" y="126206"/>
                    <a:pt x="138113" y="126206"/>
                  </a:cubicBezTo>
                  <a:lnTo>
                    <a:pt x="114300" y="126206"/>
                  </a:lnTo>
                  <a:cubicBezTo>
                    <a:pt x="110355" y="126206"/>
                    <a:pt x="107156" y="123008"/>
                    <a:pt x="107156" y="119063"/>
                  </a:cubicBezTo>
                  <a:cubicBezTo>
                    <a:pt x="107156" y="115117"/>
                    <a:pt x="110355" y="111919"/>
                    <a:pt x="114300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2816F31-AC89-B4EA-338A-81E18994FAC0}"/>
                </a:ext>
              </a:extLst>
            </p:cNvPr>
            <p:cNvSpPr/>
            <p:nvPr/>
          </p:nvSpPr>
          <p:spPr>
            <a:xfrm>
              <a:off x="12075319" y="6905625"/>
              <a:ext cx="171450" cy="33337"/>
            </a:xfrm>
            <a:custGeom>
              <a:avLst/>
              <a:gdLst>
                <a:gd name="connsiteX0" fmla="*/ 161925 w 171450"/>
                <a:gd name="connsiteY0" fmla="*/ 14288 h 33337"/>
                <a:gd name="connsiteX1" fmla="*/ 23813 w 171450"/>
                <a:gd name="connsiteY1" fmla="*/ 14288 h 33337"/>
                <a:gd name="connsiteX2" fmla="*/ 19050 w 171450"/>
                <a:gd name="connsiteY2" fmla="*/ 9525 h 33337"/>
                <a:gd name="connsiteX3" fmla="*/ 9525 w 171450"/>
                <a:gd name="connsiteY3" fmla="*/ 0 h 33337"/>
                <a:gd name="connsiteX4" fmla="*/ 0 w 171450"/>
                <a:gd name="connsiteY4" fmla="*/ 9525 h 33337"/>
                <a:gd name="connsiteX5" fmla="*/ 23813 w 171450"/>
                <a:gd name="connsiteY5" fmla="*/ 33338 h 33337"/>
                <a:gd name="connsiteX6" fmla="*/ 161925 w 171450"/>
                <a:gd name="connsiteY6" fmla="*/ 33338 h 33337"/>
                <a:gd name="connsiteX7" fmla="*/ 171450 w 171450"/>
                <a:gd name="connsiteY7" fmla="*/ 23813 h 33337"/>
                <a:gd name="connsiteX8" fmla="*/ 161925 w 171450"/>
                <a:gd name="connsiteY8" fmla="*/ 1428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33337">
                  <a:moveTo>
                    <a:pt x="161925" y="14288"/>
                  </a:moveTo>
                  <a:lnTo>
                    <a:pt x="23813" y="14288"/>
                  </a:lnTo>
                  <a:cubicBezTo>
                    <a:pt x="21182" y="14288"/>
                    <a:pt x="19050" y="12155"/>
                    <a:pt x="19050" y="9525"/>
                  </a:cubicBezTo>
                  <a:cubicBezTo>
                    <a:pt x="19050" y="4264"/>
                    <a:pt x="14785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ubicBezTo>
                    <a:pt x="0" y="22676"/>
                    <a:pt x="10661" y="33338"/>
                    <a:pt x="23813" y="33338"/>
                  </a:cubicBezTo>
                  <a:lnTo>
                    <a:pt x="161925" y="33338"/>
                  </a:lnTo>
                  <a:cubicBezTo>
                    <a:pt x="167186" y="33338"/>
                    <a:pt x="171450" y="29073"/>
                    <a:pt x="171450" y="23813"/>
                  </a:cubicBezTo>
                  <a:cubicBezTo>
                    <a:pt x="171450" y="18552"/>
                    <a:pt x="167186" y="14288"/>
                    <a:pt x="16192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9F8A527-1FE5-B348-A66C-2FE29C374698}"/>
                </a:ext>
              </a:extLst>
            </p:cNvPr>
            <p:cNvSpPr/>
            <p:nvPr/>
          </p:nvSpPr>
          <p:spPr>
            <a:xfrm>
              <a:off x="12108656" y="6948487"/>
              <a:ext cx="19050" cy="23812"/>
            </a:xfrm>
            <a:custGeom>
              <a:avLst/>
              <a:gdLst>
                <a:gd name="connsiteX0" fmla="*/ 14288 w 19050"/>
                <a:gd name="connsiteY0" fmla="*/ 0 h 23812"/>
                <a:gd name="connsiteX1" fmla="*/ 4763 w 19050"/>
                <a:gd name="connsiteY1" fmla="*/ 0 h 23812"/>
                <a:gd name="connsiteX2" fmla="*/ 0 w 19050"/>
                <a:gd name="connsiteY2" fmla="*/ 4763 h 23812"/>
                <a:gd name="connsiteX3" fmla="*/ 0 w 19050"/>
                <a:gd name="connsiteY3" fmla="*/ 14288 h 23812"/>
                <a:gd name="connsiteX4" fmla="*/ 9525 w 19050"/>
                <a:gd name="connsiteY4" fmla="*/ 23813 h 23812"/>
                <a:gd name="connsiteX5" fmla="*/ 19050 w 19050"/>
                <a:gd name="connsiteY5" fmla="*/ 14288 h 23812"/>
                <a:gd name="connsiteX6" fmla="*/ 19050 w 19050"/>
                <a:gd name="connsiteY6" fmla="*/ 4763 h 23812"/>
                <a:gd name="connsiteX7" fmla="*/ 14288 w 19050"/>
                <a:gd name="connsiteY7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23812">
                  <a:moveTo>
                    <a:pt x="14288" y="0"/>
                  </a:moveTo>
                  <a:lnTo>
                    <a:pt x="4763" y="0"/>
                  </a:lnTo>
                  <a:cubicBezTo>
                    <a:pt x="2132" y="0"/>
                    <a:pt x="0" y="2133"/>
                    <a:pt x="0" y="4763"/>
                  </a:cubicBezTo>
                  <a:lnTo>
                    <a:pt x="0" y="14288"/>
                  </a:lnTo>
                  <a:cubicBezTo>
                    <a:pt x="0" y="19548"/>
                    <a:pt x="4265" y="23813"/>
                    <a:pt x="9525" y="23813"/>
                  </a:cubicBezTo>
                  <a:cubicBezTo>
                    <a:pt x="14785" y="23813"/>
                    <a:pt x="19050" y="19548"/>
                    <a:pt x="19050" y="14288"/>
                  </a:cubicBezTo>
                  <a:lnTo>
                    <a:pt x="19050" y="4763"/>
                  </a:lnTo>
                  <a:cubicBezTo>
                    <a:pt x="19050" y="2133"/>
                    <a:pt x="16918" y="0"/>
                    <a:pt x="14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0DEA1D9-43BE-BF8E-1357-CFA276225975}"/>
              </a:ext>
            </a:extLst>
          </p:cNvPr>
          <p:cNvSpPr/>
          <p:nvPr/>
        </p:nvSpPr>
        <p:spPr>
          <a:xfrm>
            <a:off x="4095390" y="3268617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305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15" name="Graphic 2">
            <a:extLst>
              <a:ext uri="{FF2B5EF4-FFF2-40B4-BE49-F238E27FC236}">
                <a16:creationId xmlns:a16="http://schemas.microsoft.com/office/drawing/2014/main" id="{09FE278B-3174-FC63-DCAB-090AE2C20591}"/>
              </a:ext>
            </a:extLst>
          </p:cNvPr>
          <p:cNvGrpSpPr/>
          <p:nvPr/>
        </p:nvGrpSpPr>
        <p:grpSpPr>
          <a:xfrm>
            <a:off x="6314753" y="3410370"/>
            <a:ext cx="364722" cy="335246"/>
            <a:chOff x="12075288" y="6752914"/>
            <a:chExt cx="228652" cy="210173"/>
          </a:xfrm>
          <a:solidFill>
            <a:srgbClr val="365969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C748C85-0792-72CE-745B-18C33CF8507E}"/>
                </a:ext>
              </a:extLst>
            </p:cNvPr>
            <p:cNvSpPr/>
            <p:nvPr/>
          </p:nvSpPr>
          <p:spPr>
            <a:xfrm>
              <a:off x="12075288" y="6752914"/>
              <a:ext cx="228652" cy="141266"/>
            </a:xfrm>
            <a:custGeom>
              <a:avLst/>
              <a:gdLst>
                <a:gd name="connsiteX0" fmla="*/ 20833 w 228652"/>
                <a:gd name="connsiteY0" fmla="*/ 140166 h 141266"/>
                <a:gd name="connsiteX1" fmla="*/ 33069 w 228652"/>
                <a:gd name="connsiteY1" fmla="*/ 136558 h 141266"/>
                <a:gd name="connsiteX2" fmla="*/ 34091 w 228652"/>
                <a:gd name="connsiteY2" fmla="*/ 133412 h 141266"/>
                <a:gd name="connsiteX3" fmla="*/ 34206 w 228652"/>
                <a:gd name="connsiteY3" fmla="*/ 132612 h 141266"/>
                <a:gd name="connsiteX4" fmla="*/ 30062 w 228652"/>
                <a:gd name="connsiteY4" fmla="*/ 123478 h 141266"/>
                <a:gd name="connsiteX5" fmla="*/ 25167 w 228652"/>
                <a:gd name="connsiteY5" fmla="*/ 119925 h 141266"/>
                <a:gd name="connsiteX6" fmla="*/ 19080 w 228652"/>
                <a:gd name="connsiteY6" fmla="*/ 102923 h 141266"/>
                <a:gd name="connsiteX7" fmla="*/ 43712 w 228652"/>
                <a:gd name="connsiteY7" fmla="*/ 78282 h 141266"/>
                <a:gd name="connsiteX8" fmla="*/ 48808 w 228652"/>
                <a:gd name="connsiteY8" fmla="*/ 78815 h 141266"/>
                <a:gd name="connsiteX9" fmla="*/ 56532 w 228652"/>
                <a:gd name="connsiteY9" fmla="*/ 77043 h 141266"/>
                <a:gd name="connsiteX10" fmla="*/ 60266 w 228652"/>
                <a:gd name="connsiteY10" fmla="*/ 69623 h 141266"/>
                <a:gd name="connsiteX11" fmla="*/ 163298 w 228652"/>
                <a:gd name="connsiteY11" fmla="*/ 50145 h 141266"/>
                <a:gd name="connsiteX12" fmla="*/ 172614 w 228652"/>
                <a:gd name="connsiteY12" fmla="*/ 55565 h 141266"/>
                <a:gd name="connsiteX13" fmla="*/ 200588 w 228652"/>
                <a:gd name="connsiteY13" fmla="*/ 67709 h 141266"/>
                <a:gd name="connsiteX14" fmla="*/ 209494 w 228652"/>
                <a:gd name="connsiteY14" fmla="*/ 94379 h 141266"/>
                <a:gd name="connsiteX15" fmla="*/ 196874 w 228652"/>
                <a:gd name="connsiteY15" fmla="*/ 119211 h 141266"/>
                <a:gd name="connsiteX16" fmla="*/ 193673 w 228652"/>
                <a:gd name="connsiteY16" fmla="*/ 128250 h 141266"/>
                <a:gd name="connsiteX17" fmla="*/ 193769 w 228652"/>
                <a:gd name="connsiteY17" fmla="*/ 128697 h 141266"/>
                <a:gd name="connsiteX18" fmla="*/ 204161 w 228652"/>
                <a:gd name="connsiteY18" fmla="*/ 136165 h 141266"/>
                <a:gd name="connsiteX19" fmla="*/ 208208 w 228652"/>
                <a:gd name="connsiteY19" fmla="*/ 134413 h 141266"/>
                <a:gd name="connsiteX20" fmla="*/ 228630 w 228652"/>
                <a:gd name="connsiteY20" fmla="*/ 92979 h 141266"/>
                <a:gd name="connsiteX21" fmla="*/ 178929 w 228652"/>
                <a:gd name="connsiteY21" fmla="*/ 36781 h 141266"/>
                <a:gd name="connsiteX22" fmla="*/ 177119 w 228652"/>
                <a:gd name="connsiteY22" fmla="*/ 35638 h 141266"/>
                <a:gd name="connsiteX23" fmla="*/ 76740 w 228652"/>
                <a:gd name="connsiteY23" fmla="*/ 10386 h 141266"/>
                <a:gd name="connsiteX24" fmla="*/ 42826 w 228652"/>
                <a:gd name="connsiteY24" fmla="*/ 57460 h 141266"/>
                <a:gd name="connsiteX25" fmla="*/ 40664 w 228652"/>
                <a:gd name="connsiteY25" fmla="*/ 59317 h 141266"/>
                <a:gd name="connsiteX26" fmla="*/ 5936 w 228652"/>
                <a:gd name="connsiteY26" fmla="*/ 80758 h 141266"/>
                <a:gd name="connsiteX27" fmla="*/ 30 w 228652"/>
                <a:gd name="connsiteY27" fmla="*/ 104066 h 141266"/>
                <a:gd name="connsiteX28" fmla="*/ 11793 w 228652"/>
                <a:gd name="connsiteY28" fmla="*/ 133498 h 141266"/>
                <a:gd name="connsiteX29" fmla="*/ 20833 w 228652"/>
                <a:gd name="connsiteY29" fmla="*/ 140166 h 1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652" h="141266">
                  <a:moveTo>
                    <a:pt x="20833" y="140166"/>
                  </a:moveTo>
                  <a:cubicBezTo>
                    <a:pt x="25207" y="142549"/>
                    <a:pt x="30686" y="140933"/>
                    <a:pt x="33069" y="136558"/>
                  </a:cubicBezTo>
                  <a:cubicBezTo>
                    <a:pt x="33601" y="135582"/>
                    <a:pt x="33947" y="134515"/>
                    <a:pt x="34091" y="133412"/>
                  </a:cubicBezTo>
                  <a:lnTo>
                    <a:pt x="34206" y="132612"/>
                  </a:lnTo>
                  <a:cubicBezTo>
                    <a:pt x="34873" y="129000"/>
                    <a:pt x="33220" y="125355"/>
                    <a:pt x="30062" y="123478"/>
                  </a:cubicBezTo>
                  <a:cubicBezTo>
                    <a:pt x="28266" y="122539"/>
                    <a:pt x="26616" y="121342"/>
                    <a:pt x="25167" y="119925"/>
                  </a:cubicBezTo>
                  <a:cubicBezTo>
                    <a:pt x="20864" y="115349"/>
                    <a:pt x="18658" y="109189"/>
                    <a:pt x="19080" y="102923"/>
                  </a:cubicBezTo>
                  <a:cubicBezTo>
                    <a:pt x="19085" y="89320"/>
                    <a:pt x="30109" y="78292"/>
                    <a:pt x="43712" y="78282"/>
                  </a:cubicBezTo>
                  <a:cubicBezTo>
                    <a:pt x="45424" y="78286"/>
                    <a:pt x="47132" y="78464"/>
                    <a:pt x="48808" y="78815"/>
                  </a:cubicBezTo>
                  <a:cubicBezTo>
                    <a:pt x="51517" y="79363"/>
                    <a:pt x="54332" y="78718"/>
                    <a:pt x="56532" y="77043"/>
                  </a:cubicBezTo>
                  <a:cubicBezTo>
                    <a:pt x="58847" y="75272"/>
                    <a:pt x="60222" y="72538"/>
                    <a:pt x="60266" y="69623"/>
                  </a:cubicBezTo>
                  <a:cubicBezTo>
                    <a:pt x="60990" y="14979"/>
                    <a:pt x="139257" y="-585"/>
                    <a:pt x="163298" y="50145"/>
                  </a:cubicBezTo>
                  <a:cubicBezTo>
                    <a:pt x="165034" y="53657"/>
                    <a:pt x="168703" y="55791"/>
                    <a:pt x="172614" y="55565"/>
                  </a:cubicBezTo>
                  <a:cubicBezTo>
                    <a:pt x="183302" y="55140"/>
                    <a:pt x="193600" y="59611"/>
                    <a:pt x="200588" y="67709"/>
                  </a:cubicBezTo>
                  <a:cubicBezTo>
                    <a:pt x="207030" y="75035"/>
                    <a:pt x="210241" y="84652"/>
                    <a:pt x="209494" y="94379"/>
                  </a:cubicBezTo>
                  <a:cubicBezTo>
                    <a:pt x="209205" y="104125"/>
                    <a:pt x="204577" y="113232"/>
                    <a:pt x="196874" y="119211"/>
                  </a:cubicBezTo>
                  <a:cubicBezTo>
                    <a:pt x="194171" y="121367"/>
                    <a:pt x="192929" y="124873"/>
                    <a:pt x="193673" y="128250"/>
                  </a:cubicBezTo>
                  <a:lnTo>
                    <a:pt x="193769" y="128697"/>
                  </a:lnTo>
                  <a:cubicBezTo>
                    <a:pt x="194576" y="133630"/>
                    <a:pt x="199229" y="136973"/>
                    <a:pt x="204161" y="136165"/>
                  </a:cubicBezTo>
                  <a:cubicBezTo>
                    <a:pt x="205634" y="135923"/>
                    <a:pt x="207025" y="135321"/>
                    <a:pt x="208208" y="134413"/>
                  </a:cubicBezTo>
                  <a:cubicBezTo>
                    <a:pt x="221183" y="124607"/>
                    <a:pt x="228757" y="109242"/>
                    <a:pt x="228630" y="92979"/>
                  </a:cubicBezTo>
                  <a:cubicBezTo>
                    <a:pt x="229445" y="64081"/>
                    <a:pt x="207709" y="39504"/>
                    <a:pt x="178929" y="36781"/>
                  </a:cubicBezTo>
                  <a:cubicBezTo>
                    <a:pt x="178178" y="36708"/>
                    <a:pt x="177507" y="36284"/>
                    <a:pt x="177119" y="35638"/>
                  </a:cubicBezTo>
                  <a:cubicBezTo>
                    <a:pt x="156373" y="946"/>
                    <a:pt x="111433" y="-10360"/>
                    <a:pt x="76740" y="10386"/>
                  </a:cubicBezTo>
                  <a:cubicBezTo>
                    <a:pt x="59433" y="20735"/>
                    <a:pt x="47163" y="37767"/>
                    <a:pt x="42826" y="57460"/>
                  </a:cubicBezTo>
                  <a:cubicBezTo>
                    <a:pt x="42599" y="58491"/>
                    <a:pt x="41718" y="59249"/>
                    <a:pt x="40664" y="59317"/>
                  </a:cubicBezTo>
                  <a:cubicBezTo>
                    <a:pt x="26286" y="60381"/>
                    <a:pt x="13328" y="68381"/>
                    <a:pt x="5936" y="80758"/>
                  </a:cubicBezTo>
                  <a:cubicBezTo>
                    <a:pt x="1773" y="87801"/>
                    <a:pt x="-277" y="95891"/>
                    <a:pt x="30" y="104066"/>
                  </a:cubicBezTo>
                  <a:cubicBezTo>
                    <a:pt x="-172" y="115061"/>
                    <a:pt x="4069" y="125671"/>
                    <a:pt x="11793" y="133498"/>
                  </a:cubicBezTo>
                  <a:cubicBezTo>
                    <a:pt x="14484" y="136127"/>
                    <a:pt x="17526" y="138371"/>
                    <a:pt x="20833" y="140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1083D41-6952-6D06-BC1D-DB5BFD724F68}"/>
                </a:ext>
              </a:extLst>
            </p:cNvPr>
            <p:cNvSpPr/>
            <p:nvPr/>
          </p:nvSpPr>
          <p:spPr>
            <a:xfrm>
              <a:off x="12175150" y="6882393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7 w 28575"/>
                <a:gd name="connsiteY1" fmla="*/ 28575 h 28575"/>
                <a:gd name="connsiteX2" fmla="*/ 0 w 28575"/>
                <a:gd name="connsiteY2" fmla="*/ 14288 h 28575"/>
                <a:gd name="connsiteX3" fmla="*/ 14287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9853DA-27F1-5D0F-E12C-E9166124B443}"/>
                </a:ext>
              </a:extLst>
            </p:cNvPr>
            <p:cNvSpPr/>
            <p:nvPr/>
          </p:nvSpPr>
          <p:spPr>
            <a:xfrm>
              <a:off x="12129942" y="6830282"/>
              <a:ext cx="119043" cy="132806"/>
            </a:xfrm>
            <a:custGeom>
              <a:avLst/>
              <a:gdLst>
                <a:gd name="connsiteX0" fmla="*/ 116674 w 119043"/>
                <a:gd name="connsiteY0" fmla="*/ 99641 h 132806"/>
                <a:gd name="connsiteX1" fmla="*/ 114436 w 119043"/>
                <a:gd name="connsiteY1" fmla="*/ 79524 h 132806"/>
                <a:gd name="connsiteX2" fmla="*/ 105035 w 119043"/>
                <a:gd name="connsiteY2" fmla="*/ 69389 h 132806"/>
                <a:gd name="connsiteX3" fmla="*/ 105035 w 119043"/>
                <a:gd name="connsiteY3" fmla="*/ 63427 h 132806"/>
                <a:gd name="connsiteX4" fmla="*/ 114436 w 119043"/>
                <a:gd name="connsiteY4" fmla="*/ 53282 h 132806"/>
                <a:gd name="connsiteX5" fmla="*/ 113563 w 119043"/>
                <a:gd name="connsiteY5" fmla="*/ 29280 h 132806"/>
                <a:gd name="connsiteX6" fmla="*/ 98243 w 119043"/>
                <a:gd name="connsiteY6" fmla="*/ 25155 h 132806"/>
                <a:gd name="connsiteX7" fmla="*/ 84813 w 119043"/>
                <a:gd name="connsiteY7" fmla="*/ 28270 h 132806"/>
                <a:gd name="connsiteX8" fmla="*/ 79727 w 119043"/>
                <a:gd name="connsiteY8" fmla="*/ 25308 h 132806"/>
                <a:gd name="connsiteX9" fmla="*/ 75688 w 119043"/>
                <a:gd name="connsiteY9" fmla="*/ 12049 h 132806"/>
                <a:gd name="connsiteX10" fmla="*/ 54633 w 119043"/>
                <a:gd name="connsiteY10" fmla="*/ 719 h 132806"/>
                <a:gd name="connsiteX11" fmla="*/ 43303 w 119043"/>
                <a:gd name="connsiteY11" fmla="*/ 12049 h 132806"/>
                <a:gd name="connsiteX12" fmla="*/ 39265 w 119043"/>
                <a:gd name="connsiteY12" fmla="*/ 25308 h 132806"/>
                <a:gd name="connsiteX13" fmla="*/ 34188 w 119043"/>
                <a:gd name="connsiteY13" fmla="*/ 28270 h 132806"/>
                <a:gd name="connsiteX14" fmla="*/ 20748 w 119043"/>
                <a:gd name="connsiteY14" fmla="*/ 25155 h 132806"/>
                <a:gd name="connsiteX15" fmla="*/ 430 w 119043"/>
                <a:gd name="connsiteY15" fmla="*/ 37962 h 132806"/>
                <a:gd name="connsiteX16" fmla="*/ 4555 w 119043"/>
                <a:gd name="connsiteY16" fmla="*/ 53282 h 132806"/>
                <a:gd name="connsiteX17" fmla="*/ 13957 w 119043"/>
                <a:gd name="connsiteY17" fmla="*/ 63427 h 132806"/>
                <a:gd name="connsiteX18" fmla="*/ 13957 w 119043"/>
                <a:gd name="connsiteY18" fmla="*/ 69389 h 132806"/>
                <a:gd name="connsiteX19" fmla="*/ 4546 w 119043"/>
                <a:gd name="connsiteY19" fmla="*/ 79524 h 132806"/>
                <a:gd name="connsiteX20" fmla="*/ 5419 w 119043"/>
                <a:gd name="connsiteY20" fmla="*/ 103526 h 132806"/>
                <a:gd name="connsiteX21" fmla="*/ 20738 w 119043"/>
                <a:gd name="connsiteY21" fmla="*/ 107651 h 132806"/>
                <a:gd name="connsiteX22" fmla="*/ 34178 w 119043"/>
                <a:gd name="connsiteY22" fmla="*/ 104536 h 132806"/>
                <a:gd name="connsiteX23" fmla="*/ 39255 w 119043"/>
                <a:gd name="connsiteY23" fmla="*/ 107499 h 132806"/>
                <a:gd name="connsiteX24" fmla="*/ 43294 w 119043"/>
                <a:gd name="connsiteY24" fmla="*/ 120758 h 132806"/>
                <a:gd name="connsiteX25" fmla="*/ 64349 w 119043"/>
                <a:gd name="connsiteY25" fmla="*/ 132088 h 132806"/>
                <a:gd name="connsiteX26" fmla="*/ 75679 w 119043"/>
                <a:gd name="connsiteY26" fmla="*/ 120758 h 132806"/>
                <a:gd name="connsiteX27" fmla="*/ 79717 w 119043"/>
                <a:gd name="connsiteY27" fmla="*/ 107499 h 132806"/>
                <a:gd name="connsiteX28" fmla="*/ 84794 w 119043"/>
                <a:gd name="connsiteY28" fmla="*/ 104536 h 132806"/>
                <a:gd name="connsiteX29" fmla="*/ 98234 w 119043"/>
                <a:gd name="connsiteY29" fmla="*/ 107651 h 132806"/>
                <a:gd name="connsiteX30" fmla="*/ 116674 w 119043"/>
                <a:gd name="connsiteY30" fmla="*/ 99641 h 132806"/>
                <a:gd name="connsiteX31" fmla="*/ 59524 w 119043"/>
                <a:gd name="connsiteY31" fmla="*/ 94973 h 132806"/>
                <a:gd name="connsiteX32" fmla="*/ 30949 w 119043"/>
                <a:gd name="connsiteY32" fmla="*/ 66398 h 132806"/>
                <a:gd name="connsiteX33" fmla="*/ 59524 w 119043"/>
                <a:gd name="connsiteY33" fmla="*/ 37823 h 132806"/>
                <a:gd name="connsiteX34" fmla="*/ 88099 w 119043"/>
                <a:gd name="connsiteY34" fmla="*/ 66398 h 132806"/>
                <a:gd name="connsiteX35" fmla="*/ 59524 w 119043"/>
                <a:gd name="connsiteY35" fmla="*/ 94973 h 132806"/>
                <a:gd name="connsiteX36" fmla="*/ 59496 w 119043"/>
                <a:gd name="connsiteY36" fmla="*/ 94973 h 13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9043" h="132806">
                  <a:moveTo>
                    <a:pt x="116674" y="99641"/>
                  </a:moveTo>
                  <a:cubicBezTo>
                    <a:pt x="120527" y="93192"/>
                    <a:pt x="119612" y="84967"/>
                    <a:pt x="114436" y="79524"/>
                  </a:cubicBezTo>
                  <a:lnTo>
                    <a:pt x="105035" y="69389"/>
                  </a:lnTo>
                  <a:cubicBezTo>
                    <a:pt x="103492" y="67701"/>
                    <a:pt x="103492" y="65114"/>
                    <a:pt x="105035" y="63427"/>
                  </a:cubicBezTo>
                  <a:lnTo>
                    <a:pt x="114436" y="53282"/>
                  </a:lnTo>
                  <a:cubicBezTo>
                    <a:pt x="120822" y="46414"/>
                    <a:pt x="120432" y="35668"/>
                    <a:pt x="113563" y="29280"/>
                  </a:cubicBezTo>
                  <a:cubicBezTo>
                    <a:pt x="109452" y="25458"/>
                    <a:pt x="103718" y="23914"/>
                    <a:pt x="98243" y="25155"/>
                  </a:cubicBezTo>
                  <a:lnTo>
                    <a:pt x="84813" y="28270"/>
                  </a:lnTo>
                  <a:cubicBezTo>
                    <a:pt x="82605" y="28757"/>
                    <a:pt x="80393" y="27469"/>
                    <a:pt x="79727" y="25308"/>
                  </a:cubicBezTo>
                  <a:lnTo>
                    <a:pt x="75688" y="12049"/>
                  </a:lnTo>
                  <a:cubicBezTo>
                    <a:pt x="73003" y="3106"/>
                    <a:pt x="63576" y="-1967"/>
                    <a:pt x="54633" y="719"/>
                  </a:cubicBezTo>
                  <a:cubicBezTo>
                    <a:pt x="49193" y="2353"/>
                    <a:pt x="44937" y="6609"/>
                    <a:pt x="43303" y="12049"/>
                  </a:cubicBezTo>
                  <a:lnTo>
                    <a:pt x="39265" y="25308"/>
                  </a:lnTo>
                  <a:cubicBezTo>
                    <a:pt x="38622" y="27482"/>
                    <a:pt x="36397" y="28781"/>
                    <a:pt x="34188" y="28270"/>
                  </a:cubicBezTo>
                  <a:lnTo>
                    <a:pt x="20748" y="25155"/>
                  </a:lnTo>
                  <a:cubicBezTo>
                    <a:pt x="11601" y="23082"/>
                    <a:pt x="2504" y="28816"/>
                    <a:pt x="430" y="37962"/>
                  </a:cubicBezTo>
                  <a:cubicBezTo>
                    <a:pt x="-811" y="43437"/>
                    <a:pt x="733" y="49171"/>
                    <a:pt x="4555" y="53282"/>
                  </a:cubicBezTo>
                  <a:lnTo>
                    <a:pt x="13957" y="63427"/>
                  </a:lnTo>
                  <a:cubicBezTo>
                    <a:pt x="15499" y="65114"/>
                    <a:pt x="15499" y="67701"/>
                    <a:pt x="13957" y="69389"/>
                  </a:cubicBezTo>
                  <a:lnTo>
                    <a:pt x="4546" y="79524"/>
                  </a:lnTo>
                  <a:cubicBezTo>
                    <a:pt x="-1841" y="86392"/>
                    <a:pt x="-1450" y="97138"/>
                    <a:pt x="5419" y="103526"/>
                  </a:cubicBezTo>
                  <a:cubicBezTo>
                    <a:pt x="9530" y="107348"/>
                    <a:pt x="15264" y="108892"/>
                    <a:pt x="20738" y="107651"/>
                  </a:cubicBezTo>
                  <a:lnTo>
                    <a:pt x="34178" y="104536"/>
                  </a:lnTo>
                  <a:cubicBezTo>
                    <a:pt x="36385" y="104040"/>
                    <a:pt x="38601" y="105333"/>
                    <a:pt x="39255" y="107499"/>
                  </a:cubicBezTo>
                  <a:lnTo>
                    <a:pt x="43294" y="120758"/>
                  </a:lnTo>
                  <a:cubicBezTo>
                    <a:pt x="45979" y="129701"/>
                    <a:pt x="55406" y="134773"/>
                    <a:pt x="64349" y="132088"/>
                  </a:cubicBezTo>
                  <a:cubicBezTo>
                    <a:pt x="69788" y="130454"/>
                    <a:pt x="74045" y="126197"/>
                    <a:pt x="75679" y="120758"/>
                  </a:cubicBezTo>
                  <a:lnTo>
                    <a:pt x="79717" y="107499"/>
                  </a:lnTo>
                  <a:cubicBezTo>
                    <a:pt x="80347" y="105315"/>
                    <a:pt x="82582" y="104010"/>
                    <a:pt x="84794" y="104536"/>
                  </a:cubicBezTo>
                  <a:lnTo>
                    <a:pt x="98234" y="107651"/>
                  </a:lnTo>
                  <a:cubicBezTo>
                    <a:pt x="105482" y="109433"/>
                    <a:pt x="113029" y="106155"/>
                    <a:pt x="116674" y="99641"/>
                  </a:cubicBezTo>
                  <a:close/>
                  <a:moveTo>
                    <a:pt x="59524" y="94973"/>
                  </a:moveTo>
                  <a:cubicBezTo>
                    <a:pt x="43742" y="94973"/>
                    <a:pt x="30949" y="82180"/>
                    <a:pt x="30949" y="66398"/>
                  </a:cubicBezTo>
                  <a:cubicBezTo>
                    <a:pt x="30949" y="50616"/>
                    <a:pt x="43742" y="37823"/>
                    <a:pt x="59524" y="37823"/>
                  </a:cubicBezTo>
                  <a:cubicBezTo>
                    <a:pt x="75306" y="37823"/>
                    <a:pt x="88099" y="50616"/>
                    <a:pt x="88099" y="66398"/>
                  </a:cubicBezTo>
                  <a:cubicBezTo>
                    <a:pt x="88099" y="82180"/>
                    <a:pt x="75306" y="94973"/>
                    <a:pt x="59524" y="94973"/>
                  </a:cubicBezTo>
                  <a:cubicBezTo>
                    <a:pt x="59515" y="94973"/>
                    <a:pt x="59505" y="94973"/>
                    <a:pt x="59496" y="949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9B24447-6185-2B10-18D8-BEDAC73D9D8F}"/>
              </a:ext>
            </a:extLst>
          </p:cNvPr>
          <p:cNvSpPr/>
          <p:nvPr/>
        </p:nvSpPr>
        <p:spPr>
          <a:xfrm>
            <a:off x="5766513" y="3269037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305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834B76-5979-A272-340A-E5647722EA4E}"/>
              </a:ext>
            </a:extLst>
          </p:cNvPr>
          <p:cNvSpPr/>
          <p:nvPr/>
        </p:nvSpPr>
        <p:spPr>
          <a:xfrm>
            <a:off x="7436945" y="3269037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305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21" name="Graphic 11">
            <a:extLst>
              <a:ext uri="{FF2B5EF4-FFF2-40B4-BE49-F238E27FC236}">
                <a16:creationId xmlns:a16="http://schemas.microsoft.com/office/drawing/2014/main" id="{57B82149-B095-62E6-2C4F-FE05BF843493}"/>
              </a:ext>
            </a:extLst>
          </p:cNvPr>
          <p:cNvGrpSpPr/>
          <p:nvPr/>
        </p:nvGrpSpPr>
        <p:grpSpPr>
          <a:xfrm>
            <a:off x="8000547" y="3410370"/>
            <a:ext cx="333999" cy="333987"/>
            <a:chOff x="12075319" y="6743707"/>
            <a:chExt cx="228600" cy="228592"/>
          </a:xfrm>
          <a:solidFill>
            <a:srgbClr val="365969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95BB6F0-3FB2-888A-253B-55FC7AE7139C}"/>
                </a:ext>
              </a:extLst>
            </p:cNvPr>
            <p:cNvSpPr/>
            <p:nvPr/>
          </p:nvSpPr>
          <p:spPr>
            <a:xfrm>
              <a:off x="12103894" y="6819900"/>
              <a:ext cx="66675" cy="114300"/>
            </a:xfrm>
            <a:custGeom>
              <a:avLst/>
              <a:gdLst>
                <a:gd name="connsiteX0" fmla="*/ 0 w 66675"/>
                <a:gd name="connsiteY0" fmla="*/ 109538 h 114300"/>
                <a:gd name="connsiteX1" fmla="*/ 4763 w 66675"/>
                <a:gd name="connsiteY1" fmla="*/ 114300 h 114300"/>
                <a:gd name="connsiteX2" fmla="*/ 61913 w 66675"/>
                <a:gd name="connsiteY2" fmla="*/ 114300 h 114300"/>
                <a:gd name="connsiteX3" fmla="*/ 66675 w 66675"/>
                <a:gd name="connsiteY3" fmla="*/ 109538 h 114300"/>
                <a:gd name="connsiteX4" fmla="*/ 66675 w 66675"/>
                <a:gd name="connsiteY4" fmla="*/ 55474 h 114300"/>
                <a:gd name="connsiteX5" fmla="*/ 66027 w 66675"/>
                <a:gd name="connsiteY5" fmla="*/ 53845 h 114300"/>
                <a:gd name="connsiteX6" fmla="*/ 54083 w 66675"/>
                <a:gd name="connsiteY6" fmla="*/ 37652 h 114300"/>
                <a:gd name="connsiteX7" fmla="*/ 52747 w 66675"/>
                <a:gd name="connsiteY7" fmla="*/ 37484 h 114300"/>
                <a:gd name="connsiteX8" fmla="*/ 52388 w 66675"/>
                <a:gd name="connsiteY8" fmla="*/ 38100 h 114300"/>
                <a:gd name="connsiteX9" fmla="*/ 33327 w 66675"/>
                <a:gd name="connsiteY9" fmla="*/ 57140 h 114300"/>
                <a:gd name="connsiteX10" fmla="*/ 14288 w 66675"/>
                <a:gd name="connsiteY10" fmla="*/ 38079 h 114300"/>
                <a:gd name="connsiteX11" fmla="*/ 33348 w 66675"/>
                <a:gd name="connsiteY11" fmla="*/ 19039 h 114300"/>
                <a:gd name="connsiteX12" fmla="*/ 42682 w 66675"/>
                <a:gd name="connsiteY12" fmla="*/ 21488 h 114300"/>
                <a:gd name="connsiteX13" fmla="*/ 45924 w 66675"/>
                <a:gd name="connsiteY13" fmla="*/ 20579 h 114300"/>
                <a:gd name="connsiteX14" fmla="*/ 46139 w 66675"/>
                <a:gd name="connsiteY14" fmla="*/ 18764 h 114300"/>
                <a:gd name="connsiteX15" fmla="*/ 43148 w 66675"/>
                <a:gd name="connsiteY15" fmla="*/ 2191 h 114300"/>
                <a:gd name="connsiteX16" fmla="*/ 40767 w 66675"/>
                <a:gd name="connsiteY16" fmla="*/ 0 h 114300"/>
                <a:gd name="connsiteX17" fmla="*/ 2381 w 66675"/>
                <a:gd name="connsiteY17" fmla="*/ 0 h 114300"/>
                <a:gd name="connsiteX18" fmla="*/ 0 w 66675"/>
                <a:gd name="connsiteY18" fmla="*/ 2381 h 114300"/>
                <a:gd name="connsiteX19" fmla="*/ 33338 w 66675"/>
                <a:gd name="connsiteY19" fmla="*/ 71438 h 114300"/>
                <a:gd name="connsiteX20" fmla="*/ 47625 w 66675"/>
                <a:gd name="connsiteY20" fmla="*/ 85725 h 114300"/>
                <a:gd name="connsiteX21" fmla="*/ 33338 w 66675"/>
                <a:gd name="connsiteY21" fmla="*/ 100013 h 114300"/>
                <a:gd name="connsiteX22" fmla="*/ 19050 w 66675"/>
                <a:gd name="connsiteY22" fmla="*/ 85725 h 114300"/>
                <a:gd name="connsiteX23" fmla="*/ 33338 w 66675"/>
                <a:gd name="connsiteY23" fmla="*/ 7143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5" h="114300">
                  <a:moveTo>
                    <a:pt x="0" y="109538"/>
                  </a:moveTo>
                  <a:cubicBezTo>
                    <a:pt x="0" y="112167"/>
                    <a:pt x="2132" y="114300"/>
                    <a:pt x="4763" y="114300"/>
                  </a:cubicBezTo>
                  <a:lnTo>
                    <a:pt x="61913" y="114300"/>
                  </a:lnTo>
                  <a:cubicBezTo>
                    <a:pt x="64543" y="114300"/>
                    <a:pt x="66675" y="112167"/>
                    <a:pt x="66675" y="109538"/>
                  </a:cubicBezTo>
                  <a:lnTo>
                    <a:pt x="66675" y="55474"/>
                  </a:lnTo>
                  <a:cubicBezTo>
                    <a:pt x="66674" y="54868"/>
                    <a:pt x="66442" y="54286"/>
                    <a:pt x="66027" y="53845"/>
                  </a:cubicBezTo>
                  <a:cubicBezTo>
                    <a:pt x="61427" y="48933"/>
                    <a:pt x="57418" y="43498"/>
                    <a:pt x="54083" y="37652"/>
                  </a:cubicBezTo>
                  <a:cubicBezTo>
                    <a:pt x="53761" y="37237"/>
                    <a:pt x="53162" y="37161"/>
                    <a:pt x="52747" y="37484"/>
                  </a:cubicBezTo>
                  <a:cubicBezTo>
                    <a:pt x="52552" y="37634"/>
                    <a:pt x="52423" y="37855"/>
                    <a:pt x="52388" y="38100"/>
                  </a:cubicBezTo>
                  <a:cubicBezTo>
                    <a:pt x="52382" y="48621"/>
                    <a:pt x="43848" y="57145"/>
                    <a:pt x="33327" y="57140"/>
                  </a:cubicBezTo>
                  <a:cubicBezTo>
                    <a:pt x="22806" y="57134"/>
                    <a:pt x="14282" y="48599"/>
                    <a:pt x="14288" y="38079"/>
                  </a:cubicBezTo>
                  <a:cubicBezTo>
                    <a:pt x="14293" y="27558"/>
                    <a:pt x="22827" y="19034"/>
                    <a:pt x="33348" y="19039"/>
                  </a:cubicBezTo>
                  <a:cubicBezTo>
                    <a:pt x="36618" y="19041"/>
                    <a:pt x="39832" y="19884"/>
                    <a:pt x="42682" y="21488"/>
                  </a:cubicBezTo>
                  <a:cubicBezTo>
                    <a:pt x="43828" y="22132"/>
                    <a:pt x="45280" y="21725"/>
                    <a:pt x="45924" y="20579"/>
                  </a:cubicBezTo>
                  <a:cubicBezTo>
                    <a:pt x="46234" y="20026"/>
                    <a:pt x="46311" y="19374"/>
                    <a:pt x="46139" y="18764"/>
                  </a:cubicBezTo>
                  <a:cubicBezTo>
                    <a:pt x="44596" y="13352"/>
                    <a:pt x="43594" y="7801"/>
                    <a:pt x="43148" y="2191"/>
                  </a:cubicBezTo>
                  <a:cubicBezTo>
                    <a:pt x="43044" y="953"/>
                    <a:pt x="42009" y="1"/>
                    <a:pt x="40767" y="0"/>
                  </a:cubicBezTo>
                  <a:lnTo>
                    <a:pt x="2381" y="0"/>
                  </a:lnTo>
                  <a:cubicBezTo>
                    <a:pt x="1066" y="0"/>
                    <a:pt x="0" y="1066"/>
                    <a:pt x="0" y="2381"/>
                  </a:cubicBezTo>
                  <a:close/>
                  <a:moveTo>
                    <a:pt x="33338" y="71438"/>
                  </a:moveTo>
                  <a:cubicBezTo>
                    <a:pt x="41228" y="71438"/>
                    <a:pt x="47625" y="77834"/>
                    <a:pt x="47625" y="85725"/>
                  </a:cubicBezTo>
                  <a:cubicBezTo>
                    <a:pt x="47625" y="93616"/>
                    <a:pt x="41228" y="100013"/>
                    <a:pt x="33338" y="100013"/>
                  </a:cubicBezTo>
                  <a:cubicBezTo>
                    <a:pt x="25447" y="100013"/>
                    <a:pt x="19050" y="93616"/>
                    <a:pt x="19050" y="85725"/>
                  </a:cubicBezTo>
                  <a:cubicBezTo>
                    <a:pt x="19050" y="77834"/>
                    <a:pt x="25447" y="71438"/>
                    <a:pt x="33338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1A0C440-8FF3-83F6-D266-B68FD7631578}"/>
                </a:ext>
              </a:extLst>
            </p:cNvPr>
            <p:cNvSpPr/>
            <p:nvPr/>
          </p:nvSpPr>
          <p:spPr>
            <a:xfrm>
              <a:off x="12075319" y="6743707"/>
              <a:ext cx="228600" cy="228592"/>
            </a:xfrm>
            <a:custGeom>
              <a:avLst/>
              <a:gdLst>
                <a:gd name="connsiteX0" fmla="*/ 228600 w 228600"/>
                <a:gd name="connsiteY0" fmla="*/ 71430 h 228592"/>
                <a:gd name="connsiteX1" fmla="*/ 157155 w 228600"/>
                <a:gd name="connsiteY1" fmla="*/ 0 h 228592"/>
                <a:gd name="connsiteX2" fmla="*/ 85725 w 228600"/>
                <a:gd name="connsiteY2" fmla="*/ 71445 h 228592"/>
                <a:gd name="connsiteX3" fmla="*/ 141027 w 228600"/>
                <a:gd name="connsiteY3" fmla="*/ 141029 h 228592"/>
                <a:gd name="connsiteX4" fmla="*/ 142875 w 228600"/>
                <a:gd name="connsiteY4" fmla="*/ 143353 h 228592"/>
                <a:gd name="connsiteX5" fmla="*/ 142875 w 228600"/>
                <a:gd name="connsiteY5" fmla="*/ 164260 h 228592"/>
                <a:gd name="connsiteX6" fmla="*/ 140513 w 228600"/>
                <a:gd name="connsiteY6" fmla="*/ 166642 h 228592"/>
                <a:gd name="connsiteX7" fmla="*/ 140484 w 228600"/>
                <a:gd name="connsiteY7" fmla="*/ 166642 h 228592"/>
                <a:gd name="connsiteX8" fmla="*/ 126197 w 228600"/>
                <a:gd name="connsiteY8" fmla="*/ 166642 h 228592"/>
                <a:gd name="connsiteX9" fmla="*/ 123825 w 228600"/>
                <a:gd name="connsiteY9" fmla="*/ 164260 h 228592"/>
                <a:gd name="connsiteX10" fmla="*/ 123825 w 228600"/>
                <a:gd name="connsiteY10" fmla="*/ 151992 h 228592"/>
                <a:gd name="connsiteX11" fmla="*/ 122406 w 228600"/>
                <a:gd name="connsiteY11" fmla="*/ 149821 h 228592"/>
                <a:gd name="connsiteX12" fmla="*/ 108509 w 228600"/>
                <a:gd name="connsiteY12" fmla="*/ 142010 h 228592"/>
                <a:gd name="connsiteX13" fmla="*/ 106051 w 228600"/>
                <a:gd name="connsiteY13" fmla="*/ 141867 h 228592"/>
                <a:gd name="connsiteX14" fmla="*/ 104775 w 228600"/>
                <a:gd name="connsiteY14" fmla="*/ 143972 h 228592"/>
                <a:gd name="connsiteX15" fmla="*/ 104775 w 228600"/>
                <a:gd name="connsiteY15" fmla="*/ 185730 h 228592"/>
                <a:gd name="connsiteX16" fmla="*/ 90488 w 228600"/>
                <a:gd name="connsiteY16" fmla="*/ 200017 h 228592"/>
                <a:gd name="connsiteX17" fmla="*/ 33338 w 228600"/>
                <a:gd name="connsiteY17" fmla="*/ 200017 h 228592"/>
                <a:gd name="connsiteX18" fmla="*/ 19050 w 228600"/>
                <a:gd name="connsiteY18" fmla="*/ 185730 h 228592"/>
                <a:gd name="connsiteX19" fmla="*/ 19050 w 228600"/>
                <a:gd name="connsiteY19" fmla="*/ 78574 h 228592"/>
                <a:gd name="connsiteX20" fmla="*/ 16669 w 228600"/>
                <a:gd name="connsiteY20" fmla="*/ 76192 h 228592"/>
                <a:gd name="connsiteX21" fmla="*/ 14288 w 228600"/>
                <a:gd name="connsiteY21" fmla="*/ 76192 h 228592"/>
                <a:gd name="connsiteX22" fmla="*/ 0 w 228600"/>
                <a:gd name="connsiteY22" fmla="*/ 90480 h 228592"/>
                <a:gd name="connsiteX23" fmla="*/ 0 w 228600"/>
                <a:gd name="connsiteY23" fmla="*/ 204780 h 228592"/>
                <a:gd name="connsiteX24" fmla="*/ 23813 w 228600"/>
                <a:gd name="connsiteY24" fmla="*/ 228592 h 228592"/>
                <a:gd name="connsiteX25" fmla="*/ 100013 w 228600"/>
                <a:gd name="connsiteY25" fmla="*/ 228592 h 228592"/>
                <a:gd name="connsiteX26" fmla="*/ 123825 w 228600"/>
                <a:gd name="connsiteY26" fmla="*/ 204780 h 228592"/>
                <a:gd name="connsiteX27" fmla="*/ 123825 w 228600"/>
                <a:gd name="connsiteY27" fmla="*/ 188044 h 228592"/>
                <a:gd name="connsiteX28" fmla="*/ 126187 w 228600"/>
                <a:gd name="connsiteY28" fmla="*/ 185663 h 228592"/>
                <a:gd name="connsiteX29" fmla="*/ 126216 w 228600"/>
                <a:gd name="connsiteY29" fmla="*/ 185663 h 228592"/>
                <a:gd name="connsiteX30" fmla="*/ 140503 w 228600"/>
                <a:gd name="connsiteY30" fmla="*/ 185663 h 228592"/>
                <a:gd name="connsiteX31" fmla="*/ 142875 w 228600"/>
                <a:gd name="connsiteY31" fmla="*/ 188044 h 228592"/>
                <a:gd name="connsiteX32" fmla="*/ 142875 w 228600"/>
                <a:gd name="connsiteY32" fmla="*/ 204780 h 228592"/>
                <a:gd name="connsiteX33" fmla="*/ 157163 w 228600"/>
                <a:gd name="connsiteY33" fmla="*/ 219067 h 228592"/>
                <a:gd name="connsiteX34" fmla="*/ 171450 w 228600"/>
                <a:gd name="connsiteY34" fmla="*/ 204780 h 228592"/>
                <a:gd name="connsiteX35" fmla="*/ 171450 w 228600"/>
                <a:gd name="connsiteY35" fmla="*/ 143353 h 228592"/>
                <a:gd name="connsiteX36" fmla="*/ 173298 w 228600"/>
                <a:gd name="connsiteY36" fmla="*/ 141029 h 228592"/>
                <a:gd name="connsiteX37" fmla="*/ 228600 w 228600"/>
                <a:gd name="connsiteY37" fmla="*/ 71430 h 228592"/>
                <a:gd name="connsiteX38" fmla="*/ 104775 w 228600"/>
                <a:gd name="connsiteY38" fmla="*/ 71430 h 228592"/>
                <a:gd name="connsiteX39" fmla="*/ 157163 w 228600"/>
                <a:gd name="connsiteY39" fmla="*/ 19042 h 228592"/>
                <a:gd name="connsiteX40" fmla="*/ 209550 w 228600"/>
                <a:gd name="connsiteY40" fmla="*/ 71430 h 228592"/>
                <a:gd name="connsiteX41" fmla="*/ 157163 w 228600"/>
                <a:gd name="connsiteY41" fmla="*/ 123817 h 228592"/>
                <a:gd name="connsiteX42" fmla="*/ 104775 w 228600"/>
                <a:gd name="connsiteY42" fmla="*/ 71430 h 22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8600" h="228592">
                  <a:moveTo>
                    <a:pt x="228600" y="71430"/>
                  </a:moveTo>
                  <a:cubicBezTo>
                    <a:pt x="228595" y="31976"/>
                    <a:pt x="196608" y="-4"/>
                    <a:pt x="157155" y="0"/>
                  </a:cubicBezTo>
                  <a:cubicBezTo>
                    <a:pt x="117701" y="4"/>
                    <a:pt x="85721" y="31991"/>
                    <a:pt x="85725" y="71445"/>
                  </a:cubicBezTo>
                  <a:cubicBezTo>
                    <a:pt x="85729" y="104680"/>
                    <a:pt x="108652" y="133522"/>
                    <a:pt x="141027" y="141029"/>
                  </a:cubicBezTo>
                  <a:cubicBezTo>
                    <a:pt x="142108" y="141281"/>
                    <a:pt x="142873" y="142243"/>
                    <a:pt x="142875" y="143353"/>
                  </a:cubicBezTo>
                  <a:lnTo>
                    <a:pt x="142875" y="164260"/>
                  </a:lnTo>
                  <a:cubicBezTo>
                    <a:pt x="142881" y="165570"/>
                    <a:pt x="141822" y="166636"/>
                    <a:pt x="140513" y="166642"/>
                  </a:cubicBezTo>
                  <a:cubicBezTo>
                    <a:pt x="140503" y="166642"/>
                    <a:pt x="140494" y="166642"/>
                    <a:pt x="140484" y="166642"/>
                  </a:cubicBezTo>
                  <a:lnTo>
                    <a:pt x="126197" y="166642"/>
                  </a:lnTo>
                  <a:cubicBezTo>
                    <a:pt x="124887" y="166631"/>
                    <a:pt x="123830" y="165570"/>
                    <a:pt x="123825" y="164260"/>
                  </a:cubicBezTo>
                  <a:lnTo>
                    <a:pt x="123825" y="151992"/>
                  </a:lnTo>
                  <a:cubicBezTo>
                    <a:pt x="123827" y="151050"/>
                    <a:pt x="123270" y="150197"/>
                    <a:pt x="122406" y="149821"/>
                  </a:cubicBezTo>
                  <a:cubicBezTo>
                    <a:pt x="117540" y="147655"/>
                    <a:pt x="112888" y="145040"/>
                    <a:pt x="108509" y="142010"/>
                  </a:cubicBezTo>
                  <a:cubicBezTo>
                    <a:pt x="107778" y="141514"/>
                    <a:pt x="106834" y="141459"/>
                    <a:pt x="106051" y="141867"/>
                  </a:cubicBezTo>
                  <a:cubicBezTo>
                    <a:pt x="105265" y="142274"/>
                    <a:pt x="104772" y="143086"/>
                    <a:pt x="104775" y="143972"/>
                  </a:cubicBezTo>
                  <a:lnTo>
                    <a:pt x="104775" y="185730"/>
                  </a:lnTo>
                  <a:cubicBezTo>
                    <a:pt x="104775" y="193620"/>
                    <a:pt x="98378" y="200017"/>
                    <a:pt x="90488" y="200017"/>
                  </a:cubicBezTo>
                  <a:lnTo>
                    <a:pt x="33338" y="200017"/>
                  </a:lnTo>
                  <a:cubicBezTo>
                    <a:pt x="25447" y="200017"/>
                    <a:pt x="19050" y="193620"/>
                    <a:pt x="19050" y="185730"/>
                  </a:cubicBezTo>
                  <a:lnTo>
                    <a:pt x="19050" y="78574"/>
                  </a:lnTo>
                  <a:cubicBezTo>
                    <a:pt x="19050" y="77258"/>
                    <a:pt x="17984" y="76192"/>
                    <a:pt x="16669" y="76192"/>
                  </a:cubicBezTo>
                  <a:lnTo>
                    <a:pt x="14288" y="76192"/>
                  </a:lnTo>
                  <a:cubicBezTo>
                    <a:pt x="6397" y="76192"/>
                    <a:pt x="0" y="82589"/>
                    <a:pt x="0" y="90480"/>
                  </a:cubicBezTo>
                  <a:lnTo>
                    <a:pt x="0" y="204780"/>
                  </a:lnTo>
                  <a:cubicBezTo>
                    <a:pt x="0" y="217931"/>
                    <a:pt x="10661" y="228592"/>
                    <a:pt x="23813" y="228592"/>
                  </a:cubicBezTo>
                  <a:lnTo>
                    <a:pt x="100013" y="228592"/>
                  </a:lnTo>
                  <a:cubicBezTo>
                    <a:pt x="113164" y="228592"/>
                    <a:pt x="123825" y="217931"/>
                    <a:pt x="123825" y="204780"/>
                  </a:cubicBezTo>
                  <a:lnTo>
                    <a:pt x="123825" y="188044"/>
                  </a:lnTo>
                  <a:cubicBezTo>
                    <a:pt x="123819" y="186735"/>
                    <a:pt x="124878" y="185669"/>
                    <a:pt x="126187" y="185663"/>
                  </a:cubicBezTo>
                  <a:cubicBezTo>
                    <a:pt x="126197" y="185663"/>
                    <a:pt x="126206" y="185663"/>
                    <a:pt x="126216" y="185663"/>
                  </a:cubicBezTo>
                  <a:lnTo>
                    <a:pt x="140503" y="185663"/>
                  </a:lnTo>
                  <a:cubicBezTo>
                    <a:pt x="141813" y="185674"/>
                    <a:pt x="142870" y="186735"/>
                    <a:pt x="142875" y="188044"/>
                  </a:cubicBezTo>
                  <a:lnTo>
                    <a:pt x="142875" y="204780"/>
                  </a:lnTo>
                  <a:cubicBezTo>
                    <a:pt x="142875" y="212670"/>
                    <a:pt x="149272" y="219067"/>
                    <a:pt x="157163" y="219067"/>
                  </a:cubicBezTo>
                  <a:cubicBezTo>
                    <a:pt x="165053" y="219067"/>
                    <a:pt x="171450" y="212670"/>
                    <a:pt x="171450" y="204780"/>
                  </a:cubicBezTo>
                  <a:lnTo>
                    <a:pt x="171450" y="143353"/>
                  </a:lnTo>
                  <a:cubicBezTo>
                    <a:pt x="171448" y="142242"/>
                    <a:pt x="172215" y="141278"/>
                    <a:pt x="173298" y="141029"/>
                  </a:cubicBezTo>
                  <a:cubicBezTo>
                    <a:pt x="205651" y="133477"/>
                    <a:pt x="228554" y="104653"/>
                    <a:pt x="228600" y="71430"/>
                  </a:cubicBezTo>
                  <a:close/>
                  <a:moveTo>
                    <a:pt x="104775" y="71430"/>
                  </a:moveTo>
                  <a:cubicBezTo>
                    <a:pt x="104775" y="42497"/>
                    <a:pt x="128229" y="19042"/>
                    <a:pt x="157163" y="19042"/>
                  </a:cubicBezTo>
                  <a:cubicBezTo>
                    <a:pt x="186096" y="19042"/>
                    <a:pt x="209550" y="42497"/>
                    <a:pt x="209550" y="71430"/>
                  </a:cubicBezTo>
                  <a:cubicBezTo>
                    <a:pt x="209550" y="100363"/>
                    <a:pt x="186096" y="123817"/>
                    <a:pt x="157163" y="123817"/>
                  </a:cubicBezTo>
                  <a:cubicBezTo>
                    <a:pt x="128243" y="123786"/>
                    <a:pt x="104806" y="100350"/>
                    <a:pt x="104775" y="7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0FDB27F-C7EB-A295-D2E6-3A15FE5E4A1D}"/>
                </a:ext>
              </a:extLst>
            </p:cNvPr>
            <p:cNvSpPr/>
            <p:nvPr/>
          </p:nvSpPr>
          <p:spPr>
            <a:xfrm>
              <a:off x="12213431" y="679608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87747ED-C762-99B5-9A9F-7B015A050913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6E991DB-D2DA-F30D-9A55-F278EAF44E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6E3EC7A-B329-6EED-DF45-262C9EF6B00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369667-83F7-517C-2B32-02DC2197741C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A97556-3209-15D8-B42A-3932F7B9DA60}"/>
              </a:ext>
            </a:extLst>
          </p:cNvPr>
          <p:cNvSpPr txBox="1"/>
          <p:nvPr/>
        </p:nvSpPr>
        <p:spPr>
          <a:xfrm>
            <a:off x="7391400" y="3714750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CD86D3-C79F-B11F-F304-39B13AE57DF3}"/>
              </a:ext>
            </a:extLst>
          </p:cNvPr>
          <p:cNvSpPr txBox="1"/>
          <p:nvPr/>
        </p:nvSpPr>
        <p:spPr>
          <a:xfrm>
            <a:off x="5724566" y="3714813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BBC308-0087-C812-C66D-E453A4BC21A7}"/>
              </a:ext>
            </a:extLst>
          </p:cNvPr>
          <p:cNvSpPr txBox="1"/>
          <p:nvPr/>
        </p:nvSpPr>
        <p:spPr>
          <a:xfrm>
            <a:off x="4094266" y="3739418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003C5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3C5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003C5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003C5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14CDB8-884B-2A79-5ECD-80C563E8A64F}"/>
              </a:ext>
            </a:extLst>
          </p:cNvPr>
          <p:cNvSpPr txBox="1"/>
          <p:nvPr/>
        </p:nvSpPr>
        <p:spPr>
          <a:xfrm>
            <a:off x="2427432" y="3739481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756C5A-84A3-0E37-F71B-D5788F5272BF}"/>
              </a:ext>
            </a:extLst>
          </p:cNvPr>
          <p:cNvSpPr txBox="1"/>
          <p:nvPr/>
        </p:nvSpPr>
        <p:spPr>
          <a:xfrm>
            <a:off x="4108625" y="1055172"/>
            <a:ext cx="4730836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313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9" grpId="0" animBg="1"/>
      <p:bldP spid="20" grpId="0" animBg="1"/>
      <p:bldP spid="2" grpId="0"/>
      <p:bldP spid="25" grpId="0"/>
      <p:bldP spid="27" grpId="0"/>
      <p:bldP spid="28" grpId="0"/>
      <p:bldP spid="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Rounded Rectangle 163">
            <a:extLst>
              <a:ext uri="{FF2B5EF4-FFF2-40B4-BE49-F238E27FC236}">
                <a16:creationId xmlns:a16="http://schemas.microsoft.com/office/drawing/2014/main" id="{B42085E4-5D1E-BD09-B7DF-91371AB53B62}"/>
              </a:ext>
            </a:extLst>
          </p:cNvPr>
          <p:cNvSpPr/>
          <p:nvPr/>
        </p:nvSpPr>
        <p:spPr>
          <a:xfrm>
            <a:off x="381000" y="1170212"/>
            <a:ext cx="8407329" cy="1935870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3A890DC-A66E-DDC7-0573-220732467A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0348066"/>
              </p:ext>
            </p:extLst>
          </p:nvPr>
        </p:nvGraphicFramePr>
        <p:xfrm>
          <a:off x="528793" y="1496323"/>
          <a:ext cx="8111741" cy="153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7FB5BE86-604F-F09A-B856-B37457DCDDA4}"/>
              </a:ext>
            </a:extLst>
          </p:cNvPr>
          <p:cNvSpPr/>
          <p:nvPr/>
        </p:nvSpPr>
        <p:spPr>
          <a:xfrm>
            <a:off x="6079929" y="3236305"/>
            <a:ext cx="2708400" cy="1392845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Rounded Rectangle 25">
            <a:extLst>
              <a:ext uri="{FF2B5EF4-FFF2-40B4-BE49-F238E27FC236}">
                <a16:creationId xmlns:a16="http://schemas.microsoft.com/office/drawing/2014/main" id="{02152100-650D-02F1-D069-99EEB6CF083C}"/>
              </a:ext>
            </a:extLst>
          </p:cNvPr>
          <p:cNvSpPr/>
          <p:nvPr/>
        </p:nvSpPr>
        <p:spPr>
          <a:xfrm>
            <a:off x="381000" y="3236303"/>
            <a:ext cx="2708400" cy="1392847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ounded Rectangle 28">
            <a:extLst>
              <a:ext uri="{FF2B5EF4-FFF2-40B4-BE49-F238E27FC236}">
                <a16:creationId xmlns:a16="http://schemas.microsoft.com/office/drawing/2014/main" id="{5A663008-C374-C19F-FE8E-5BCE547A2062}"/>
              </a:ext>
            </a:extLst>
          </p:cNvPr>
          <p:cNvSpPr/>
          <p:nvPr/>
        </p:nvSpPr>
        <p:spPr>
          <a:xfrm>
            <a:off x="3230464" y="3236304"/>
            <a:ext cx="2708400" cy="1392846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185FD05-6F5B-8AB3-5CF3-2D253A9DF8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9724362"/>
              </p:ext>
            </p:extLst>
          </p:nvPr>
        </p:nvGraphicFramePr>
        <p:xfrm>
          <a:off x="458487" y="3339853"/>
          <a:ext cx="2437670" cy="1133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27DCE54-9C9F-1F33-57F6-7C4601109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711911"/>
              </p:ext>
            </p:extLst>
          </p:nvPr>
        </p:nvGraphicFramePr>
        <p:xfrm>
          <a:off x="3349913" y="3339853"/>
          <a:ext cx="2437670" cy="1133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0D0AB245-BACF-1A2F-38C6-4953570A65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546570"/>
              </p:ext>
            </p:extLst>
          </p:nvPr>
        </p:nvGraphicFramePr>
        <p:xfrm>
          <a:off x="6199377" y="3339853"/>
          <a:ext cx="2437670" cy="1133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6868762-F4FC-926B-2926-951E053969E9}"/>
              </a:ext>
            </a:extLst>
          </p:cNvPr>
          <p:cNvSpPr txBox="1"/>
          <p:nvPr/>
        </p:nvSpPr>
        <p:spPr>
          <a:xfrm>
            <a:off x="6934200" y="1276350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165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Sub>
          <a:bldChart bld="seriesEl"/>
        </p:bldSub>
      </p:bldGraphic>
      <p:bldP spid="8" grpId="0" animBg="1"/>
      <p:bldP spid="10" grpId="0" animBg="1"/>
      <p:bldP spid="11" grpId="0" animBg="1"/>
      <p:bldGraphic spid="13" grpId="0">
        <p:bldSub>
          <a:bldChart bld="category"/>
        </p:bldSub>
      </p:bldGraphic>
      <p:bldGraphic spid="14" grpId="0">
        <p:bldSub>
          <a:bldChart bld="category"/>
        </p:bldSub>
      </p:bldGraphic>
      <p:bldGraphic spid="15" grpId="0">
        <p:bldSub>
          <a:bldChart bld="category"/>
        </p:bldSub>
      </p:bldGraphic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A5682E-2444-5FE9-BF83-A3B7D8A524D1}"/>
              </a:ext>
            </a:extLst>
          </p:cNvPr>
          <p:cNvSpPr txBox="1"/>
          <p:nvPr/>
        </p:nvSpPr>
        <p:spPr>
          <a:xfrm>
            <a:off x="876300" y="1123950"/>
            <a:ext cx="7391400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US" sz="5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7B01F66-0A07-382D-18CC-2CFE7ADE3FDD}"/>
              </a:ext>
            </a:extLst>
          </p:cNvPr>
          <p:cNvGrpSpPr/>
          <p:nvPr/>
        </p:nvGrpSpPr>
        <p:grpSpPr>
          <a:xfrm>
            <a:off x="1676400" y="3028950"/>
            <a:ext cx="4827728" cy="1436213"/>
            <a:chOff x="1494132" y="3015778"/>
            <a:chExt cx="4827728" cy="143621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4C83A52-1D17-3B32-65E7-48C209CDB0C6}"/>
                </a:ext>
              </a:extLst>
            </p:cNvPr>
            <p:cNvGrpSpPr/>
            <p:nvPr/>
          </p:nvGrpSpPr>
          <p:grpSpPr>
            <a:xfrm>
              <a:off x="6019676" y="3015778"/>
              <a:ext cx="302184" cy="1392817"/>
              <a:chOff x="3476534" y="1360375"/>
              <a:chExt cx="130149" cy="599879"/>
            </a:xfrm>
            <a:solidFill>
              <a:srgbClr val="3059A9"/>
            </a:solidFill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2B899601-DA3B-D82D-4589-5816C87B9D28}"/>
                  </a:ext>
                </a:extLst>
              </p:cNvPr>
              <p:cNvSpPr/>
              <p:nvPr/>
            </p:nvSpPr>
            <p:spPr>
              <a:xfrm>
                <a:off x="3511168" y="1360375"/>
                <a:ext cx="36546" cy="42428"/>
              </a:xfrm>
              <a:custGeom>
                <a:avLst/>
                <a:gdLst>
                  <a:gd name="connsiteX0" fmla="*/ 579 w 36546"/>
                  <a:gd name="connsiteY0" fmla="*/ 12635 h 42428"/>
                  <a:gd name="connsiteX1" fmla="*/ 17291 w 36546"/>
                  <a:gd name="connsiteY1" fmla="*/ 40488 h 42428"/>
                  <a:gd name="connsiteX2" fmla="*/ 22861 w 36546"/>
                  <a:gd name="connsiteY2" fmla="*/ 41681 h 42428"/>
                  <a:gd name="connsiteX3" fmla="*/ 34599 w 36546"/>
                  <a:gd name="connsiteY3" fmla="*/ 34718 h 42428"/>
                  <a:gd name="connsiteX4" fmla="*/ 35992 w 36546"/>
                  <a:gd name="connsiteY4" fmla="*/ 29148 h 42428"/>
                  <a:gd name="connsiteX5" fmla="*/ 18882 w 36546"/>
                  <a:gd name="connsiteY5" fmla="*/ 1693 h 42428"/>
                  <a:gd name="connsiteX6" fmla="*/ 13511 w 36546"/>
                  <a:gd name="connsiteY6" fmla="*/ 300 h 42428"/>
                  <a:gd name="connsiteX7" fmla="*/ 1972 w 36546"/>
                  <a:gd name="connsiteY7" fmla="*/ 7264 h 42428"/>
                  <a:gd name="connsiteX8" fmla="*/ 440 w 36546"/>
                  <a:gd name="connsiteY8" fmla="*/ 12376 h 42428"/>
                  <a:gd name="connsiteX9" fmla="*/ 579 w 36546"/>
                  <a:gd name="connsiteY9" fmla="*/ 12635 h 42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46" h="42428">
                    <a:moveTo>
                      <a:pt x="579" y="12635"/>
                    </a:moveTo>
                    <a:lnTo>
                      <a:pt x="17291" y="40488"/>
                    </a:lnTo>
                    <a:cubicBezTo>
                      <a:pt x="18544" y="42278"/>
                      <a:pt x="20971" y="42815"/>
                      <a:pt x="22861" y="41681"/>
                    </a:cubicBezTo>
                    <a:lnTo>
                      <a:pt x="34599" y="34718"/>
                    </a:lnTo>
                    <a:cubicBezTo>
                      <a:pt x="36469" y="33524"/>
                      <a:pt x="37086" y="31077"/>
                      <a:pt x="35992" y="29148"/>
                    </a:cubicBezTo>
                    <a:lnTo>
                      <a:pt x="18882" y="1693"/>
                    </a:lnTo>
                    <a:cubicBezTo>
                      <a:pt x="17708" y="-58"/>
                      <a:pt x="15401" y="-655"/>
                      <a:pt x="13511" y="300"/>
                    </a:cubicBezTo>
                    <a:lnTo>
                      <a:pt x="1972" y="7264"/>
                    </a:lnTo>
                    <a:cubicBezTo>
                      <a:pt x="141" y="8258"/>
                      <a:pt x="-555" y="10546"/>
                      <a:pt x="440" y="12376"/>
                    </a:cubicBezTo>
                    <a:cubicBezTo>
                      <a:pt x="480" y="12476"/>
                      <a:pt x="519" y="12555"/>
                      <a:pt x="579" y="12635"/>
                    </a:cubicBezTo>
                    <a:close/>
                  </a:path>
                </a:pathLst>
              </a:custGeom>
              <a:grpFill/>
              <a:ln w="19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BEBC88FE-7317-7EE4-C1F6-2B8C1207C5D6}"/>
                  </a:ext>
                </a:extLst>
              </p:cNvPr>
              <p:cNvSpPr/>
              <p:nvPr/>
            </p:nvSpPr>
            <p:spPr>
              <a:xfrm>
                <a:off x="3560308" y="1445583"/>
                <a:ext cx="36533" cy="42583"/>
              </a:xfrm>
              <a:custGeom>
                <a:avLst/>
                <a:gdLst>
                  <a:gd name="connsiteX0" fmla="*/ 579 w 36533"/>
                  <a:gd name="connsiteY0" fmla="*/ 12775 h 42583"/>
                  <a:gd name="connsiteX1" fmla="*/ 17291 w 36533"/>
                  <a:gd name="connsiteY1" fmla="*/ 40429 h 42583"/>
                  <a:gd name="connsiteX2" fmla="*/ 22722 w 36533"/>
                  <a:gd name="connsiteY2" fmla="*/ 41901 h 42583"/>
                  <a:gd name="connsiteX3" fmla="*/ 22861 w 36533"/>
                  <a:gd name="connsiteY3" fmla="*/ 41821 h 42583"/>
                  <a:gd name="connsiteX4" fmla="*/ 34599 w 36533"/>
                  <a:gd name="connsiteY4" fmla="*/ 34659 h 42583"/>
                  <a:gd name="connsiteX5" fmla="*/ 35992 w 36533"/>
                  <a:gd name="connsiteY5" fmla="*/ 29288 h 42583"/>
                  <a:gd name="connsiteX6" fmla="*/ 18882 w 36533"/>
                  <a:gd name="connsiteY6" fmla="*/ 1833 h 42583"/>
                  <a:gd name="connsiteX7" fmla="*/ 13769 w 36533"/>
                  <a:gd name="connsiteY7" fmla="*/ 301 h 42583"/>
                  <a:gd name="connsiteX8" fmla="*/ 13511 w 36533"/>
                  <a:gd name="connsiteY8" fmla="*/ 440 h 42583"/>
                  <a:gd name="connsiteX9" fmla="*/ 1972 w 36533"/>
                  <a:gd name="connsiteY9" fmla="*/ 7404 h 42583"/>
                  <a:gd name="connsiteX10" fmla="*/ 440 w 36533"/>
                  <a:gd name="connsiteY10" fmla="*/ 12517 h 42583"/>
                  <a:gd name="connsiteX11" fmla="*/ 579 w 36533"/>
                  <a:gd name="connsiteY11" fmla="*/ 12775 h 4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533" h="42583">
                    <a:moveTo>
                      <a:pt x="579" y="12775"/>
                    </a:moveTo>
                    <a:lnTo>
                      <a:pt x="17291" y="40429"/>
                    </a:lnTo>
                    <a:cubicBezTo>
                      <a:pt x="18385" y="42339"/>
                      <a:pt x="20812" y="42995"/>
                      <a:pt x="22722" y="41901"/>
                    </a:cubicBezTo>
                    <a:cubicBezTo>
                      <a:pt x="22762" y="41881"/>
                      <a:pt x="22821" y="41841"/>
                      <a:pt x="22861" y="41821"/>
                    </a:cubicBezTo>
                    <a:lnTo>
                      <a:pt x="34599" y="34659"/>
                    </a:lnTo>
                    <a:cubicBezTo>
                      <a:pt x="36449" y="33545"/>
                      <a:pt x="37066" y="31158"/>
                      <a:pt x="35992" y="29288"/>
                    </a:cubicBezTo>
                    <a:lnTo>
                      <a:pt x="18882" y="1833"/>
                    </a:lnTo>
                    <a:cubicBezTo>
                      <a:pt x="17887" y="3"/>
                      <a:pt x="15600" y="-693"/>
                      <a:pt x="13769" y="301"/>
                    </a:cubicBezTo>
                    <a:cubicBezTo>
                      <a:pt x="13670" y="341"/>
                      <a:pt x="13590" y="381"/>
                      <a:pt x="13511" y="440"/>
                    </a:cubicBezTo>
                    <a:lnTo>
                      <a:pt x="1972" y="7404"/>
                    </a:lnTo>
                    <a:cubicBezTo>
                      <a:pt x="141" y="8398"/>
                      <a:pt x="-555" y="10686"/>
                      <a:pt x="440" y="12517"/>
                    </a:cubicBezTo>
                    <a:cubicBezTo>
                      <a:pt x="480" y="12616"/>
                      <a:pt x="519" y="12696"/>
                      <a:pt x="579" y="12775"/>
                    </a:cubicBezTo>
                    <a:close/>
                  </a:path>
                </a:pathLst>
              </a:custGeom>
              <a:grpFill/>
              <a:ln w="19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E8C73F81-BEFE-A6A3-2E60-9BFD2BFCCC84}"/>
                  </a:ext>
                </a:extLst>
              </p:cNvPr>
              <p:cNvSpPr/>
              <p:nvPr/>
            </p:nvSpPr>
            <p:spPr>
              <a:xfrm>
                <a:off x="3494487" y="1373362"/>
                <a:ext cx="80739" cy="117350"/>
              </a:xfrm>
              <a:custGeom>
                <a:avLst/>
                <a:gdLst>
                  <a:gd name="connsiteX0" fmla="*/ 12486 w 80739"/>
                  <a:gd name="connsiteY0" fmla="*/ -153 h 117350"/>
                  <a:gd name="connsiteX1" fmla="*/ 32381 w 80739"/>
                  <a:gd name="connsiteY1" fmla="*/ 31678 h 117350"/>
                  <a:gd name="connsiteX2" fmla="*/ 28800 w 80739"/>
                  <a:gd name="connsiteY2" fmla="*/ 51573 h 117350"/>
                  <a:gd name="connsiteX3" fmla="*/ 62621 w 80739"/>
                  <a:gd name="connsiteY3" fmla="*/ 85195 h 117350"/>
                  <a:gd name="connsiteX4" fmla="*/ 80725 w 80739"/>
                  <a:gd name="connsiteY4" fmla="*/ 115236 h 117350"/>
                  <a:gd name="connsiteX5" fmla="*/ 40936 w 80739"/>
                  <a:gd name="connsiteY5" fmla="*/ 103896 h 117350"/>
                  <a:gd name="connsiteX6" fmla="*/ 1146 w 80739"/>
                  <a:gd name="connsiteY6" fmla="*/ 32872 h 117350"/>
                  <a:gd name="connsiteX7" fmla="*/ 12486 w 80739"/>
                  <a:gd name="connsiteY7" fmla="*/ -153 h 11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39" h="117350">
                    <a:moveTo>
                      <a:pt x="12486" y="-153"/>
                    </a:moveTo>
                    <a:lnTo>
                      <a:pt x="32381" y="31678"/>
                    </a:lnTo>
                    <a:cubicBezTo>
                      <a:pt x="28442" y="37508"/>
                      <a:pt x="27149" y="44730"/>
                      <a:pt x="28800" y="51573"/>
                    </a:cubicBezTo>
                    <a:cubicBezTo>
                      <a:pt x="30690" y="69379"/>
                      <a:pt x="44815" y="83405"/>
                      <a:pt x="62621" y="85195"/>
                    </a:cubicBezTo>
                    <a:lnTo>
                      <a:pt x="80725" y="115236"/>
                    </a:lnTo>
                    <a:cubicBezTo>
                      <a:pt x="66401" y="120150"/>
                      <a:pt x="50525" y="115634"/>
                      <a:pt x="40936" y="103896"/>
                    </a:cubicBezTo>
                    <a:cubicBezTo>
                      <a:pt x="21638" y="84141"/>
                      <a:pt x="7910" y="59651"/>
                      <a:pt x="1146" y="32872"/>
                    </a:cubicBezTo>
                    <a:cubicBezTo>
                      <a:pt x="-2335" y="20577"/>
                      <a:pt x="2181" y="7407"/>
                      <a:pt x="12486" y="-153"/>
                    </a:cubicBezTo>
                    <a:close/>
                  </a:path>
                </a:pathLst>
              </a:custGeom>
              <a:grpFill/>
              <a:ln w="19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1625841D-7DD1-C13F-C602-DF8C0F4E083E}"/>
                  </a:ext>
                </a:extLst>
              </p:cNvPr>
              <p:cNvSpPr/>
              <p:nvPr/>
            </p:nvSpPr>
            <p:spPr>
              <a:xfrm>
                <a:off x="3476534" y="1593596"/>
                <a:ext cx="130149" cy="125336"/>
              </a:xfrm>
              <a:custGeom>
                <a:avLst/>
                <a:gdLst>
                  <a:gd name="connsiteX0" fmla="*/ 67642 w 130149"/>
                  <a:gd name="connsiteY0" fmla="*/ -153 h 125336"/>
                  <a:gd name="connsiteX1" fmla="*/ 90919 w 130149"/>
                  <a:gd name="connsiteY1" fmla="*/ 3429 h 125336"/>
                  <a:gd name="connsiteX2" fmla="*/ 110814 w 130149"/>
                  <a:gd name="connsiteY2" fmla="*/ 14968 h 125336"/>
                  <a:gd name="connsiteX3" fmla="*/ 124740 w 130149"/>
                  <a:gd name="connsiteY3" fmla="*/ 34862 h 125336"/>
                  <a:gd name="connsiteX4" fmla="*/ 130111 w 130149"/>
                  <a:gd name="connsiteY4" fmla="*/ 63113 h 125336"/>
                  <a:gd name="connsiteX5" fmla="*/ 130111 w 130149"/>
                  <a:gd name="connsiteY5" fmla="*/ 69280 h 125336"/>
                  <a:gd name="connsiteX6" fmla="*/ 128918 w 130149"/>
                  <a:gd name="connsiteY6" fmla="*/ 77238 h 125336"/>
                  <a:gd name="connsiteX7" fmla="*/ 126331 w 130149"/>
                  <a:gd name="connsiteY7" fmla="*/ 85991 h 125336"/>
                  <a:gd name="connsiteX8" fmla="*/ 121756 w 130149"/>
                  <a:gd name="connsiteY8" fmla="*/ 94148 h 125336"/>
                  <a:gd name="connsiteX9" fmla="*/ 114196 w 130149"/>
                  <a:gd name="connsiteY9" fmla="*/ 99918 h 125336"/>
                  <a:gd name="connsiteX10" fmla="*/ 103652 w 130149"/>
                  <a:gd name="connsiteY10" fmla="*/ 102106 h 125336"/>
                  <a:gd name="connsiteX11" fmla="*/ 95893 w 130149"/>
                  <a:gd name="connsiteY11" fmla="*/ 100912 h 125336"/>
                  <a:gd name="connsiteX12" fmla="*/ 90720 w 130149"/>
                  <a:gd name="connsiteY12" fmla="*/ 97928 h 125336"/>
                  <a:gd name="connsiteX13" fmla="*/ 87736 w 130149"/>
                  <a:gd name="connsiteY13" fmla="*/ 94148 h 125336"/>
                  <a:gd name="connsiteX14" fmla="*/ 86542 w 130149"/>
                  <a:gd name="connsiteY14" fmla="*/ 90169 h 125336"/>
                  <a:gd name="connsiteX15" fmla="*/ 73611 w 130149"/>
                  <a:gd name="connsiteY15" fmla="*/ 97928 h 125336"/>
                  <a:gd name="connsiteX16" fmla="*/ 58690 w 130149"/>
                  <a:gd name="connsiteY16" fmla="*/ 100514 h 125336"/>
                  <a:gd name="connsiteX17" fmla="*/ 38795 w 130149"/>
                  <a:gd name="connsiteY17" fmla="*/ 94148 h 125336"/>
                  <a:gd name="connsiteX18" fmla="*/ 32230 w 130149"/>
                  <a:gd name="connsiteY18" fmla="*/ 76840 h 125336"/>
                  <a:gd name="connsiteX19" fmla="*/ 35015 w 130149"/>
                  <a:gd name="connsiteY19" fmla="*/ 64903 h 125336"/>
                  <a:gd name="connsiteX20" fmla="*/ 41779 w 130149"/>
                  <a:gd name="connsiteY20" fmla="*/ 56945 h 125336"/>
                  <a:gd name="connsiteX21" fmla="*/ 51726 w 130149"/>
                  <a:gd name="connsiteY21" fmla="*/ 52767 h 125336"/>
                  <a:gd name="connsiteX22" fmla="*/ 62868 w 130149"/>
                  <a:gd name="connsiteY22" fmla="*/ 51375 h 125336"/>
                  <a:gd name="connsiteX23" fmla="*/ 73412 w 130149"/>
                  <a:gd name="connsiteY23" fmla="*/ 52569 h 125336"/>
                  <a:gd name="connsiteX24" fmla="*/ 79778 w 130149"/>
                  <a:gd name="connsiteY24" fmla="*/ 54757 h 125336"/>
                  <a:gd name="connsiteX25" fmla="*/ 79778 w 130149"/>
                  <a:gd name="connsiteY25" fmla="*/ 48589 h 125336"/>
                  <a:gd name="connsiteX26" fmla="*/ 76993 w 130149"/>
                  <a:gd name="connsiteY26" fmla="*/ 43815 h 125336"/>
                  <a:gd name="connsiteX27" fmla="*/ 71621 w 130149"/>
                  <a:gd name="connsiteY27" fmla="*/ 40830 h 125336"/>
                  <a:gd name="connsiteX28" fmla="*/ 63066 w 130149"/>
                  <a:gd name="connsiteY28" fmla="*/ 39637 h 125336"/>
                  <a:gd name="connsiteX29" fmla="*/ 50732 w 130149"/>
                  <a:gd name="connsiteY29" fmla="*/ 41626 h 125336"/>
                  <a:gd name="connsiteX30" fmla="*/ 42177 w 130149"/>
                  <a:gd name="connsiteY30" fmla="*/ 46401 h 125336"/>
                  <a:gd name="connsiteX31" fmla="*/ 36805 w 130149"/>
                  <a:gd name="connsiteY31" fmla="*/ 30485 h 125336"/>
                  <a:gd name="connsiteX32" fmla="*/ 50533 w 130149"/>
                  <a:gd name="connsiteY32" fmla="*/ 24318 h 125336"/>
                  <a:gd name="connsiteX33" fmla="*/ 66250 w 130149"/>
                  <a:gd name="connsiteY33" fmla="*/ 22527 h 125336"/>
                  <a:gd name="connsiteX34" fmla="*/ 84553 w 130149"/>
                  <a:gd name="connsiteY34" fmla="*/ 25909 h 125336"/>
                  <a:gd name="connsiteX35" fmla="*/ 94301 w 130149"/>
                  <a:gd name="connsiteY35" fmla="*/ 34663 h 125336"/>
                  <a:gd name="connsiteX36" fmla="*/ 98081 w 130149"/>
                  <a:gd name="connsiteY36" fmla="*/ 46003 h 125336"/>
                  <a:gd name="connsiteX37" fmla="*/ 98081 w 130149"/>
                  <a:gd name="connsiteY37" fmla="*/ 57542 h 125336"/>
                  <a:gd name="connsiteX38" fmla="*/ 98081 w 130149"/>
                  <a:gd name="connsiteY38" fmla="*/ 68484 h 125336"/>
                  <a:gd name="connsiteX39" fmla="*/ 98081 w 130149"/>
                  <a:gd name="connsiteY39" fmla="*/ 75845 h 125336"/>
                  <a:gd name="connsiteX40" fmla="*/ 98081 w 130149"/>
                  <a:gd name="connsiteY40" fmla="*/ 82411 h 125336"/>
                  <a:gd name="connsiteX41" fmla="*/ 100468 w 130149"/>
                  <a:gd name="connsiteY41" fmla="*/ 87185 h 125336"/>
                  <a:gd name="connsiteX42" fmla="*/ 104845 w 130149"/>
                  <a:gd name="connsiteY42" fmla="*/ 88976 h 125336"/>
                  <a:gd name="connsiteX43" fmla="*/ 111013 w 130149"/>
                  <a:gd name="connsiteY43" fmla="*/ 85793 h 125336"/>
                  <a:gd name="connsiteX44" fmla="*/ 114594 w 130149"/>
                  <a:gd name="connsiteY44" fmla="*/ 78431 h 125336"/>
                  <a:gd name="connsiteX45" fmla="*/ 116185 w 130149"/>
                  <a:gd name="connsiteY45" fmla="*/ 69479 h 125336"/>
                  <a:gd name="connsiteX46" fmla="*/ 116185 w 130149"/>
                  <a:gd name="connsiteY46" fmla="*/ 62516 h 125336"/>
                  <a:gd name="connsiteX47" fmla="*/ 112604 w 130149"/>
                  <a:gd name="connsiteY47" fmla="*/ 42621 h 125336"/>
                  <a:gd name="connsiteX48" fmla="*/ 102259 w 130149"/>
                  <a:gd name="connsiteY48" fmla="*/ 26705 h 125336"/>
                  <a:gd name="connsiteX49" fmla="*/ 85945 w 130149"/>
                  <a:gd name="connsiteY49" fmla="*/ 16161 h 125336"/>
                  <a:gd name="connsiteX50" fmla="*/ 42973 w 130149"/>
                  <a:gd name="connsiteY50" fmla="*/ 16161 h 125336"/>
                  <a:gd name="connsiteX51" fmla="*/ 27057 w 130149"/>
                  <a:gd name="connsiteY51" fmla="*/ 26506 h 125336"/>
                  <a:gd name="connsiteX52" fmla="*/ 17110 w 130149"/>
                  <a:gd name="connsiteY52" fmla="*/ 42422 h 125336"/>
                  <a:gd name="connsiteX53" fmla="*/ 13728 w 130149"/>
                  <a:gd name="connsiteY53" fmla="*/ 62317 h 125336"/>
                  <a:gd name="connsiteX54" fmla="*/ 16911 w 130149"/>
                  <a:gd name="connsiteY54" fmla="*/ 82211 h 125336"/>
                  <a:gd name="connsiteX55" fmla="*/ 26261 w 130149"/>
                  <a:gd name="connsiteY55" fmla="*/ 98326 h 125336"/>
                  <a:gd name="connsiteX56" fmla="*/ 41381 w 130149"/>
                  <a:gd name="connsiteY56" fmla="*/ 109069 h 125336"/>
                  <a:gd name="connsiteX57" fmla="*/ 61276 w 130149"/>
                  <a:gd name="connsiteY57" fmla="*/ 113048 h 125336"/>
                  <a:gd name="connsiteX58" fmla="*/ 69035 w 130149"/>
                  <a:gd name="connsiteY58" fmla="*/ 113048 h 125336"/>
                  <a:gd name="connsiteX59" fmla="*/ 75600 w 130149"/>
                  <a:gd name="connsiteY59" fmla="*/ 111656 h 125336"/>
                  <a:gd name="connsiteX60" fmla="*/ 81370 w 130149"/>
                  <a:gd name="connsiteY60" fmla="*/ 109666 h 125336"/>
                  <a:gd name="connsiteX61" fmla="*/ 87338 w 130149"/>
                  <a:gd name="connsiteY61" fmla="*/ 107279 h 125336"/>
                  <a:gd name="connsiteX62" fmla="*/ 90720 w 130149"/>
                  <a:gd name="connsiteY62" fmla="*/ 118619 h 125336"/>
                  <a:gd name="connsiteX63" fmla="*/ 60878 w 130149"/>
                  <a:gd name="connsiteY63" fmla="*/ 125184 h 125336"/>
                  <a:gd name="connsiteX64" fmla="*/ 37601 w 130149"/>
                  <a:gd name="connsiteY64" fmla="*/ 120807 h 125336"/>
                  <a:gd name="connsiteX65" fmla="*/ 17707 w 130149"/>
                  <a:gd name="connsiteY65" fmla="*/ 108273 h 125336"/>
                  <a:gd name="connsiteX66" fmla="*/ 4775 w 130149"/>
                  <a:gd name="connsiteY66" fmla="*/ 88379 h 125336"/>
                  <a:gd name="connsiteX67" fmla="*/ 0 w 130149"/>
                  <a:gd name="connsiteY67" fmla="*/ 62715 h 125336"/>
                  <a:gd name="connsiteX68" fmla="*/ 5372 w 130149"/>
                  <a:gd name="connsiteY68" fmla="*/ 36056 h 125336"/>
                  <a:gd name="connsiteX69" fmla="*/ 39790 w 130149"/>
                  <a:gd name="connsiteY69" fmla="*/ 5219 h 125336"/>
                  <a:gd name="connsiteX70" fmla="*/ 67642 w 130149"/>
                  <a:gd name="connsiteY70" fmla="*/ -153 h 125336"/>
                  <a:gd name="connsiteX71" fmla="*/ 74208 w 130149"/>
                  <a:gd name="connsiteY71" fmla="*/ 82609 h 125336"/>
                  <a:gd name="connsiteX72" fmla="*/ 78385 w 130149"/>
                  <a:gd name="connsiteY72" fmla="*/ 79426 h 125336"/>
                  <a:gd name="connsiteX73" fmla="*/ 80574 w 130149"/>
                  <a:gd name="connsiteY73" fmla="*/ 74652 h 125336"/>
                  <a:gd name="connsiteX74" fmla="*/ 80574 w 130149"/>
                  <a:gd name="connsiteY74" fmla="*/ 67887 h 125336"/>
                  <a:gd name="connsiteX75" fmla="*/ 73611 w 130149"/>
                  <a:gd name="connsiteY75" fmla="*/ 65898 h 125336"/>
                  <a:gd name="connsiteX76" fmla="*/ 64260 w 130149"/>
                  <a:gd name="connsiteY76" fmla="*/ 65898 h 125336"/>
                  <a:gd name="connsiteX77" fmla="*/ 54313 w 130149"/>
                  <a:gd name="connsiteY77" fmla="*/ 68683 h 125336"/>
                  <a:gd name="connsiteX78" fmla="*/ 51329 w 130149"/>
                  <a:gd name="connsiteY78" fmla="*/ 77238 h 125336"/>
                  <a:gd name="connsiteX79" fmla="*/ 60878 w 130149"/>
                  <a:gd name="connsiteY79" fmla="*/ 86389 h 125336"/>
                  <a:gd name="connsiteX80" fmla="*/ 67045 w 130149"/>
                  <a:gd name="connsiteY80" fmla="*/ 86389 h 125336"/>
                  <a:gd name="connsiteX81" fmla="*/ 73412 w 130149"/>
                  <a:gd name="connsiteY81" fmla="*/ 82609 h 12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30149" h="125336">
                    <a:moveTo>
                      <a:pt x="67642" y="-153"/>
                    </a:moveTo>
                    <a:cubicBezTo>
                      <a:pt x="75540" y="-172"/>
                      <a:pt x="83399" y="1041"/>
                      <a:pt x="90919" y="3429"/>
                    </a:cubicBezTo>
                    <a:cubicBezTo>
                      <a:pt x="98240" y="5955"/>
                      <a:pt x="104985" y="9874"/>
                      <a:pt x="110814" y="14968"/>
                    </a:cubicBezTo>
                    <a:cubicBezTo>
                      <a:pt x="116941" y="20418"/>
                      <a:pt x="121716" y="27242"/>
                      <a:pt x="124740" y="34862"/>
                    </a:cubicBezTo>
                    <a:cubicBezTo>
                      <a:pt x="128540" y="43775"/>
                      <a:pt x="130370" y="53424"/>
                      <a:pt x="130111" y="63113"/>
                    </a:cubicBezTo>
                    <a:cubicBezTo>
                      <a:pt x="130111" y="64704"/>
                      <a:pt x="130111" y="66694"/>
                      <a:pt x="130111" y="69280"/>
                    </a:cubicBezTo>
                    <a:cubicBezTo>
                      <a:pt x="129873" y="71946"/>
                      <a:pt x="129475" y="74612"/>
                      <a:pt x="128918" y="77238"/>
                    </a:cubicBezTo>
                    <a:cubicBezTo>
                      <a:pt x="128341" y="80222"/>
                      <a:pt x="127466" y="83166"/>
                      <a:pt x="126331" y="85991"/>
                    </a:cubicBezTo>
                    <a:cubicBezTo>
                      <a:pt x="125277" y="88956"/>
                      <a:pt x="123725" y="91701"/>
                      <a:pt x="121756" y="94148"/>
                    </a:cubicBezTo>
                    <a:cubicBezTo>
                      <a:pt x="119687" y="96595"/>
                      <a:pt x="117100" y="98565"/>
                      <a:pt x="114196" y="99918"/>
                    </a:cubicBezTo>
                    <a:cubicBezTo>
                      <a:pt x="110893" y="101450"/>
                      <a:pt x="107292" y="102206"/>
                      <a:pt x="103652" y="102106"/>
                    </a:cubicBezTo>
                    <a:cubicBezTo>
                      <a:pt x="101006" y="102186"/>
                      <a:pt x="98379" y="101788"/>
                      <a:pt x="95893" y="100912"/>
                    </a:cubicBezTo>
                    <a:cubicBezTo>
                      <a:pt x="93923" y="100415"/>
                      <a:pt x="92133" y="99381"/>
                      <a:pt x="90720" y="97928"/>
                    </a:cubicBezTo>
                    <a:cubicBezTo>
                      <a:pt x="89506" y="96854"/>
                      <a:pt x="88492" y="95581"/>
                      <a:pt x="87736" y="94148"/>
                    </a:cubicBezTo>
                    <a:cubicBezTo>
                      <a:pt x="87219" y="92855"/>
                      <a:pt x="86801" y="91522"/>
                      <a:pt x="86542" y="90169"/>
                    </a:cubicBezTo>
                    <a:cubicBezTo>
                      <a:pt x="82762" y="93551"/>
                      <a:pt x="78385" y="96197"/>
                      <a:pt x="73611" y="97928"/>
                    </a:cubicBezTo>
                    <a:cubicBezTo>
                      <a:pt x="68836" y="99679"/>
                      <a:pt x="63783" y="100554"/>
                      <a:pt x="58690" y="100514"/>
                    </a:cubicBezTo>
                    <a:cubicBezTo>
                      <a:pt x="51468" y="101251"/>
                      <a:pt x="44246" y="98943"/>
                      <a:pt x="38795" y="94148"/>
                    </a:cubicBezTo>
                    <a:cubicBezTo>
                      <a:pt x="34319" y="89513"/>
                      <a:pt x="31951" y="83266"/>
                      <a:pt x="32230" y="76840"/>
                    </a:cubicBezTo>
                    <a:cubicBezTo>
                      <a:pt x="32110" y="72682"/>
                      <a:pt x="33065" y="68584"/>
                      <a:pt x="35015" y="64903"/>
                    </a:cubicBezTo>
                    <a:cubicBezTo>
                      <a:pt x="36527" y="61700"/>
                      <a:pt x="38855" y="58955"/>
                      <a:pt x="41779" y="56945"/>
                    </a:cubicBezTo>
                    <a:cubicBezTo>
                      <a:pt x="44783" y="54916"/>
                      <a:pt x="48165" y="53503"/>
                      <a:pt x="51726" y="52767"/>
                    </a:cubicBezTo>
                    <a:cubicBezTo>
                      <a:pt x="55367" y="51812"/>
                      <a:pt x="59107" y="51335"/>
                      <a:pt x="62868" y="51375"/>
                    </a:cubicBezTo>
                    <a:cubicBezTo>
                      <a:pt x="66429" y="51295"/>
                      <a:pt x="69970" y="51693"/>
                      <a:pt x="73412" y="52569"/>
                    </a:cubicBezTo>
                    <a:cubicBezTo>
                      <a:pt x="75620" y="53046"/>
                      <a:pt x="77749" y="53782"/>
                      <a:pt x="79778" y="54757"/>
                    </a:cubicBezTo>
                    <a:cubicBezTo>
                      <a:pt x="79977" y="52708"/>
                      <a:pt x="79977" y="50639"/>
                      <a:pt x="79778" y="48589"/>
                    </a:cubicBezTo>
                    <a:cubicBezTo>
                      <a:pt x="79161" y="46839"/>
                      <a:pt x="78226" y="45207"/>
                      <a:pt x="76993" y="43815"/>
                    </a:cubicBezTo>
                    <a:cubicBezTo>
                      <a:pt x="75441" y="42442"/>
                      <a:pt x="73611" y="41407"/>
                      <a:pt x="71621" y="40830"/>
                    </a:cubicBezTo>
                    <a:cubicBezTo>
                      <a:pt x="68856" y="39975"/>
                      <a:pt x="65971" y="39577"/>
                      <a:pt x="63066" y="39637"/>
                    </a:cubicBezTo>
                    <a:cubicBezTo>
                      <a:pt x="58869" y="39538"/>
                      <a:pt x="54691" y="40214"/>
                      <a:pt x="50732" y="41626"/>
                    </a:cubicBezTo>
                    <a:cubicBezTo>
                      <a:pt x="47568" y="42601"/>
                      <a:pt x="44664" y="44233"/>
                      <a:pt x="42177" y="46401"/>
                    </a:cubicBezTo>
                    <a:lnTo>
                      <a:pt x="36805" y="30485"/>
                    </a:lnTo>
                    <a:cubicBezTo>
                      <a:pt x="40983" y="27640"/>
                      <a:pt x="45619" y="25552"/>
                      <a:pt x="50533" y="24318"/>
                    </a:cubicBezTo>
                    <a:cubicBezTo>
                      <a:pt x="55686" y="23104"/>
                      <a:pt x="60958" y="22508"/>
                      <a:pt x="66250" y="22527"/>
                    </a:cubicBezTo>
                    <a:cubicBezTo>
                      <a:pt x="72536" y="22149"/>
                      <a:pt x="78823" y="23303"/>
                      <a:pt x="84553" y="25909"/>
                    </a:cubicBezTo>
                    <a:cubicBezTo>
                      <a:pt x="88611" y="27780"/>
                      <a:pt x="91993" y="30843"/>
                      <a:pt x="94301" y="34663"/>
                    </a:cubicBezTo>
                    <a:cubicBezTo>
                      <a:pt x="96470" y="38085"/>
                      <a:pt x="97763" y="41965"/>
                      <a:pt x="98081" y="46003"/>
                    </a:cubicBezTo>
                    <a:cubicBezTo>
                      <a:pt x="98081" y="49982"/>
                      <a:pt x="98081" y="53961"/>
                      <a:pt x="98081" y="57542"/>
                    </a:cubicBezTo>
                    <a:lnTo>
                      <a:pt x="98081" y="68484"/>
                    </a:lnTo>
                    <a:cubicBezTo>
                      <a:pt x="98081" y="70872"/>
                      <a:pt x="98081" y="73458"/>
                      <a:pt x="98081" y="75845"/>
                    </a:cubicBezTo>
                    <a:cubicBezTo>
                      <a:pt x="97763" y="78014"/>
                      <a:pt x="97763" y="80242"/>
                      <a:pt x="98081" y="82411"/>
                    </a:cubicBezTo>
                    <a:cubicBezTo>
                      <a:pt x="98379" y="84201"/>
                      <a:pt x="99215" y="85872"/>
                      <a:pt x="100468" y="87185"/>
                    </a:cubicBezTo>
                    <a:cubicBezTo>
                      <a:pt x="101583" y="88399"/>
                      <a:pt x="103194" y="89055"/>
                      <a:pt x="104845" y="88976"/>
                    </a:cubicBezTo>
                    <a:cubicBezTo>
                      <a:pt x="107332" y="89135"/>
                      <a:pt x="109700" y="87901"/>
                      <a:pt x="111013" y="85793"/>
                    </a:cubicBezTo>
                    <a:cubicBezTo>
                      <a:pt x="112684" y="83604"/>
                      <a:pt x="113897" y="81097"/>
                      <a:pt x="114594" y="78431"/>
                    </a:cubicBezTo>
                    <a:cubicBezTo>
                      <a:pt x="115409" y="75507"/>
                      <a:pt x="115947" y="72503"/>
                      <a:pt x="116185" y="69479"/>
                    </a:cubicBezTo>
                    <a:cubicBezTo>
                      <a:pt x="116185" y="66495"/>
                      <a:pt x="116185" y="64306"/>
                      <a:pt x="116185" y="62516"/>
                    </a:cubicBezTo>
                    <a:cubicBezTo>
                      <a:pt x="116165" y="55732"/>
                      <a:pt x="114952" y="48987"/>
                      <a:pt x="112604" y="42621"/>
                    </a:cubicBezTo>
                    <a:cubicBezTo>
                      <a:pt x="110376" y="36613"/>
                      <a:pt x="106855" y="31181"/>
                      <a:pt x="102259" y="26705"/>
                    </a:cubicBezTo>
                    <a:cubicBezTo>
                      <a:pt x="97643" y="22050"/>
                      <a:pt x="92073" y="18449"/>
                      <a:pt x="85945" y="16161"/>
                    </a:cubicBezTo>
                    <a:cubicBezTo>
                      <a:pt x="72059" y="11108"/>
                      <a:pt x="56859" y="11108"/>
                      <a:pt x="42973" y="16161"/>
                    </a:cubicBezTo>
                    <a:cubicBezTo>
                      <a:pt x="37004" y="18469"/>
                      <a:pt x="31593" y="21990"/>
                      <a:pt x="27057" y="26506"/>
                    </a:cubicBezTo>
                    <a:cubicBezTo>
                      <a:pt x="22700" y="31082"/>
                      <a:pt x="19318" y="36494"/>
                      <a:pt x="17110" y="42422"/>
                    </a:cubicBezTo>
                    <a:cubicBezTo>
                      <a:pt x="14722" y="48788"/>
                      <a:pt x="13588" y="55533"/>
                      <a:pt x="13728" y="62317"/>
                    </a:cubicBezTo>
                    <a:cubicBezTo>
                      <a:pt x="13588" y="69081"/>
                      <a:pt x="14663" y="75825"/>
                      <a:pt x="16911" y="82211"/>
                    </a:cubicBezTo>
                    <a:cubicBezTo>
                      <a:pt x="18900" y="88160"/>
                      <a:pt x="22083" y="93651"/>
                      <a:pt x="26261" y="98326"/>
                    </a:cubicBezTo>
                    <a:cubicBezTo>
                      <a:pt x="30479" y="102942"/>
                      <a:pt x="35632" y="106622"/>
                      <a:pt x="41381" y="109069"/>
                    </a:cubicBezTo>
                    <a:cubicBezTo>
                      <a:pt x="47668" y="111735"/>
                      <a:pt x="54452" y="113088"/>
                      <a:pt x="61276" y="113048"/>
                    </a:cubicBezTo>
                    <a:cubicBezTo>
                      <a:pt x="63862" y="113267"/>
                      <a:pt x="66449" y="113267"/>
                      <a:pt x="69035" y="113048"/>
                    </a:cubicBezTo>
                    <a:lnTo>
                      <a:pt x="75600" y="111656"/>
                    </a:lnTo>
                    <a:lnTo>
                      <a:pt x="81370" y="109666"/>
                    </a:lnTo>
                    <a:lnTo>
                      <a:pt x="87338" y="107279"/>
                    </a:lnTo>
                    <a:lnTo>
                      <a:pt x="90720" y="118619"/>
                    </a:lnTo>
                    <a:cubicBezTo>
                      <a:pt x="81290" y="122737"/>
                      <a:pt x="71164" y="124965"/>
                      <a:pt x="60878" y="125184"/>
                    </a:cubicBezTo>
                    <a:cubicBezTo>
                      <a:pt x="52920" y="125144"/>
                      <a:pt x="45022" y="123672"/>
                      <a:pt x="37601" y="120807"/>
                    </a:cubicBezTo>
                    <a:cubicBezTo>
                      <a:pt x="30180" y="118022"/>
                      <a:pt x="23416" y="113764"/>
                      <a:pt x="17707" y="108273"/>
                    </a:cubicBezTo>
                    <a:cubicBezTo>
                      <a:pt x="12017" y="102643"/>
                      <a:pt x="7600" y="95859"/>
                      <a:pt x="4775" y="88379"/>
                    </a:cubicBezTo>
                    <a:cubicBezTo>
                      <a:pt x="1473" y="80222"/>
                      <a:pt x="-139" y="71508"/>
                      <a:pt x="0" y="62715"/>
                    </a:cubicBezTo>
                    <a:cubicBezTo>
                      <a:pt x="-199" y="53543"/>
                      <a:pt x="1632" y="44431"/>
                      <a:pt x="5372" y="36056"/>
                    </a:cubicBezTo>
                    <a:cubicBezTo>
                      <a:pt x="12096" y="21453"/>
                      <a:pt x="24550" y="10292"/>
                      <a:pt x="39790" y="5219"/>
                    </a:cubicBezTo>
                    <a:cubicBezTo>
                      <a:pt x="48643" y="1678"/>
                      <a:pt x="58093" y="-133"/>
                      <a:pt x="67642" y="-153"/>
                    </a:cubicBezTo>
                    <a:close/>
                    <a:moveTo>
                      <a:pt x="74208" y="82609"/>
                    </a:moveTo>
                    <a:cubicBezTo>
                      <a:pt x="75739" y="81734"/>
                      <a:pt x="77132" y="80660"/>
                      <a:pt x="78385" y="79426"/>
                    </a:cubicBezTo>
                    <a:cubicBezTo>
                      <a:pt x="79818" y="78253"/>
                      <a:pt x="80614" y="76502"/>
                      <a:pt x="80574" y="74652"/>
                    </a:cubicBezTo>
                    <a:lnTo>
                      <a:pt x="80574" y="67887"/>
                    </a:lnTo>
                    <a:lnTo>
                      <a:pt x="73611" y="65898"/>
                    </a:lnTo>
                    <a:cubicBezTo>
                      <a:pt x="70507" y="65599"/>
                      <a:pt x="67364" y="65599"/>
                      <a:pt x="64260" y="65898"/>
                    </a:cubicBezTo>
                    <a:cubicBezTo>
                      <a:pt x="60719" y="65520"/>
                      <a:pt x="57158" y="66514"/>
                      <a:pt x="54313" y="68683"/>
                    </a:cubicBezTo>
                    <a:cubicBezTo>
                      <a:pt x="52144" y="70991"/>
                      <a:pt x="51070" y="74095"/>
                      <a:pt x="51329" y="77238"/>
                    </a:cubicBezTo>
                    <a:cubicBezTo>
                      <a:pt x="51329" y="83405"/>
                      <a:pt x="54512" y="86389"/>
                      <a:pt x="60878" y="86389"/>
                    </a:cubicBezTo>
                    <a:lnTo>
                      <a:pt x="67045" y="86389"/>
                    </a:lnTo>
                    <a:cubicBezTo>
                      <a:pt x="69373" y="85494"/>
                      <a:pt x="71522" y="84221"/>
                      <a:pt x="73412" y="82609"/>
                    </a:cubicBezTo>
                    <a:close/>
                  </a:path>
                </a:pathLst>
              </a:custGeom>
              <a:grpFill/>
              <a:ln w="19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6F21505-650E-2A2E-544A-C60286EDEB84}"/>
                  </a:ext>
                </a:extLst>
              </p:cNvPr>
              <p:cNvSpPr/>
              <p:nvPr/>
            </p:nvSpPr>
            <p:spPr>
              <a:xfrm>
                <a:off x="3496841" y="1809453"/>
                <a:ext cx="102656" cy="150801"/>
              </a:xfrm>
              <a:custGeom>
                <a:avLst/>
                <a:gdLst>
                  <a:gd name="connsiteX0" fmla="*/ 51314 w 102656"/>
                  <a:gd name="connsiteY0" fmla="*/ -153 h 150801"/>
                  <a:gd name="connsiteX1" fmla="*/ -14 w 102656"/>
                  <a:gd name="connsiteY1" fmla="*/ 51175 h 150801"/>
                  <a:gd name="connsiteX2" fmla="*/ 51314 w 102656"/>
                  <a:gd name="connsiteY2" fmla="*/ 150649 h 150801"/>
                  <a:gd name="connsiteX3" fmla="*/ 102642 w 102656"/>
                  <a:gd name="connsiteY3" fmla="*/ 51175 h 150801"/>
                  <a:gd name="connsiteX4" fmla="*/ 51712 w 102656"/>
                  <a:gd name="connsiteY4" fmla="*/ -153 h 150801"/>
                  <a:gd name="connsiteX5" fmla="*/ 51314 w 102656"/>
                  <a:gd name="connsiteY5" fmla="*/ -153 h 150801"/>
                  <a:gd name="connsiteX6" fmla="*/ 51314 w 102656"/>
                  <a:gd name="connsiteY6" fmla="*/ 78033 h 150801"/>
                  <a:gd name="connsiteX7" fmla="*/ 23660 w 102656"/>
                  <a:gd name="connsiteY7" fmla="*/ 50380 h 150801"/>
                  <a:gd name="connsiteX8" fmla="*/ 51314 w 102656"/>
                  <a:gd name="connsiteY8" fmla="*/ 22726 h 150801"/>
                  <a:gd name="connsiteX9" fmla="*/ 78967 w 102656"/>
                  <a:gd name="connsiteY9" fmla="*/ 50380 h 150801"/>
                  <a:gd name="connsiteX10" fmla="*/ 51314 w 102656"/>
                  <a:gd name="connsiteY10" fmla="*/ 78033 h 15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656" h="150801">
                    <a:moveTo>
                      <a:pt x="51314" y="-153"/>
                    </a:moveTo>
                    <a:cubicBezTo>
                      <a:pt x="22964" y="-153"/>
                      <a:pt x="-14" y="22826"/>
                      <a:pt x="-14" y="51175"/>
                    </a:cubicBezTo>
                    <a:cubicBezTo>
                      <a:pt x="-14" y="79426"/>
                      <a:pt x="51314" y="150649"/>
                      <a:pt x="51314" y="150649"/>
                    </a:cubicBezTo>
                    <a:cubicBezTo>
                      <a:pt x="51314" y="150649"/>
                      <a:pt x="102642" y="78431"/>
                      <a:pt x="102642" y="51175"/>
                    </a:cubicBezTo>
                    <a:cubicBezTo>
                      <a:pt x="102762" y="22945"/>
                      <a:pt x="79942" y="-33"/>
                      <a:pt x="51712" y="-153"/>
                    </a:cubicBezTo>
                    <a:cubicBezTo>
                      <a:pt x="51572" y="-153"/>
                      <a:pt x="51453" y="-153"/>
                      <a:pt x="51314" y="-153"/>
                    </a:cubicBezTo>
                    <a:close/>
                    <a:moveTo>
                      <a:pt x="51314" y="78033"/>
                    </a:moveTo>
                    <a:cubicBezTo>
                      <a:pt x="36035" y="78033"/>
                      <a:pt x="23660" y="65659"/>
                      <a:pt x="23660" y="50380"/>
                    </a:cubicBezTo>
                    <a:cubicBezTo>
                      <a:pt x="23660" y="35101"/>
                      <a:pt x="36035" y="22726"/>
                      <a:pt x="51314" y="22726"/>
                    </a:cubicBezTo>
                    <a:cubicBezTo>
                      <a:pt x="66593" y="22726"/>
                      <a:pt x="78967" y="35101"/>
                      <a:pt x="78967" y="50380"/>
                    </a:cubicBezTo>
                    <a:cubicBezTo>
                      <a:pt x="78967" y="65659"/>
                      <a:pt x="66593" y="78033"/>
                      <a:pt x="51314" y="78033"/>
                    </a:cubicBezTo>
                    <a:close/>
                  </a:path>
                </a:pathLst>
              </a:custGeom>
              <a:grpFill/>
              <a:ln w="19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FE5C19A-D829-FBB7-F206-3E86ED6462D1}"/>
                </a:ext>
              </a:extLst>
            </p:cNvPr>
            <p:cNvSpPr txBox="1"/>
            <p:nvPr/>
          </p:nvSpPr>
          <p:spPr>
            <a:xfrm>
              <a:off x="1600200" y="3028950"/>
              <a:ext cx="4210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pc="0" baseline="0" dirty="0">
                  <a:ln/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Raleway"/>
                  <a:rtl val="0"/>
                </a:rPr>
                <a:t>شماره تماس   09919726212   </a:t>
              </a:r>
              <a:endParaRPr lang="en-US" spc="0" baseline="0" dirty="0">
                <a:ln/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  <a:sym typeface="Raleway"/>
                <a:rtl val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865C9B-58E1-7B5E-4866-D186CB059995}"/>
                </a:ext>
              </a:extLst>
            </p:cNvPr>
            <p:cNvSpPr txBox="1"/>
            <p:nvPr/>
          </p:nvSpPr>
          <p:spPr>
            <a:xfrm>
              <a:off x="1494132" y="3557277"/>
              <a:ext cx="43163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dirty="0">
                  <a:ln/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Raleway"/>
                  <a:rtl val="0"/>
                </a:rPr>
                <a:t>آدرس ایمیل      </a:t>
              </a:r>
              <a:r>
                <a:rPr lang="en-US" dirty="0">
                  <a:ln/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  <a:rtl val="0"/>
                </a:rPr>
                <a:t>info@minaro.ir</a:t>
              </a:r>
              <a:r>
                <a:rPr lang="fa-IR" dirty="0">
                  <a:ln/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Raleway"/>
                  <a:rtl val="0"/>
                </a:rPr>
                <a:t>   </a:t>
              </a:r>
              <a:endParaRPr lang="en-US" dirty="0">
                <a:ln/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  <a:sym typeface="Raleway"/>
                <a:rtl val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548086-FAA5-31A8-CC51-F49DD3405AA0}"/>
                </a:ext>
              </a:extLst>
            </p:cNvPr>
            <p:cNvSpPr txBox="1"/>
            <p:nvPr/>
          </p:nvSpPr>
          <p:spPr>
            <a:xfrm>
              <a:off x="2163482" y="4082659"/>
              <a:ext cx="3646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pc="0" baseline="0" dirty="0">
                  <a:ln/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  <a:sym typeface="Raleway"/>
                  <a:rtl val="0"/>
                </a:rPr>
                <a:t>آدرس    یزد – شهرستان یزد</a:t>
              </a:r>
              <a:endParaRPr lang="en-US" spc="0" baseline="0" dirty="0">
                <a:ln/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  <a:sym typeface="Raleway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32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A6920EF-BAFB-9DD7-D2FD-CCCFBED6E8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8206" y="1683426"/>
            <a:ext cx="2659897" cy="265989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C479CD-1B20-1908-8FB8-C8104320900C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66966D-1487-4F7F-04CC-8532AC3EBE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6EF9EA-5535-4183-5FD9-76D3EEC97BA3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9CD43F-1D01-98D8-816F-508D904DEEBC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89773E2-5FFB-E748-35F5-710D24B749BC}"/>
              </a:ext>
            </a:extLst>
          </p:cNvPr>
          <p:cNvSpPr/>
          <p:nvPr/>
        </p:nvSpPr>
        <p:spPr>
          <a:xfrm>
            <a:off x="5330477" y="1435697"/>
            <a:ext cx="3155354" cy="3155354"/>
          </a:xfrm>
          <a:prstGeom prst="ellipse">
            <a:avLst/>
          </a:prstGeom>
          <a:noFill/>
          <a:ln>
            <a:gradFill flip="none" rotWithShape="1">
              <a:gsLst>
                <a:gs pos="25000">
                  <a:schemeClr val="bg1">
                    <a:alpha val="20000"/>
                  </a:schemeClr>
                </a:gs>
                <a:gs pos="75000">
                  <a:schemeClr val="bg1"/>
                </a:gs>
                <a:gs pos="50000">
                  <a:schemeClr val="bg1"/>
                </a:gs>
                <a:gs pos="0">
                  <a:srgbClr val="70CAEF"/>
                </a:gs>
                <a:gs pos="100000">
                  <a:srgbClr val="3059A9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200BA8A-6969-5F31-073A-5106CDB47DE7}"/>
              </a:ext>
            </a:extLst>
          </p:cNvPr>
          <p:cNvSpPr/>
          <p:nvPr/>
        </p:nvSpPr>
        <p:spPr>
          <a:xfrm>
            <a:off x="6984252" y="1581150"/>
            <a:ext cx="1415750" cy="2891548"/>
          </a:xfrm>
          <a:custGeom>
            <a:avLst/>
            <a:gdLst>
              <a:gd name="connsiteX0" fmla="*/ 0 w 1890486"/>
              <a:gd name="connsiteY0" fmla="*/ 0 h 3861154"/>
              <a:gd name="connsiteX1" fmla="*/ 155386 w 1890486"/>
              <a:gd name="connsiteY1" fmla="*/ 7847 h 3861154"/>
              <a:gd name="connsiteX2" fmla="*/ 1890486 w 1890486"/>
              <a:gd name="connsiteY2" fmla="*/ 1930577 h 3861154"/>
              <a:gd name="connsiteX3" fmla="*/ 155386 w 1890486"/>
              <a:gd name="connsiteY3" fmla="*/ 3853308 h 3861154"/>
              <a:gd name="connsiteX4" fmla="*/ 0 w 1890486"/>
              <a:gd name="connsiteY4" fmla="*/ 3861154 h 3861154"/>
              <a:gd name="connsiteX5" fmla="*/ 0 w 1890486"/>
              <a:gd name="connsiteY5" fmla="*/ 3564931 h 3861154"/>
              <a:gd name="connsiteX6" fmla="*/ 125098 w 1890486"/>
              <a:gd name="connsiteY6" fmla="*/ 3558614 h 3861154"/>
              <a:gd name="connsiteX7" fmla="*/ 1594263 w 1890486"/>
              <a:gd name="connsiteY7" fmla="*/ 1930577 h 3861154"/>
              <a:gd name="connsiteX8" fmla="*/ 125098 w 1890486"/>
              <a:gd name="connsiteY8" fmla="*/ 302540 h 3861154"/>
              <a:gd name="connsiteX9" fmla="*/ 0 w 1890486"/>
              <a:gd name="connsiteY9" fmla="*/ 296223 h 386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0486" h="3861154">
                <a:moveTo>
                  <a:pt x="0" y="0"/>
                </a:moveTo>
                <a:lnTo>
                  <a:pt x="155386" y="7847"/>
                </a:lnTo>
                <a:cubicBezTo>
                  <a:pt x="1129966" y="106821"/>
                  <a:pt x="1890486" y="929884"/>
                  <a:pt x="1890486" y="1930577"/>
                </a:cubicBezTo>
                <a:cubicBezTo>
                  <a:pt x="1890486" y="2931270"/>
                  <a:pt x="1129966" y="3754334"/>
                  <a:pt x="155386" y="3853308"/>
                </a:cubicBezTo>
                <a:lnTo>
                  <a:pt x="0" y="3861154"/>
                </a:lnTo>
                <a:lnTo>
                  <a:pt x="0" y="3564931"/>
                </a:lnTo>
                <a:lnTo>
                  <a:pt x="125098" y="3558614"/>
                </a:lnTo>
                <a:cubicBezTo>
                  <a:pt x="950306" y="3474810"/>
                  <a:pt x="1594263" y="2777895"/>
                  <a:pt x="1594263" y="1930577"/>
                </a:cubicBezTo>
                <a:cubicBezTo>
                  <a:pt x="1594263" y="1083259"/>
                  <a:pt x="950306" y="386345"/>
                  <a:pt x="125098" y="302540"/>
                </a:cubicBezTo>
                <a:lnTo>
                  <a:pt x="0" y="296223"/>
                </a:lnTo>
                <a:close/>
              </a:path>
            </a:pathLst>
          </a:custGeom>
          <a:solidFill>
            <a:srgbClr val="305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6AA3E8A-13B2-ABD7-98B1-4934B5A7DAA1}"/>
              </a:ext>
            </a:extLst>
          </p:cNvPr>
          <p:cNvSpPr/>
          <p:nvPr/>
        </p:nvSpPr>
        <p:spPr>
          <a:xfrm>
            <a:off x="5176599" y="1281819"/>
            <a:ext cx="3463110" cy="346311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70CAEF"/>
                </a:gs>
                <a:gs pos="25000">
                  <a:schemeClr val="bg1"/>
                </a:gs>
                <a:gs pos="75000">
                  <a:schemeClr val="bg1"/>
                </a:gs>
                <a:gs pos="50000">
                  <a:schemeClr val="bg1"/>
                </a:gs>
                <a:gs pos="100000">
                  <a:srgbClr val="3059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0962B4-51CB-A8CF-C46B-27D573C79A82}"/>
              </a:ext>
            </a:extLst>
          </p:cNvPr>
          <p:cNvSpPr txBox="1"/>
          <p:nvPr/>
        </p:nvSpPr>
        <p:spPr>
          <a:xfrm>
            <a:off x="228600" y="1200150"/>
            <a:ext cx="4786100" cy="2331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F57FC39-3594-38D0-503B-6BA291009B95}"/>
              </a:ext>
            </a:extLst>
          </p:cNvPr>
          <p:cNvGrpSpPr/>
          <p:nvPr/>
        </p:nvGrpSpPr>
        <p:grpSpPr>
          <a:xfrm>
            <a:off x="504291" y="3547027"/>
            <a:ext cx="4159994" cy="847678"/>
            <a:chOff x="571663" y="3220758"/>
            <a:chExt cx="5665388" cy="1154431"/>
          </a:xfrm>
        </p:grpSpPr>
        <p:sp>
          <p:nvSpPr>
            <p:cNvPr id="15" name="Rounded Rectangle 33">
              <a:extLst>
                <a:ext uri="{FF2B5EF4-FFF2-40B4-BE49-F238E27FC236}">
                  <a16:creationId xmlns:a16="http://schemas.microsoft.com/office/drawing/2014/main" id="{28890C21-6E26-0C79-73D0-385C96797C66}"/>
                </a:ext>
              </a:extLst>
            </p:cNvPr>
            <p:cNvSpPr/>
            <p:nvPr/>
          </p:nvSpPr>
          <p:spPr>
            <a:xfrm>
              <a:off x="4885961" y="3244725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3059A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oogle Shape;1043;p44">
              <a:extLst>
                <a:ext uri="{FF2B5EF4-FFF2-40B4-BE49-F238E27FC236}">
                  <a16:creationId xmlns:a16="http://schemas.microsoft.com/office/drawing/2014/main" id="{4885CADB-A07C-9A2F-69D3-5F6556DCCB9F}"/>
                </a:ext>
              </a:extLst>
            </p:cNvPr>
            <p:cNvGrpSpPr/>
            <p:nvPr/>
          </p:nvGrpSpPr>
          <p:grpSpPr>
            <a:xfrm>
              <a:off x="5043157" y="3367956"/>
              <a:ext cx="324118" cy="322345"/>
              <a:chOff x="-2571737" y="2764550"/>
              <a:chExt cx="292225" cy="290650"/>
            </a:xfrm>
            <a:solidFill>
              <a:schemeClr val="bg1"/>
            </a:solidFill>
          </p:grpSpPr>
          <p:sp>
            <p:nvSpPr>
              <p:cNvPr id="17" name="Google Shape;1044;p44">
                <a:extLst>
                  <a:ext uri="{FF2B5EF4-FFF2-40B4-BE49-F238E27FC236}">
                    <a16:creationId xmlns:a16="http://schemas.microsoft.com/office/drawing/2014/main" id="{85D0009F-E562-B1AB-5000-900FBDBE4553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045;p44">
                <a:extLst>
                  <a:ext uri="{FF2B5EF4-FFF2-40B4-BE49-F238E27FC236}">
                    <a16:creationId xmlns:a16="http://schemas.microsoft.com/office/drawing/2014/main" id="{372DB44B-B41D-A9BB-AE2C-3513E4E1226A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46;p44">
                <a:extLst>
                  <a:ext uri="{FF2B5EF4-FFF2-40B4-BE49-F238E27FC236}">
                    <a16:creationId xmlns:a16="http://schemas.microsoft.com/office/drawing/2014/main" id="{F1832AAE-4AD3-6F67-0C6D-F4D5246B4B07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1F84CF1-20AA-BB35-06E0-A154780BC7DB}"/>
                </a:ext>
              </a:extLst>
            </p:cNvPr>
            <p:cNvGrpSpPr/>
            <p:nvPr/>
          </p:nvGrpSpPr>
          <p:grpSpPr>
            <a:xfrm>
              <a:off x="1369756" y="3220758"/>
              <a:ext cx="581275" cy="573663"/>
              <a:chOff x="4453237" y="2330758"/>
              <a:chExt cx="581275" cy="573663"/>
            </a:xfrm>
          </p:grpSpPr>
          <p:sp>
            <p:nvSpPr>
              <p:cNvPr id="21" name="Rounded Rectangle 11">
                <a:extLst>
                  <a:ext uri="{FF2B5EF4-FFF2-40B4-BE49-F238E27FC236}">
                    <a16:creationId xmlns:a16="http://schemas.microsoft.com/office/drawing/2014/main" id="{07C294A9-C00C-4D7B-AA17-C1F5F7023719}"/>
                  </a:ext>
                </a:extLst>
              </p:cNvPr>
              <p:cNvSpPr/>
              <p:nvPr/>
            </p:nvSpPr>
            <p:spPr>
              <a:xfrm>
                <a:off x="4453237" y="2330758"/>
                <a:ext cx="581275" cy="573663"/>
              </a:xfrm>
              <a:prstGeom prst="roundRect">
                <a:avLst>
                  <a:gd name="adj" fmla="val 27999"/>
                </a:avLst>
              </a:prstGeom>
              <a:solidFill>
                <a:srgbClr val="70CAE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Google Shape;1051;p44">
                <a:extLst>
                  <a:ext uri="{FF2B5EF4-FFF2-40B4-BE49-F238E27FC236}">
                    <a16:creationId xmlns:a16="http://schemas.microsoft.com/office/drawing/2014/main" id="{5FDDBDFA-58B2-0712-4DA7-B66AE7005735}"/>
                  </a:ext>
                </a:extLst>
              </p:cNvPr>
              <p:cNvSpPr/>
              <p:nvPr/>
            </p:nvSpPr>
            <p:spPr>
              <a:xfrm>
                <a:off x="4568681" y="2477952"/>
                <a:ext cx="350385" cy="32235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0957" extrusionOk="0">
                    <a:moveTo>
                      <a:pt x="7325" y="654"/>
                    </a:moveTo>
                    <a:cubicBezTo>
                      <a:pt x="7412" y="654"/>
                      <a:pt x="7498" y="686"/>
                      <a:pt x="7561" y="749"/>
                    </a:cubicBezTo>
                    <a:lnTo>
                      <a:pt x="10995" y="4088"/>
                    </a:lnTo>
                    <a:cubicBezTo>
                      <a:pt x="11122" y="4246"/>
                      <a:pt x="11122" y="4466"/>
                      <a:pt x="10995" y="4592"/>
                    </a:cubicBezTo>
                    <a:lnTo>
                      <a:pt x="10082" y="5506"/>
                    </a:lnTo>
                    <a:lnTo>
                      <a:pt x="7404" y="2859"/>
                    </a:lnTo>
                    <a:cubicBezTo>
                      <a:pt x="7215" y="2670"/>
                      <a:pt x="6955" y="2576"/>
                      <a:pt x="6691" y="2576"/>
                    </a:cubicBezTo>
                    <a:cubicBezTo>
                      <a:pt x="6427" y="2576"/>
                      <a:pt x="6159" y="2670"/>
                      <a:pt x="5955" y="2859"/>
                    </a:cubicBezTo>
                    <a:lnTo>
                      <a:pt x="4978" y="3805"/>
                    </a:lnTo>
                    <a:cubicBezTo>
                      <a:pt x="4915" y="3868"/>
                      <a:pt x="4828" y="3899"/>
                      <a:pt x="4742" y="3899"/>
                    </a:cubicBezTo>
                    <a:cubicBezTo>
                      <a:pt x="4655" y="3899"/>
                      <a:pt x="4568" y="3868"/>
                      <a:pt x="4505" y="3805"/>
                    </a:cubicBezTo>
                    <a:cubicBezTo>
                      <a:pt x="4379" y="3679"/>
                      <a:pt x="4379" y="3458"/>
                      <a:pt x="4505" y="3332"/>
                    </a:cubicBezTo>
                    <a:lnTo>
                      <a:pt x="5955" y="1883"/>
                    </a:lnTo>
                    <a:lnTo>
                      <a:pt x="7089" y="749"/>
                    </a:lnTo>
                    <a:cubicBezTo>
                      <a:pt x="7152" y="686"/>
                      <a:pt x="7239" y="654"/>
                      <a:pt x="7325" y="654"/>
                    </a:cubicBezTo>
                    <a:close/>
                    <a:moveTo>
                      <a:pt x="2808" y="5183"/>
                    </a:moveTo>
                    <a:cubicBezTo>
                      <a:pt x="2899" y="5183"/>
                      <a:pt x="2993" y="5207"/>
                      <a:pt x="3056" y="5254"/>
                    </a:cubicBezTo>
                    <a:cubicBezTo>
                      <a:pt x="3151" y="5380"/>
                      <a:pt x="3151" y="5632"/>
                      <a:pt x="3056" y="5726"/>
                    </a:cubicBezTo>
                    <a:lnTo>
                      <a:pt x="2048" y="6735"/>
                    </a:lnTo>
                    <a:cubicBezTo>
                      <a:pt x="2001" y="6782"/>
                      <a:pt x="1914" y="6805"/>
                      <a:pt x="1824" y="6805"/>
                    </a:cubicBezTo>
                    <a:cubicBezTo>
                      <a:pt x="1733" y="6805"/>
                      <a:pt x="1639" y="6782"/>
                      <a:pt x="1576" y="6735"/>
                    </a:cubicBezTo>
                    <a:cubicBezTo>
                      <a:pt x="1449" y="6609"/>
                      <a:pt x="1449" y="6357"/>
                      <a:pt x="1576" y="6262"/>
                    </a:cubicBezTo>
                    <a:lnTo>
                      <a:pt x="2584" y="5254"/>
                    </a:lnTo>
                    <a:cubicBezTo>
                      <a:pt x="2631" y="5207"/>
                      <a:pt x="2718" y="5183"/>
                      <a:pt x="2808" y="5183"/>
                    </a:cubicBezTo>
                    <a:close/>
                    <a:moveTo>
                      <a:pt x="3785" y="6167"/>
                    </a:moveTo>
                    <a:cubicBezTo>
                      <a:pt x="3875" y="6167"/>
                      <a:pt x="3970" y="6199"/>
                      <a:pt x="4033" y="6262"/>
                    </a:cubicBezTo>
                    <a:cubicBezTo>
                      <a:pt x="4159" y="6357"/>
                      <a:pt x="4159" y="6609"/>
                      <a:pt x="4033" y="6735"/>
                    </a:cubicBezTo>
                    <a:lnTo>
                      <a:pt x="3056" y="7711"/>
                    </a:lnTo>
                    <a:cubicBezTo>
                      <a:pt x="2993" y="7774"/>
                      <a:pt x="2899" y="7806"/>
                      <a:pt x="2808" y="7806"/>
                    </a:cubicBezTo>
                    <a:cubicBezTo>
                      <a:pt x="2718" y="7806"/>
                      <a:pt x="2631" y="7774"/>
                      <a:pt x="2584" y="7711"/>
                    </a:cubicBezTo>
                    <a:cubicBezTo>
                      <a:pt x="2395" y="7554"/>
                      <a:pt x="2395" y="7365"/>
                      <a:pt x="2584" y="7239"/>
                    </a:cubicBezTo>
                    <a:lnTo>
                      <a:pt x="3560" y="6262"/>
                    </a:lnTo>
                    <a:cubicBezTo>
                      <a:pt x="3608" y="6199"/>
                      <a:pt x="3694" y="6167"/>
                      <a:pt x="3785" y="6167"/>
                    </a:cubicBezTo>
                    <a:close/>
                    <a:moveTo>
                      <a:pt x="4730" y="7113"/>
                    </a:moveTo>
                    <a:cubicBezTo>
                      <a:pt x="4821" y="7113"/>
                      <a:pt x="4915" y="7144"/>
                      <a:pt x="4978" y="7207"/>
                    </a:cubicBezTo>
                    <a:cubicBezTo>
                      <a:pt x="5073" y="7302"/>
                      <a:pt x="5073" y="7554"/>
                      <a:pt x="4978" y="7680"/>
                    </a:cubicBezTo>
                    <a:lnTo>
                      <a:pt x="4001" y="8656"/>
                    </a:lnTo>
                    <a:cubicBezTo>
                      <a:pt x="3938" y="8719"/>
                      <a:pt x="3844" y="8751"/>
                      <a:pt x="3749" y="8751"/>
                    </a:cubicBezTo>
                    <a:cubicBezTo>
                      <a:pt x="3655" y="8751"/>
                      <a:pt x="3560" y="8719"/>
                      <a:pt x="3497" y="8656"/>
                    </a:cubicBezTo>
                    <a:cubicBezTo>
                      <a:pt x="3403" y="8530"/>
                      <a:pt x="3403" y="8310"/>
                      <a:pt x="3497" y="8184"/>
                    </a:cubicBezTo>
                    <a:lnTo>
                      <a:pt x="4505" y="7207"/>
                    </a:lnTo>
                    <a:cubicBezTo>
                      <a:pt x="4553" y="7144"/>
                      <a:pt x="4639" y="7113"/>
                      <a:pt x="4730" y="7113"/>
                    </a:cubicBezTo>
                    <a:close/>
                    <a:moveTo>
                      <a:pt x="4100" y="969"/>
                    </a:moveTo>
                    <a:cubicBezTo>
                      <a:pt x="4190" y="969"/>
                      <a:pt x="4285" y="1001"/>
                      <a:pt x="4348" y="1064"/>
                    </a:cubicBezTo>
                    <a:lnTo>
                      <a:pt x="5041" y="1725"/>
                    </a:lnTo>
                    <a:lnTo>
                      <a:pt x="3938" y="2828"/>
                    </a:lnTo>
                    <a:cubicBezTo>
                      <a:pt x="3560" y="3206"/>
                      <a:pt x="3560" y="3899"/>
                      <a:pt x="3938" y="4277"/>
                    </a:cubicBezTo>
                    <a:cubicBezTo>
                      <a:pt x="4143" y="4482"/>
                      <a:pt x="4411" y="4584"/>
                      <a:pt x="4675" y="4584"/>
                    </a:cubicBezTo>
                    <a:cubicBezTo>
                      <a:pt x="4939" y="4584"/>
                      <a:pt x="5199" y="4482"/>
                      <a:pt x="5388" y="4277"/>
                    </a:cubicBezTo>
                    <a:lnTo>
                      <a:pt x="6396" y="3332"/>
                    </a:lnTo>
                    <a:cubicBezTo>
                      <a:pt x="6443" y="3269"/>
                      <a:pt x="6530" y="3238"/>
                      <a:pt x="6620" y="3238"/>
                    </a:cubicBezTo>
                    <a:cubicBezTo>
                      <a:pt x="6711" y="3238"/>
                      <a:pt x="6805" y="3269"/>
                      <a:pt x="6868" y="3332"/>
                    </a:cubicBezTo>
                    <a:lnTo>
                      <a:pt x="10334" y="6735"/>
                    </a:lnTo>
                    <a:cubicBezTo>
                      <a:pt x="10491" y="6829"/>
                      <a:pt x="10491" y="7113"/>
                      <a:pt x="10365" y="7239"/>
                    </a:cubicBezTo>
                    <a:cubicBezTo>
                      <a:pt x="10302" y="7302"/>
                      <a:pt x="10216" y="7333"/>
                      <a:pt x="10129" y="7333"/>
                    </a:cubicBezTo>
                    <a:cubicBezTo>
                      <a:pt x="10042" y="7333"/>
                      <a:pt x="9956" y="7302"/>
                      <a:pt x="9893" y="7239"/>
                    </a:cubicBezTo>
                    <a:lnTo>
                      <a:pt x="8444" y="5789"/>
                    </a:lnTo>
                    <a:cubicBezTo>
                      <a:pt x="8381" y="5726"/>
                      <a:pt x="8286" y="5695"/>
                      <a:pt x="8195" y="5695"/>
                    </a:cubicBezTo>
                    <a:cubicBezTo>
                      <a:pt x="8105" y="5695"/>
                      <a:pt x="8018" y="5726"/>
                      <a:pt x="7971" y="5789"/>
                    </a:cubicBezTo>
                    <a:cubicBezTo>
                      <a:pt x="7845" y="5884"/>
                      <a:pt x="7845" y="6136"/>
                      <a:pt x="7971" y="6262"/>
                    </a:cubicBezTo>
                    <a:lnTo>
                      <a:pt x="9420" y="7711"/>
                    </a:lnTo>
                    <a:cubicBezTo>
                      <a:pt x="9546" y="7837"/>
                      <a:pt x="9546" y="8058"/>
                      <a:pt x="9420" y="8184"/>
                    </a:cubicBezTo>
                    <a:cubicBezTo>
                      <a:pt x="9357" y="8247"/>
                      <a:pt x="9271" y="8278"/>
                      <a:pt x="9184" y="8278"/>
                    </a:cubicBezTo>
                    <a:cubicBezTo>
                      <a:pt x="9097" y="8278"/>
                      <a:pt x="9011" y="8247"/>
                      <a:pt x="8948" y="8184"/>
                    </a:cubicBezTo>
                    <a:lnTo>
                      <a:pt x="7498" y="6735"/>
                    </a:lnTo>
                    <a:cubicBezTo>
                      <a:pt x="7435" y="6672"/>
                      <a:pt x="7341" y="6640"/>
                      <a:pt x="7250" y="6640"/>
                    </a:cubicBezTo>
                    <a:cubicBezTo>
                      <a:pt x="7160" y="6640"/>
                      <a:pt x="7073" y="6672"/>
                      <a:pt x="7026" y="6735"/>
                    </a:cubicBezTo>
                    <a:cubicBezTo>
                      <a:pt x="6900" y="6829"/>
                      <a:pt x="6900" y="7081"/>
                      <a:pt x="7026" y="7176"/>
                    </a:cubicBezTo>
                    <a:lnTo>
                      <a:pt x="8475" y="8656"/>
                    </a:lnTo>
                    <a:cubicBezTo>
                      <a:pt x="8601" y="8751"/>
                      <a:pt x="8601" y="9003"/>
                      <a:pt x="8475" y="9129"/>
                    </a:cubicBezTo>
                    <a:cubicBezTo>
                      <a:pt x="8412" y="9176"/>
                      <a:pt x="8325" y="9200"/>
                      <a:pt x="8239" y="9200"/>
                    </a:cubicBezTo>
                    <a:cubicBezTo>
                      <a:pt x="8152" y="9200"/>
                      <a:pt x="8066" y="9176"/>
                      <a:pt x="8003" y="9129"/>
                    </a:cubicBezTo>
                    <a:lnTo>
                      <a:pt x="6459" y="7648"/>
                    </a:lnTo>
                    <a:cubicBezTo>
                      <a:pt x="6270" y="7459"/>
                      <a:pt x="6018" y="7396"/>
                      <a:pt x="5797" y="7396"/>
                    </a:cubicBezTo>
                    <a:cubicBezTo>
                      <a:pt x="5797" y="7144"/>
                      <a:pt x="5671" y="6924"/>
                      <a:pt x="5482" y="6735"/>
                    </a:cubicBezTo>
                    <a:cubicBezTo>
                      <a:pt x="5293" y="6514"/>
                      <a:pt x="5041" y="6451"/>
                      <a:pt x="4821" y="6388"/>
                    </a:cubicBezTo>
                    <a:cubicBezTo>
                      <a:pt x="4821" y="6167"/>
                      <a:pt x="4694" y="5947"/>
                      <a:pt x="4505" y="5726"/>
                    </a:cubicBezTo>
                    <a:cubicBezTo>
                      <a:pt x="4285" y="5537"/>
                      <a:pt x="4064" y="5474"/>
                      <a:pt x="3812" y="5411"/>
                    </a:cubicBezTo>
                    <a:cubicBezTo>
                      <a:pt x="3812" y="5191"/>
                      <a:pt x="3718" y="4939"/>
                      <a:pt x="3497" y="4750"/>
                    </a:cubicBezTo>
                    <a:cubicBezTo>
                      <a:pt x="3308" y="4561"/>
                      <a:pt x="3048" y="4466"/>
                      <a:pt x="2785" y="4466"/>
                    </a:cubicBezTo>
                    <a:cubicBezTo>
                      <a:pt x="2521" y="4466"/>
                      <a:pt x="2253" y="4561"/>
                      <a:pt x="2048" y="4750"/>
                    </a:cubicBezTo>
                    <a:lnTo>
                      <a:pt x="1544" y="5254"/>
                    </a:lnTo>
                    <a:lnTo>
                      <a:pt x="819" y="4561"/>
                    </a:lnTo>
                    <a:cubicBezTo>
                      <a:pt x="725" y="4435"/>
                      <a:pt x="725" y="4183"/>
                      <a:pt x="819" y="4088"/>
                    </a:cubicBezTo>
                    <a:lnTo>
                      <a:pt x="3875" y="1064"/>
                    </a:lnTo>
                    <a:cubicBezTo>
                      <a:pt x="3923" y="1001"/>
                      <a:pt x="4009" y="969"/>
                      <a:pt x="4100" y="969"/>
                    </a:cubicBezTo>
                    <a:close/>
                    <a:moveTo>
                      <a:pt x="5718" y="8089"/>
                    </a:moveTo>
                    <a:cubicBezTo>
                      <a:pt x="5805" y="8089"/>
                      <a:pt x="5892" y="8121"/>
                      <a:pt x="5955" y="8184"/>
                    </a:cubicBezTo>
                    <a:cubicBezTo>
                      <a:pt x="6081" y="8310"/>
                      <a:pt x="6081" y="8530"/>
                      <a:pt x="5955" y="8656"/>
                    </a:cubicBezTo>
                    <a:lnTo>
                      <a:pt x="4978" y="9633"/>
                    </a:lnTo>
                    <a:cubicBezTo>
                      <a:pt x="4915" y="9696"/>
                      <a:pt x="4821" y="9728"/>
                      <a:pt x="4730" y="9728"/>
                    </a:cubicBezTo>
                    <a:cubicBezTo>
                      <a:pt x="4639" y="9728"/>
                      <a:pt x="4553" y="9696"/>
                      <a:pt x="4505" y="9633"/>
                    </a:cubicBezTo>
                    <a:cubicBezTo>
                      <a:pt x="4379" y="9507"/>
                      <a:pt x="4379" y="9286"/>
                      <a:pt x="4505" y="9160"/>
                    </a:cubicBezTo>
                    <a:lnTo>
                      <a:pt x="5482" y="8184"/>
                    </a:lnTo>
                    <a:cubicBezTo>
                      <a:pt x="5545" y="8121"/>
                      <a:pt x="5632" y="8089"/>
                      <a:pt x="5718" y="8089"/>
                    </a:cubicBezTo>
                    <a:close/>
                    <a:moveTo>
                      <a:pt x="6616" y="8877"/>
                    </a:moveTo>
                    <a:lnTo>
                      <a:pt x="7467" y="9665"/>
                    </a:lnTo>
                    <a:cubicBezTo>
                      <a:pt x="7593" y="9759"/>
                      <a:pt x="7593" y="9980"/>
                      <a:pt x="7435" y="10106"/>
                    </a:cubicBezTo>
                    <a:cubicBezTo>
                      <a:pt x="7388" y="10169"/>
                      <a:pt x="7286" y="10200"/>
                      <a:pt x="7179" y="10200"/>
                    </a:cubicBezTo>
                    <a:cubicBezTo>
                      <a:pt x="7073" y="10200"/>
                      <a:pt x="6963" y="10169"/>
                      <a:pt x="6900" y="10106"/>
                    </a:cubicBezTo>
                    <a:lnTo>
                      <a:pt x="6207" y="9412"/>
                    </a:lnTo>
                    <a:lnTo>
                      <a:pt x="6427" y="9160"/>
                    </a:lnTo>
                    <a:cubicBezTo>
                      <a:pt x="6522" y="9097"/>
                      <a:pt x="6585" y="8971"/>
                      <a:pt x="6616" y="8877"/>
                    </a:cubicBezTo>
                    <a:close/>
                    <a:moveTo>
                      <a:pt x="7309" y="0"/>
                    </a:moveTo>
                    <a:cubicBezTo>
                      <a:pt x="7042" y="0"/>
                      <a:pt x="6774" y="103"/>
                      <a:pt x="6585" y="308"/>
                    </a:cubicBezTo>
                    <a:lnTo>
                      <a:pt x="5608" y="1284"/>
                    </a:lnTo>
                    <a:lnTo>
                      <a:pt x="4852" y="560"/>
                    </a:lnTo>
                    <a:cubicBezTo>
                      <a:pt x="4656" y="394"/>
                      <a:pt x="4409" y="307"/>
                      <a:pt x="4163" y="307"/>
                    </a:cubicBezTo>
                    <a:cubicBezTo>
                      <a:pt x="3897" y="307"/>
                      <a:pt x="3631" y="409"/>
                      <a:pt x="3434" y="623"/>
                    </a:cubicBezTo>
                    <a:lnTo>
                      <a:pt x="410" y="3647"/>
                    </a:lnTo>
                    <a:cubicBezTo>
                      <a:pt x="0" y="4025"/>
                      <a:pt x="0" y="4718"/>
                      <a:pt x="410" y="5096"/>
                    </a:cubicBezTo>
                    <a:lnTo>
                      <a:pt x="1103" y="5821"/>
                    </a:lnTo>
                    <a:cubicBezTo>
                      <a:pt x="725" y="6199"/>
                      <a:pt x="725" y="6829"/>
                      <a:pt x="1103" y="7239"/>
                    </a:cubicBezTo>
                    <a:cubicBezTo>
                      <a:pt x="1292" y="7428"/>
                      <a:pt x="1544" y="7491"/>
                      <a:pt x="1765" y="7554"/>
                    </a:cubicBezTo>
                    <a:cubicBezTo>
                      <a:pt x="1765" y="7774"/>
                      <a:pt x="1891" y="8026"/>
                      <a:pt x="2080" y="8215"/>
                    </a:cubicBezTo>
                    <a:cubicBezTo>
                      <a:pt x="2300" y="8404"/>
                      <a:pt x="2521" y="8499"/>
                      <a:pt x="2773" y="8530"/>
                    </a:cubicBezTo>
                    <a:cubicBezTo>
                      <a:pt x="2773" y="8751"/>
                      <a:pt x="2867" y="9003"/>
                      <a:pt x="3088" y="9192"/>
                    </a:cubicBezTo>
                    <a:cubicBezTo>
                      <a:pt x="3277" y="9381"/>
                      <a:pt x="3497" y="9475"/>
                      <a:pt x="3749" y="9507"/>
                    </a:cubicBezTo>
                    <a:cubicBezTo>
                      <a:pt x="3749" y="9759"/>
                      <a:pt x="3875" y="9980"/>
                      <a:pt x="4064" y="10169"/>
                    </a:cubicBezTo>
                    <a:cubicBezTo>
                      <a:pt x="4253" y="10373"/>
                      <a:pt x="4521" y="10476"/>
                      <a:pt x="4789" y="10476"/>
                    </a:cubicBezTo>
                    <a:cubicBezTo>
                      <a:pt x="5057" y="10476"/>
                      <a:pt x="5325" y="10373"/>
                      <a:pt x="5514" y="10169"/>
                    </a:cubicBezTo>
                    <a:lnTo>
                      <a:pt x="5766" y="9948"/>
                    </a:lnTo>
                    <a:lnTo>
                      <a:pt x="6459" y="10673"/>
                    </a:lnTo>
                    <a:cubicBezTo>
                      <a:pt x="6664" y="10862"/>
                      <a:pt x="6939" y="10956"/>
                      <a:pt x="7219" y="10956"/>
                    </a:cubicBezTo>
                    <a:cubicBezTo>
                      <a:pt x="7498" y="10956"/>
                      <a:pt x="7782" y="10862"/>
                      <a:pt x="8003" y="10673"/>
                    </a:cubicBezTo>
                    <a:cubicBezTo>
                      <a:pt x="8192" y="10452"/>
                      <a:pt x="8286" y="10232"/>
                      <a:pt x="8318" y="9980"/>
                    </a:cubicBezTo>
                    <a:cubicBezTo>
                      <a:pt x="8538" y="9980"/>
                      <a:pt x="8790" y="9885"/>
                      <a:pt x="8979" y="9665"/>
                    </a:cubicBezTo>
                    <a:cubicBezTo>
                      <a:pt x="9168" y="9475"/>
                      <a:pt x="9263" y="9255"/>
                      <a:pt x="9294" y="9003"/>
                    </a:cubicBezTo>
                    <a:cubicBezTo>
                      <a:pt x="9546" y="9003"/>
                      <a:pt x="9767" y="8877"/>
                      <a:pt x="9956" y="8688"/>
                    </a:cubicBezTo>
                    <a:cubicBezTo>
                      <a:pt x="10176" y="8499"/>
                      <a:pt x="10239" y="8247"/>
                      <a:pt x="10271" y="8026"/>
                    </a:cubicBezTo>
                    <a:cubicBezTo>
                      <a:pt x="10523" y="8026"/>
                      <a:pt x="10743" y="7900"/>
                      <a:pt x="10964" y="7711"/>
                    </a:cubicBezTo>
                    <a:cubicBezTo>
                      <a:pt x="11342" y="7302"/>
                      <a:pt x="11342" y="6640"/>
                      <a:pt x="10964" y="6262"/>
                    </a:cubicBezTo>
                    <a:lnTo>
                      <a:pt x="10680" y="5978"/>
                    </a:lnTo>
                    <a:lnTo>
                      <a:pt x="11594" y="5065"/>
                    </a:lnTo>
                    <a:cubicBezTo>
                      <a:pt x="11909" y="4687"/>
                      <a:pt x="11909" y="4057"/>
                      <a:pt x="11468" y="3647"/>
                    </a:cubicBezTo>
                    <a:lnTo>
                      <a:pt x="8034" y="308"/>
                    </a:lnTo>
                    <a:cubicBezTo>
                      <a:pt x="7845" y="103"/>
                      <a:pt x="7577" y="0"/>
                      <a:pt x="7309" y="0"/>
                    </a:cubicBezTo>
                    <a:close/>
                  </a:path>
                </a:pathLst>
              </a:custGeom>
              <a:solidFill>
                <a:srgbClr val="3659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0E1F350-DCDC-1DD8-02D8-5F6A724FCAA0}"/>
                </a:ext>
              </a:extLst>
            </p:cNvPr>
            <p:cNvSpPr txBox="1"/>
            <p:nvPr/>
          </p:nvSpPr>
          <p:spPr>
            <a:xfrm>
              <a:off x="571663" y="3809333"/>
              <a:ext cx="2283012" cy="565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890BD71-BD32-0BD0-F641-9C9B2F85B32E}"/>
                </a:ext>
              </a:extLst>
            </p:cNvPr>
            <p:cNvSpPr txBox="1"/>
            <p:nvPr/>
          </p:nvSpPr>
          <p:spPr>
            <a:xfrm>
              <a:off x="3954039" y="3809333"/>
              <a:ext cx="2283012" cy="565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05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F4E038-1517-A8F1-EC34-6AD28E4266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0395" y="1123950"/>
            <a:ext cx="3375208" cy="3060713"/>
          </a:xfrm>
          <a:prstGeom prst="rect">
            <a:avLst/>
          </a:prstGeom>
        </p:spPr>
      </p:pic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E7FB6903-FC72-DAB3-DD33-727D5AFEA099}"/>
              </a:ext>
            </a:extLst>
          </p:cNvPr>
          <p:cNvSpPr/>
          <p:nvPr/>
        </p:nvSpPr>
        <p:spPr>
          <a:xfrm>
            <a:off x="372360" y="1228435"/>
            <a:ext cx="3819182" cy="3473470"/>
          </a:xfrm>
          <a:prstGeom prst="roundRect">
            <a:avLst>
              <a:gd name="adj" fmla="val 2716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25CDD2-EDC9-A8CC-C9A4-28A57EC7588B}"/>
              </a:ext>
            </a:extLst>
          </p:cNvPr>
          <p:cNvGrpSpPr/>
          <p:nvPr/>
        </p:nvGrpSpPr>
        <p:grpSpPr>
          <a:xfrm>
            <a:off x="533400" y="2481721"/>
            <a:ext cx="3286067" cy="1987637"/>
            <a:chOff x="533400" y="2481721"/>
            <a:chExt cx="3286067" cy="198763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5BF98C3-428B-04C7-BCA6-2C11423DD88F}"/>
                </a:ext>
              </a:extLst>
            </p:cNvPr>
            <p:cNvSpPr txBox="1"/>
            <p:nvPr/>
          </p:nvSpPr>
          <p:spPr>
            <a:xfrm>
              <a:off x="1089533" y="4223137"/>
              <a:ext cx="4911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000" dirty="0">
                  <a:solidFill>
                    <a:schemeClr val="accent1"/>
                  </a:solidFill>
                </a:rPr>
                <a:t>1394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4CEF33B-6326-2880-0705-6557D3DA2D73}"/>
                </a:ext>
              </a:extLst>
            </p:cNvPr>
            <p:cNvSpPr txBox="1"/>
            <p:nvPr/>
          </p:nvSpPr>
          <p:spPr>
            <a:xfrm>
              <a:off x="3328331" y="4223137"/>
              <a:ext cx="4911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000" dirty="0">
                  <a:solidFill>
                    <a:schemeClr val="accent1"/>
                  </a:solidFill>
                </a:rPr>
                <a:t>1402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95FC248-16F6-C774-4581-5D96C5929A96}"/>
                </a:ext>
              </a:extLst>
            </p:cNvPr>
            <p:cNvSpPr txBox="1"/>
            <p:nvPr/>
          </p:nvSpPr>
          <p:spPr>
            <a:xfrm>
              <a:off x="2768631" y="4223137"/>
              <a:ext cx="4911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000" dirty="0">
                  <a:solidFill>
                    <a:schemeClr val="accent1"/>
                  </a:solidFill>
                </a:rPr>
                <a:t>1400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FE4D74C-DC1C-1E48-6BB1-37F8C6A63157}"/>
                </a:ext>
              </a:extLst>
            </p:cNvPr>
            <p:cNvSpPr txBox="1"/>
            <p:nvPr/>
          </p:nvSpPr>
          <p:spPr>
            <a:xfrm>
              <a:off x="2208932" y="4223137"/>
              <a:ext cx="4911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000" dirty="0">
                  <a:solidFill>
                    <a:schemeClr val="accent1"/>
                  </a:solidFill>
                </a:rPr>
                <a:t>1398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13A9AC0-1F2E-BFB7-FE84-3E6AF69AB90A}"/>
                </a:ext>
              </a:extLst>
            </p:cNvPr>
            <p:cNvSpPr txBox="1"/>
            <p:nvPr/>
          </p:nvSpPr>
          <p:spPr>
            <a:xfrm>
              <a:off x="1649232" y="4223137"/>
              <a:ext cx="4911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000" dirty="0">
                  <a:solidFill>
                    <a:schemeClr val="accent1"/>
                  </a:solidFill>
                </a:rPr>
                <a:t>1396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6A39CB0-8D76-B440-F298-E4A0710CA136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4202502"/>
              <a:ext cx="2729934" cy="0"/>
            </a:xfrm>
            <a:prstGeom prst="line">
              <a:avLst/>
            </a:prstGeom>
            <a:ln w="63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43962DD-A4E8-FDC6-2A4E-E5C6B27F82E0}"/>
                </a:ext>
              </a:extLst>
            </p:cNvPr>
            <p:cNvSpPr txBox="1"/>
            <p:nvPr/>
          </p:nvSpPr>
          <p:spPr>
            <a:xfrm>
              <a:off x="598397" y="4111745"/>
              <a:ext cx="491136" cy="1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00">
                  <a:solidFill>
                    <a:schemeClr val="accent1"/>
                  </a:solidFill>
                </a:rPr>
                <a:t>2.5%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DE3D2E9-E47B-ABE1-FE84-CF930F94EE57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3915706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6109451-C241-91C4-59BA-CA6970A13F3A}"/>
                </a:ext>
              </a:extLst>
            </p:cNvPr>
            <p:cNvSpPr txBox="1"/>
            <p:nvPr/>
          </p:nvSpPr>
          <p:spPr>
            <a:xfrm>
              <a:off x="598397" y="3824948"/>
              <a:ext cx="491136" cy="1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00">
                  <a:solidFill>
                    <a:schemeClr val="accent1"/>
                  </a:solidFill>
                </a:rPr>
                <a:t>5%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507309B-29FC-A358-1AE6-BCC9CFE3FFBC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3628909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04B2F32-B997-0AA8-F799-C7AA0932E2ED}"/>
                </a:ext>
              </a:extLst>
            </p:cNvPr>
            <p:cNvSpPr txBox="1"/>
            <p:nvPr/>
          </p:nvSpPr>
          <p:spPr>
            <a:xfrm>
              <a:off x="598397" y="3538151"/>
              <a:ext cx="491136" cy="1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00">
                  <a:solidFill>
                    <a:schemeClr val="accent1"/>
                  </a:solidFill>
                </a:rPr>
                <a:t>7.5%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9D1BE1-29C7-0837-087E-E06D3C92E639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3342112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5E2CAE-D2CF-236E-848B-19732783087F}"/>
                </a:ext>
              </a:extLst>
            </p:cNvPr>
            <p:cNvSpPr txBox="1"/>
            <p:nvPr/>
          </p:nvSpPr>
          <p:spPr>
            <a:xfrm>
              <a:off x="598397" y="3251354"/>
              <a:ext cx="491136" cy="1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00">
                  <a:solidFill>
                    <a:schemeClr val="accent1"/>
                  </a:solidFill>
                </a:rPr>
                <a:t>10%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5699C3A-6047-7913-0B08-7F7846F8224B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3055315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D880AE6-F702-9B8B-C7CD-C8BB952C3150}"/>
                </a:ext>
              </a:extLst>
            </p:cNvPr>
            <p:cNvSpPr txBox="1"/>
            <p:nvPr/>
          </p:nvSpPr>
          <p:spPr>
            <a:xfrm>
              <a:off x="533400" y="2964557"/>
              <a:ext cx="5561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00">
                  <a:solidFill>
                    <a:schemeClr val="accent1"/>
                  </a:solidFill>
                </a:rPr>
                <a:t>12.5%</a:t>
              </a:r>
              <a:endParaRPr lang="en-ID" sz="1000" dirty="0">
                <a:solidFill>
                  <a:schemeClr val="accent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0434C8D7-A8D1-ED3D-23BE-60F5B8E874FF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2768518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D0C25171-E399-D327-1B73-511DA67178EB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33" y="2481721"/>
              <a:ext cx="2729934" cy="0"/>
            </a:xfrm>
            <a:prstGeom prst="line">
              <a:avLst/>
            </a:prstGeom>
            <a:ln w="63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2768F0D-7368-54BA-01CB-91E343D7A539}"/>
                </a:ext>
              </a:extLst>
            </p:cNvPr>
            <p:cNvSpPr/>
            <p:nvPr/>
          </p:nvSpPr>
          <p:spPr>
            <a:xfrm>
              <a:off x="1318664" y="2900166"/>
              <a:ext cx="2265125" cy="1067320"/>
            </a:xfrm>
            <a:custGeom>
              <a:avLst/>
              <a:gdLst>
                <a:gd name="connsiteX0" fmla="*/ 0 w 2636520"/>
                <a:gd name="connsiteY0" fmla="*/ 1447800 h 1447800"/>
                <a:gd name="connsiteX1" fmla="*/ 632460 w 2636520"/>
                <a:gd name="connsiteY1" fmla="*/ 868680 h 1447800"/>
                <a:gd name="connsiteX2" fmla="*/ 1272540 w 2636520"/>
                <a:gd name="connsiteY2" fmla="*/ 1051560 h 1447800"/>
                <a:gd name="connsiteX3" fmla="*/ 1897380 w 2636520"/>
                <a:gd name="connsiteY3" fmla="*/ 723900 h 1447800"/>
                <a:gd name="connsiteX4" fmla="*/ 2636520 w 2636520"/>
                <a:gd name="connsiteY4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520" h="1447800">
                  <a:moveTo>
                    <a:pt x="0" y="1447800"/>
                  </a:moveTo>
                  <a:cubicBezTo>
                    <a:pt x="210185" y="1191260"/>
                    <a:pt x="420370" y="934720"/>
                    <a:pt x="632460" y="868680"/>
                  </a:cubicBezTo>
                  <a:cubicBezTo>
                    <a:pt x="844550" y="802640"/>
                    <a:pt x="1061720" y="1075690"/>
                    <a:pt x="1272540" y="1051560"/>
                  </a:cubicBezTo>
                  <a:cubicBezTo>
                    <a:pt x="1483360" y="1027430"/>
                    <a:pt x="1670050" y="899160"/>
                    <a:pt x="1897380" y="723900"/>
                  </a:cubicBezTo>
                  <a:cubicBezTo>
                    <a:pt x="2124710" y="548640"/>
                    <a:pt x="2380615" y="274320"/>
                    <a:pt x="263652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E882C48-8030-362C-CF68-259C6029620F}"/>
                </a:ext>
              </a:extLst>
            </p:cNvPr>
            <p:cNvSpPr/>
            <p:nvPr/>
          </p:nvSpPr>
          <p:spPr>
            <a:xfrm>
              <a:off x="1315569" y="2681084"/>
              <a:ext cx="2268220" cy="1134417"/>
            </a:xfrm>
            <a:custGeom>
              <a:avLst/>
              <a:gdLst>
                <a:gd name="connsiteX0" fmla="*/ 0 w 2613660"/>
                <a:gd name="connsiteY0" fmla="*/ 1386840 h 1538816"/>
                <a:gd name="connsiteX1" fmla="*/ 670560 w 2613660"/>
                <a:gd name="connsiteY1" fmla="*/ 1524000 h 1538816"/>
                <a:gd name="connsiteX2" fmla="*/ 1303020 w 2613660"/>
                <a:gd name="connsiteY2" fmla="*/ 1074420 h 1538816"/>
                <a:gd name="connsiteX3" fmla="*/ 2110740 w 2613660"/>
                <a:gd name="connsiteY3" fmla="*/ 1021080 h 1538816"/>
                <a:gd name="connsiteX4" fmla="*/ 2613660 w 2613660"/>
                <a:gd name="connsiteY4" fmla="*/ 0 h 153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3660" h="1538816">
                  <a:moveTo>
                    <a:pt x="0" y="1386840"/>
                  </a:moveTo>
                  <a:cubicBezTo>
                    <a:pt x="226695" y="1481455"/>
                    <a:pt x="453390" y="1576070"/>
                    <a:pt x="670560" y="1524000"/>
                  </a:cubicBezTo>
                  <a:cubicBezTo>
                    <a:pt x="887730" y="1471930"/>
                    <a:pt x="1062990" y="1158240"/>
                    <a:pt x="1303020" y="1074420"/>
                  </a:cubicBezTo>
                  <a:cubicBezTo>
                    <a:pt x="1543050" y="990600"/>
                    <a:pt x="1892300" y="1200150"/>
                    <a:pt x="2110740" y="1021080"/>
                  </a:cubicBezTo>
                  <a:cubicBezTo>
                    <a:pt x="2329180" y="842010"/>
                    <a:pt x="2471420" y="421005"/>
                    <a:pt x="2613660" y="0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706C992C-51EA-CBA3-A830-8EAB0F759951}"/>
                </a:ext>
              </a:extLst>
            </p:cNvPr>
            <p:cNvSpPr/>
            <p:nvPr/>
          </p:nvSpPr>
          <p:spPr>
            <a:xfrm>
              <a:off x="1289301" y="3915705"/>
              <a:ext cx="91601" cy="786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C4880D8-6DB0-07D5-ECE5-F0CAF74C7D6C}"/>
                </a:ext>
              </a:extLst>
            </p:cNvPr>
            <p:cNvSpPr/>
            <p:nvPr/>
          </p:nvSpPr>
          <p:spPr>
            <a:xfrm>
              <a:off x="1289301" y="3674332"/>
              <a:ext cx="91601" cy="786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F3DF47FC-5807-F122-B973-3C39F3179C56}"/>
                </a:ext>
              </a:extLst>
            </p:cNvPr>
            <p:cNvSpPr/>
            <p:nvPr/>
          </p:nvSpPr>
          <p:spPr>
            <a:xfrm>
              <a:off x="3537989" y="2632597"/>
              <a:ext cx="91601" cy="786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F4FA8975-B72B-1AE2-0F33-190283B6F1AB}"/>
                </a:ext>
              </a:extLst>
            </p:cNvPr>
            <p:cNvSpPr/>
            <p:nvPr/>
          </p:nvSpPr>
          <p:spPr>
            <a:xfrm>
              <a:off x="3537989" y="2857941"/>
              <a:ext cx="91601" cy="786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13246398-7023-2792-9ED4-0007180D1DAC}"/>
              </a:ext>
            </a:extLst>
          </p:cNvPr>
          <p:cNvSpPr txBox="1"/>
          <p:nvPr/>
        </p:nvSpPr>
        <p:spPr>
          <a:xfrm>
            <a:off x="2236833" y="1419190"/>
            <a:ext cx="17716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392FAE7-2FF1-DC30-1ED7-A910A35F9D02}"/>
              </a:ext>
            </a:extLst>
          </p:cNvPr>
          <p:cNvSpPr txBox="1"/>
          <p:nvPr/>
        </p:nvSpPr>
        <p:spPr>
          <a:xfrm>
            <a:off x="598396" y="1666253"/>
            <a:ext cx="3410085" cy="57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543E4DA-F98A-BECD-FFB0-905F526CFD39}"/>
              </a:ext>
            </a:extLst>
          </p:cNvPr>
          <p:cNvSpPr txBox="1"/>
          <p:nvPr/>
        </p:nvSpPr>
        <p:spPr>
          <a:xfrm>
            <a:off x="5334000" y="4552950"/>
            <a:ext cx="32194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نمای کلی از فاز بندی خطوط لوله های شرکت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117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98" grpId="0"/>
      <p:bldP spid="100" grpId="0"/>
      <p:bldP spid="1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3DF90B4-EE66-DA1C-31AD-CA45B441E4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2C48A0E-0581-D294-FDC3-32E544B33E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1"/>
          <a:stretch/>
        </p:blipFill>
        <p:spPr>
          <a:xfrm>
            <a:off x="5019675" y="895350"/>
            <a:ext cx="3019425" cy="1077913"/>
          </a:xfr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C28771E-0AE5-A43A-2BA1-39AB06270283}"/>
              </a:ext>
            </a:extLst>
          </p:cNvPr>
          <p:cNvSpPr/>
          <p:nvPr/>
        </p:nvSpPr>
        <p:spPr>
          <a:xfrm rot="16200000">
            <a:off x="6570291" y="1717781"/>
            <a:ext cx="1948340" cy="3199078"/>
          </a:xfrm>
          <a:custGeom>
            <a:avLst/>
            <a:gdLst>
              <a:gd name="connsiteX0" fmla="*/ 3309819 w 3309819"/>
              <a:gd name="connsiteY0" fmla="*/ 3380010 h 5434560"/>
              <a:gd name="connsiteX1" fmla="*/ 2625363 w 3309819"/>
              <a:gd name="connsiteY1" fmla="*/ 5420805 h 5434560"/>
              <a:gd name="connsiteX2" fmla="*/ 2613943 w 3309819"/>
              <a:gd name="connsiteY2" fmla="*/ 5434560 h 5434560"/>
              <a:gd name="connsiteX3" fmla="*/ 1919547 w 3309819"/>
              <a:gd name="connsiteY3" fmla="*/ 5434560 h 5434560"/>
              <a:gd name="connsiteX4" fmla="*/ 2046892 w 3309819"/>
              <a:gd name="connsiteY4" fmla="*/ 5306454 h 5434560"/>
              <a:gd name="connsiteX5" fmla="*/ 2791199 w 3309819"/>
              <a:gd name="connsiteY5" fmla="*/ 3380010 h 5434560"/>
              <a:gd name="connsiteX6" fmla="*/ 219019 w 3309819"/>
              <a:gd name="connsiteY6" fmla="*/ 529680 h 5434560"/>
              <a:gd name="connsiteX7" fmla="*/ 0 w 3309819"/>
              <a:gd name="connsiteY7" fmla="*/ 518621 h 5434560"/>
              <a:gd name="connsiteX8" fmla="*/ 0 w 3309819"/>
              <a:gd name="connsiteY8" fmla="*/ 0 h 5434560"/>
              <a:gd name="connsiteX9" fmla="*/ 272046 w 3309819"/>
              <a:gd name="connsiteY9" fmla="*/ 13739 h 5434560"/>
              <a:gd name="connsiteX10" fmla="*/ 3309819 w 3309819"/>
              <a:gd name="connsiteY10" fmla="*/ 3380010 h 543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09819" h="5434560">
                <a:moveTo>
                  <a:pt x="3309819" y="3380010"/>
                </a:moveTo>
                <a:cubicBezTo>
                  <a:pt x="3309819" y="4146506"/>
                  <a:pt x="3054961" y="4853477"/>
                  <a:pt x="2625363" y="5420805"/>
                </a:cubicBezTo>
                <a:lnTo>
                  <a:pt x="2613943" y="5434560"/>
                </a:lnTo>
                <a:lnTo>
                  <a:pt x="1919547" y="5434560"/>
                </a:lnTo>
                <a:lnTo>
                  <a:pt x="2046892" y="5306454"/>
                </a:lnTo>
                <a:cubicBezTo>
                  <a:pt x="2509342" y="4797645"/>
                  <a:pt x="2791199" y="4121743"/>
                  <a:pt x="2791199" y="3380010"/>
                </a:cubicBezTo>
                <a:cubicBezTo>
                  <a:pt x="2791199" y="1896546"/>
                  <a:pt x="1663774" y="676404"/>
                  <a:pt x="219019" y="529680"/>
                </a:cubicBezTo>
                <a:lnTo>
                  <a:pt x="0" y="518621"/>
                </a:lnTo>
                <a:lnTo>
                  <a:pt x="0" y="0"/>
                </a:lnTo>
                <a:lnTo>
                  <a:pt x="272046" y="13739"/>
                </a:lnTo>
                <a:cubicBezTo>
                  <a:pt x="1978318" y="187020"/>
                  <a:pt x="3309819" y="1628020"/>
                  <a:pt x="3309819" y="3380010"/>
                </a:cubicBezTo>
                <a:close/>
              </a:path>
            </a:pathLst>
          </a:custGeom>
          <a:gradFill flip="none" rotWithShape="1">
            <a:gsLst>
              <a:gs pos="1000">
                <a:srgbClr val="3059A9"/>
              </a:gs>
              <a:gs pos="100000">
                <a:srgbClr val="3059A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48D2B5-A79B-7BD8-2CB4-01558D271575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17F1CC-E941-F3A0-E501-B66BC14F82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247A77-94E3-36C2-7DB7-C15EBB27025E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1134BE-16B2-375E-8336-E75CB73885D0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3A7D3D-0B16-D799-A53B-59FF8161E952}"/>
              </a:ext>
            </a:extLst>
          </p:cNvPr>
          <p:cNvSpPr txBox="1"/>
          <p:nvPr/>
        </p:nvSpPr>
        <p:spPr>
          <a:xfrm>
            <a:off x="533400" y="2564537"/>
            <a:ext cx="4786100" cy="2331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  <p:sp>
        <p:nvSpPr>
          <p:cNvPr id="30" name="Google Shape;249;p20">
            <a:extLst>
              <a:ext uri="{FF2B5EF4-FFF2-40B4-BE49-F238E27FC236}">
                <a16:creationId xmlns:a16="http://schemas.microsoft.com/office/drawing/2014/main" id="{38BCE959-B2C4-2F15-D560-138125E506F1}"/>
              </a:ext>
            </a:extLst>
          </p:cNvPr>
          <p:cNvSpPr/>
          <p:nvPr/>
        </p:nvSpPr>
        <p:spPr>
          <a:xfrm>
            <a:off x="3524995" y="1680659"/>
            <a:ext cx="75975" cy="293769"/>
          </a:xfrm>
          <a:prstGeom prst="rect">
            <a:avLst/>
          </a:prstGeom>
          <a:solidFill>
            <a:srgbClr val="70CAE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D55ED1-A2ED-393F-4AF2-91D9EC754CF4}"/>
              </a:ext>
            </a:extLst>
          </p:cNvPr>
          <p:cNvSpPr txBox="1"/>
          <p:nvPr/>
        </p:nvSpPr>
        <p:spPr>
          <a:xfrm>
            <a:off x="537385" y="1235455"/>
            <a:ext cx="291638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3059A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986EAAB-7AF3-84E5-B172-510EBC7A6949}"/>
              </a:ext>
            </a:extLst>
          </p:cNvPr>
          <p:cNvGrpSpPr/>
          <p:nvPr/>
        </p:nvGrpSpPr>
        <p:grpSpPr>
          <a:xfrm>
            <a:off x="3733800" y="1267052"/>
            <a:ext cx="1020861" cy="1076098"/>
            <a:chOff x="1646238" y="1246188"/>
            <a:chExt cx="792162" cy="835025"/>
          </a:xfrm>
          <a:solidFill>
            <a:srgbClr val="3059A9"/>
          </a:solidFill>
        </p:grpSpPr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28C70F1A-1689-9A08-3B0A-4C4141102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538" y="1527175"/>
              <a:ext cx="677862" cy="274637"/>
            </a:xfrm>
            <a:custGeom>
              <a:avLst/>
              <a:gdLst>
                <a:gd name="T0" fmla="*/ 128 w 153"/>
                <a:gd name="T1" fmla="*/ 45 h 62"/>
                <a:gd name="T2" fmla="*/ 142 w 153"/>
                <a:gd name="T3" fmla="*/ 46 h 62"/>
                <a:gd name="T4" fmla="*/ 146 w 153"/>
                <a:gd name="T5" fmla="*/ 8 h 62"/>
                <a:gd name="T6" fmla="*/ 105 w 153"/>
                <a:gd name="T7" fmla="*/ 5 h 62"/>
                <a:gd name="T8" fmla="*/ 114 w 153"/>
                <a:gd name="T9" fmla="*/ 16 h 62"/>
                <a:gd name="T10" fmla="*/ 109 w 153"/>
                <a:gd name="T11" fmla="*/ 20 h 62"/>
                <a:gd name="T12" fmla="*/ 66 w 153"/>
                <a:gd name="T13" fmla="*/ 58 h 62"/>
                <a:gd name="T14" fmla="*/ 56 w 153"/>
                <a:gd name="T15" fmla="*/ 58 h 62"/>
                <a:gd name="T16" fmla="*/ 43 w 153"/>
                <a:gd name="T17" fmla="*/ 43 h 62"/>
                <a:gd name="T18" fmla="*/ 28 w 153"/>
                <a:gd name="T19" fmla="*/ 57 h 62"/>
                <a:gd name="T20" fmla="*/ 4 w 153"/>
                <a:gd name="T21" fmla="*/ 54 h 62"/>
                <a:gd name="T22" fmla="*/ 36 w 153"/>
                <a:gd name="T23" fmla="*/ 6 h 62"/>
                <a:gd name="T24" fmla="*/ 44 w 153"/>
                <a:gd name="T25" fmla="*/ 11 h 62"/>
                <a:gd name="T26" fmla="*/ 68 w 153"/>
                <a:gd name="T27" fmla="*/ 13 h 62"/>
                <a:gd name="T28" fmla="*/ 78 w 153"/>
                <a:gd name="T29" fmla="*/ 7 h 62"/>
                <a:gd name="T30" fmla="*/ 95 w 153"/>
                <a:gd name="T31" fmla="*/ 15 h 62"/>
                <a:gd name="T32" fmla="*/ 98 w 153"/>
                <a:gd name="T33" fmla="*/ 18 h 62"/>
                <a:gd name="T34" fmla="*/ 103 w 153"/>
                <a:gd name="T35" fmla="*/ 18 h 62"/>
                <a:gd name="T36" fmla="*/ 104 w 153"/>
                <a:gd name="T37" fmla="*/ 13 h 62"/>
                <a:gd name="T38" fmla="*/ 102 w 153"/>
                <a:gd name="T39" fmla="*/ 11 h 62"/>
                <a:gd name="T40" fmla="*/ 95 w 153"/>
                <a:gd name="T41" fmla="*/ 1 h 62"/>
                <a:gd name="T42" fmla="*/ 108 w 153"/>
                <a:gd name="T43" fmla="*/ 0 h 62"/>
                <a:gd name="T44" fmla="*/ 145 w 153"/>
                <a:gd name="T45" fmla="*/ 1 h 62"/>
                <a:gd name="T46" fmla="*/ 152 w 153"/>
                <a:gd name="T47" fmla="*/ 10 h 62"/>
                <a:gd name="T48" fmla="*/ 148 w 153"/>
                <a:gd name="T49" fmla="*/ 52 h 62"/>
                <a:gd name="T50" fmla="*/ 146 w 153"/>
                <a:gd name="T51" fmla="*/ 58 h 62"/>
                <a:gd name="T52" fmla="*/ 140 w 153"/>
                <a:gd name="T53" fmla="*/ 54 h 62"/>
                <a:gd name="T54" fmla="*/ 128 w 153"/>
                <a:gd name="T55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" h="62">
                  <a:moveTo>
                    <a:pt x="128" y="45"/>
                  </a:moveTo>
                  <a:cubicBezTo>
                    <a:pt x="133" y="38"/>
                    <a:pt x="137" y="40"/>
                    <a:pt x="142" y="46"/>
                  </a:cubicBezTo>
                  <a:cubicBezTo>
                    <a:pt x="144" y="33"/>
                    <a:pt x="145" y="21"/>
                    <a:pt x="146" y="8"/>
                  </a:cubicBezTo>
                  <a:cubicBezTo>
                    <a:pt x="133" y="7"/>
                    <a:pt x="120" y="6"/>
                    <a:pt x="105" y="5"/>
                  </a:cubicBezTo>
                  <a:cubicBezTo>
                    <a:pt x="109" y="10"/>
                    <a:pt x="111" y="12"/>
                    <a:pt x="114" y="16"/>
                  </a:cubicBezTo>
                  <a:cubicBezTo>
                    <a:pt x="112" y="17"/>
                    <a:pt x="111" y="19"/>
                    <a:pt x="109" y="20"/>
                  </a:cubicBezTo>
                  <a:cubicBezTo>
                    <a:pt x="95" y="33"/>
                    <a:pt x="80" y="45"/>
                    <a:pt x="66" y="58"/>
                  </a:cubicBezTo>
                  <a:cubicBezTo>
                    <a:pt x="62" y="62"/>
                    <a:pt x="59" y="62"/>
                    <a:pt x="56" y="58"/>
                  </a:cubicBezTo>
                  <a:cubicBezTo>
                    <a:pt x="52" y="53"/>
                    <a:pt x="48" y="48"/>
                    <a:pt x="43" y="43"/>
                  </a:cubicBezTo>
                  <a:cubicBezTo>
                    <a:pt x="38" y="48"/>
                    <a:pt x="33" y="52"/>
                    <a:pt x="28" y="57"/>
                  </a:cubicBezTo>
                  <a:cubicBezTo>
                    <a:pt x="21" y="50"/>
                    <a:pt x="12" y="49"/>
                    <a:pt x="4" y="54"/>
                  </a:cubicBezTo>
                  <a:cubicBezTo>
                    <a:pt x="0" y="32"/>
                    <a:pt x="15" y="9"/>
                    <a:pt x="36" y="6"/>
                  </a:cubicBezTo>
                  <a:cubicBezTo>
                    <a:pt x="38" y="6"/>
                    <a:pt x="42" y="9"/>
                    <a:pt x="44" y="11"/>
                  </a:cubicBezTo>
                  <a:cubicBezTo>
                    <a:pt x="56" y="20"/>
                    <a:pt x="56" y="20"/>
                    <a:pt x="68" y="13"/>
                  </a:cubicBezTo>
                  <a:cubicBezTo>
                    <a:pt x="71" y="10"/>
                    <a:pt x="75" y="6"/>
                    <a:pt x="78" y="7"/>
                  </a:cubicBezTo>
                  <a:cubicBezTo>
                    <a:pt x="84" y="8"/>
                    <a:pt x="89" y="12"/>
                    <a:pt x="95" y="15"/>
                  </a:cubicBezTo>
                  <a:cubicBezTo>
                    <a:pt x="96" y="16"/>
                    <a:pt x="97" y="18"/>
                    <a:pt x="98" y="18"/>
                  </a:cubicBezTo>
                  <a:cubicBezTo>
                    <a:pt x="100" y="19"/>
                    <a:pt x="102" y="19"/>
                    <a:pt x="103" y="18"/>
                  </a:cubicBezTo>
                  <a:cubicBezTo>
                    <a:pt x="104" y="17"/>
                    <a:pt x="104" y="15"/>
                    <a:pt x="104" y="13"/>
                  </a:cubicBezTo>
                  <a:cubicBezTo>
                    <a:pt x="104" y="12"/>
                    <a:pt x="103" y="12"/>
                    <a:pt x="102" y="11"/>
                  </a:cubicBezTo>
                  <a:cubicBezTo>
                    <a:pt x="100" y="8"/>
                    <a:pt x="98" y="5"/>
                    <a:pt x="95" y="1"/>
                  </a:cubicBezTo>
                  <a:cubicBezTo>
                    <a:pt x="100" y="1"/>
                    <a:pt x="104" y="0"/>
                    <a:pt x="108" y="0"/>
                  </a:cubicBezTo>
                  <a:cubicBezTo>
                    <a:pt x="120" y="0"/>
                    <a:pt x="132" y="1"/>
                    <a:pt x="145" y="1"/>
                  </a:cubicBezTo>
                  <a:cubicBezTo>
                    <a:pt x="151" y="2"/>
                    <a:pt x="153" y="3"/>
                    <a:pt x="152" y="10"/>
                  </a:cubicBezTo>
                  <a:cubicBezTo>
                    <a:pt x="150" y="24"/>
                    <a:pt x="150" y="38"/>
                    <a:pt x="148" y="52"/>
                  </a:cubicBezTo>
                  <a:cubicBezTo>
                    <a:pt x="148" y="54"/>
                    <a:pt x="146" y="56"/>
                    <a:pt x="146" y="58"/>
                  </a:cubicBezTo>
                  <a:cubicBezTo>
                    <a:pt x="144" y="57"/>
                    <a:pt x="142" y="55"/>
                    <a:pt x="140" y="54"/>
                  </a:cubicBezTo>
                  <a:cubicBezTo>
                    <a:pt x="136" y="51"/>
                    <a:pt x="132" y="48"/>
                    <a:pt x="12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7D0846D1-F249-B28D-2425-7B3B0121B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425" y="1246188"/>
              <a:ext cx="274637" cy="276225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2 h 62"/>
                <a:gd name="T4" fmla="*/ 30 w 62"/>
                <a:gd name="T5" fmla="*/ 0 h 62"/>
                <a:gd name="T6" fmla="*/ 62 w 62"/>
                <a:gd name="T7" fmla="*/ 30 h 62"/>
                <a:gd name="T8" fmla="*/ 31 w 6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5" y="62"/>
                    <a:pt x="1" y="48"/>
                    <a:pt x="0" y="32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8" y="0"/>
                    <a:pt x="61" y="13"/>
                    <a:pt x="62" y="30"/>
                  </a:cubicBezTo>
                  <a:cubicBezTo>
                    <a:pt x="62" y="47"/>
                    <a:pt x="48" y="61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4DEFD7F2-A503-D91E-F0BA-E5DA0CAE4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238" y="1881188"/>
              <a:ext cx="527050" cy="200025"/>
            </a:xfrm>
            <a:custGeom>
              <a:avLst/>
              <a:gdLst>
                <a:gd name="T0" fmla="*/ 13 w 119"/>
                <a:gd name="T1" fmla="*/ 6 h 45"/>
                <a:gd name="T2" fmla="*/ 11 w 119"/>
                <a:gd name="T3" fmla="*/ 17 h 45"/>
                <a:gd name="T4" fmla="*/ 29 w 119"/>
                <a:gd name="T5" fmla="*/ 37 h 45"/>
                <a:gd name="T6" fmla="*/ 66 w 119"/>
                <a:gd name="T7" fmla="*/ 5 h 45"/>
                <a:gd name="T8" fmla="*/ 79 w 119"/>
                <a:gd name="T9" fmla="*/ 6 h 45"/>
                <a:gd name="T10" fmla="*/ 90 w 119"/>
                <a:gd name="T11" fmla="*/ 19 h 45"/>
                <a:gd name="T12" fmla="*/ 111 w 119"/>
                <a:gd name="T13" fmla="*/ 1 h 45"/>
                <a:gd name="T14" fmla="*/ 118 w 119"/>
                <a:gd name="T15" fmla="*/ 0 h 45"/>
                <a:gd name="T16" fmla="*/ 119 w 119"/>
                <a:gd name="T17" fmla="*/ 3 h 45"/>
                <a:gd name="T18" fmla="*/ 93 w 119"/>
                <a:gd name="T19" fmla="*/ 25 h 45"/>
                <a:gd name="T20" fmla="*/ 85 w 119"/>
                <a:gd name="T21" fmla="*/ 23 h 45"/>
                <a:gd name="T22" fmla="*/ 72 w 119"/>
                <a:gd name="T23" fmla="*/ 9 h 45"/>
                <a:gd name="T24" fmla="*/ 44 w 119"/>
                <a:gd name="T25" fmla="*/ 33 h 45"/>
                <a:gd name="T26" fmla="*/ 35 w 119"/>
                <a:gd name="T27" fmla="*/ 41 h 45"/>
                <a:gd name="T28" fmla="*/ 23 w 119"/>
                <a:gd name="T29" fmla="*/ 40 h 45"/>
                <a:gd name="T30" fmla="*/ 9 w 119"/>
                <a:gd name="T31" fmla="*/ 24 h 45"/>
                <a:gd name="T32" fmla="*/ 11 w 119"/>
                <a:gd name="T33" fmla="*/ 6 h 45"/>
                <a:gd name="T34" fmla="*/ 13 w 119"/>
                <a:gd name="T3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45">
                  <a:moveTo>
                    <a:pt x="13" y="6"/>
                  </a:moveTo>
                  <a:cubicBezTo>
                    <a:pt x="13" y="9"/>
                    <a:pt x="12" y="12"/>
                    <a:pt x="11" y="17"/>
                  </a:cubicBezTo>
                  <a:cubicBezTo>
                    <a:pt x="16" y="23"/>
                    <a:pt x="23" y="30"/>
                    <a:pt x="29" y="37"/>
                  </a:cubicBezTo>
                  <a:cubicBezTo>
                    <a:pt x="42" y="26"/>
                    <a:pt x="54" y="16"/>
                    <a:pt x="66" y="5"/>
                  </a:cubicBezTo>
                  <a:cubicBezTo>
                    <a:pt x="71" y="0"/>
                    <a:pt x="75" y="1"/>
                    <a:pt x="79" y="6"/>
                  </a:cubicBezTo>
                  <a:cubicBezTo>
                    <a:pt x="82" y="11"/>
                    <a:pt x="86" y="15"/>
                    <a:pt x="90" y="19"/>
                  </a:cubicBezTo>
                  <a:cubicBezTo>
                    <a:pt x="97" y="13"/>
                    <a:pt x="104" y="7"/>
                    <a:pt x="111" y="1"/>
                  </a:cubicBezTo>
                  <a:cubicBezTo>
                    <a:pt x="113" y="0"/>
                    <a:pt x="116" y="0"/>
                    <a:pt x="118" y="0"/>
                  </a:cubicBezTo>
                  <a:cubicBezTo>
                    <a:pt x="118" y="1"/>
                    <a:pt x="119" y="2"/>
                    <a:pt x="119" y="3"/>
                  </a:cubicBezTo>
                  <a:cubicBezTo>
                    <a:pt x="111" y="10"/>
                    <a:pt x="102" y="18"/>
                    <a:pt x="93" y="25"/>
                  </a:cubicBezTo>
                  <a:cubicBezTo>
                    <a:pt x="92" y="26"/>
                    <a:pt x="87" y="25"/>
                    <a:pt x="85" y="23"/>
                  </a:cubicBezTo>
                  <a:cubicBezTo>
                    <a:pt x="80" y="19"/>
                    <a:pt x="77" y="14"/>
                    <a:pt x="72" y="9"/>
                  </a:cubicBezTo>
                  <a:cubicBezTo>
                    <a:pt x="62" y="17"/>
                    <a:pt x="53" y="25"/>
                    <a:pt x="44" y="33"/>
                  </a:cubicBezTo>
                  <a:cubicBezTo>
                    <a:pt x="41" y="36"/>
                    <a:pt x="38" y="38"/>
                    <a:pt x="35" y="41"/>
                  </a:cubicBezTo>
                  <a:cubicBezTo>
                    <a:pt x="31" y="45"/>
                    <a:pt x="27" y="45"/>
                    <a:pt x="23" y="40"/>
                  </a:cubicBezTo>
                  <a:cubicBezTo>
                    <a:pt x="19" y="35"/>
                    <a:pt x="14" y="29"/>
                    <a:pt x="9" y="24"/>
                  </a:cubicBezTo>
                  <a:cubicBezTo>
                    <a:pt x="0" y="14"/>
                    <a:pt x="0" y="13"/>
                    <a:pt x="11" y="6"/>
                  </a:cubicBezTo>
                  <a:cubicBezTo>
                    <a:pt x="11" y="6"/>
                    <a:pt x="12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63">
              <a:extLst>
                <a:ext uri="{FF2B5EF4-FFF2-40B4-BE49-F238E27FC236}">
                  <a16:creationId xmlns:a16="http://schemas.microsoft.com/office/drawing/2014/main" id="{B6B88688-43D3-EB05-6B71-A3C7AC2D6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1730375"/>
              <a:ext cx="165100" cy="160337"/>
            </a:xfrm>
            <a:custGeom>
              <a:avLst/>
              <a:gdLst>
                <a:gd name="T0" fmla="*/ 37 w 37"/>
                <a:gd name="T1" fmla="*/ 8 h 36"/>
                <a:gd name="T2" fmla="*/ 31 w 37"/>
                <a:gd name="T3" fmla="*/ 22 h 36"/>
                <a:gd name="T4" fmla="*/ 23 w 37"/>
                <a:gd name="T5" fmla="*/ 30 h 36"/>
                <a:gd name="T6" fmla="*/ 3 w 37"/>
                <a:gd name="T7" fmla="*/ 25 h 36"/>
                <a:gd name="T8" fmla="*/ 9 w 37"/>
                <a:gd name="T9" fmla="*/ 6 h 36"/>
                <a:gd name="T10" fmla="*/ 25 w 37"/>
                <a:gd name="T11" fmla="*/ 5 h 36"/>
                <a:gd name="T12" fmla="*/ 34 w 37"/>
                <a:gd name="T13" fmla="*/ 7 h 36"/>
                <a:gd name="T14" fmla="*/ 37 w 37"/>
                <a:gd name="T15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6">
                  <a:moveTo>
                    <a:pt x="37" y="8"/>
                  </a:moveTo>
                  <a:cubicBezTo>
                    <a:pt x="35" y="12"/>
                    <a:pt x="34" y="17"/>
                    <a:pt x="31" y="22"/>
                  </a:cubicBezTo>
                  <a:cubicBezTo>
                    <a:pt x="30" y="25"/>
                    <a:pt x="26" y="28"/>
                    <a:pt x="23" y="30"/>
                  </a:cubicBezTo>
                  <a:cubicBezTo>
                    <a:pt x="16" y="36"/>
                    <a:pt x="6" y="34"/>
                    <a:pt x="3" y="25"/>
                  </a:cubicBezTo>
                  <a:cubicBezTo>
                    <a:pt x="0" y="18"/>
                    <a:pt x="2" y="11"/>
                    <a:pt x="9" y="6"/>
                  </a:cubicBezTo>
                  <a:cubicBezTo>
                    <a:pt x="14" y="1"/>
                    <a:pt x="19" y="0"/>
                    <a:pt x="25" y="5"/>
                  </a:cubicBezTo>
                  <a:cubicBezTo>
                    <a:pt x="28" y="6"/>
                    <a:pt x="31" y="7"/>
                    <a:pt x="34" y="7"/>
                  </a:cubicBezTo>
                  <a:cubicBezTo>
                    <a:pt x="35" y="7"/>
                    <a:pt x="36" y="7"/>
                    <a:pt x="3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64">
              <a:extLst>
                <a:ext uri="{FF2B5EF4-FFF2-40B4-BE49-F238E27FC236}">
                  <a16:creationId xmlns:a16="http://schemas.microsoft.com/office/drawing/2014/main" id="{86A4CC8A-BBF7-ED31-F062-C6EC65205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1779588"/>
              <a:ext cx="146050" cy="168275"/>
            </a:xfrm>
            <a:custGeom>
              <a:avLst/>
              <a:gdLst>
                <a:gd name="T0" fmla="*/ 27 w 33"/>
                <a:gd name="T1" fmla="*/ 1 h 38"/>
                <a:gd name="T2" fmla="*/ 30 w 33"/>
                <a:gd name="T3" fmla="*/ 13 h 38"/>
                <a:gd name="T4" fmla="*/ 29 w 33"/>
                <a:gd name="T5" fmla="*/ 28 h 38"/>
                <a:gd name="T6" fmla="*/ 13 w 33"/>
                <a:gd name="T7" fmla="*/ 35 h 38"/>
                <a:gd name="T8" fmla="*/ 1 w 33"/>
                <a:gd name="T9" fmla="*/ 24 h 38"/>
                <a:gd name="T10" fmla="*/ 0 w 33"/>
                <a:gd name="T11" fmla="*/ 21 h 38"/>
                <a:gd name="T12" fmla="*/ 27 w 33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8">
                  <a:moveTo>
                    <a:pt x="27" y="1"/>
                  </a:moveTo>
                  <a:cubicBezTo>
                    <a:pt x="28" y="6"/>
                    <a:pt x="29" y="10"/>
                    <a:pt x="30" y="13"/>
                  </a:cubicBezTo>
                  <a:cubicBezTo>
                    <a:pt x="33" y="18"/>
                    <a:pt x="33" y="23"/>
                    <a:pt x="29" y="28"/>
                  </a:cubicBezTo>
                  <a:cubicBezTo>
                    <a:pt x="25" y="33"/>
                    <a:pt x="20" y="38"/>
                    <a:pt x="13" y="35"/>
                  </a:cubicBezTo>
                  <a:cubicBezTo>
                    <a:pt x="8" y="33"/>
                    <a:pt x="5" y="28"/>
                    <a:pt x="1" y="24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1" y="12"/>
                    <a:pt x="18" y="0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4683710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30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C1C4E48-55F8-0830-446F-B6B0444CE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8735422"/>
              </p:ext>
            </p:extLst>
          </p:nvPr>
        </p:nvGraphicFramePr>
        <p:xfrm>
          <a:off x="265336" y="1430304"/>
          <a:ext cx="4232275" cy="2125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D73536A-37F3-3F1F-3AE1-E8D5FDE0FE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7708074"/>
              </p:ext>
            </p:extLst>
          </p:nvPr>
        </p:nvGraphicFramePr>
        <p:xfrm>
          <a:off x="4690872" y="1428750"/>
          <a:ext cx="4224528" cy="21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3C147C3-8175-558C-8D31-EAE599A83910}"/>
              </a:ext>
            </a:extLst>
          </p:cNvPr>
          <p:cNvSpPr txBox="1"/>
          <p:nvPr/>
        </p:nvSpPr>
        <p:spPr>
          <a:xfrm>
            <a:off x="265336" y="3556037"/>
            <a:ext cx="861332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36596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4424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El"/>
        </p:bldSub>
      </p:bldGraphic>
      <p:bldGraphic spid="8" grpId="0">
        <p:bldSub>
          <a:bldChart bld="series"/>
        </p:bldSub>
      </p:bldGraphic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613305-4A04-22C2-A12B-B14777997619}"/>
              </a:ext>
            </a:extLst>
          </p:cNvPr>
          <p:cNvSpPr txBox="1"/>
          <p:nvPr/>
        </p:nvSpPr>
        <p:spPr>
          <a:xfrm>
            <a:off x="4703976" y="472901"/>
            <a:ext cx="444002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ماهیانه خط لوله انتقال آب از خلیج فارس به اصفهان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E748C-6F41-6377-E7E0-DBDC0803BF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59325"/>
            <a:ext cx="1035951" cy="986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003F-0529-A60B-6186-E9954529F46F}"/>
              </a:ext>
            </a:extLst>
          </p:cNvPr>
          <p:cNvSpPr txBox="1"/>
          <p:nvPr/>
        </p:nvSpPr>
        <p:spPr>
          <a:xfrm>
            <a:off x="1110654" y="590550"/>
            <a:ext cx="2252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05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گزارش اردیبهشت ماه تیم اجرایی</a:t>
            </a:r>
            <a:endParaRPr lang="en-US" sz="105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28D34-496D-9493-2484-DCA0205E715B}"/>
              </a:ext>
            </a:extLst>
          </p:cNvPr>
          <p:cNvSpPr txBox="1"/>
          <p:nvPr/>
        </p:nvSpPr>
        <p:spPr>
          <a:xfrm>
            <a:off x="3363012" y="528249"/>
            <a:ext cx="1208988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1403</a:t>
            </a:r>
            <a:endParaRPr lang="en-US" sz="1200" b="1" dirty="0">
              <a:solidFill>
                <a:srgbClr val="3059A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492DE85-A889-8DDE-9D4B-3946418F3B0D}"/>
              </a:ext>
            </a:extLst>
          </p:cNvPr>
          <p:cNvGrpSpPr/>
          <p:nvPr/>
        </p:nvGrpSpPr>
        <p:grpSpPr>
          <a:xfrm>
            <a:off x="7376976" y="1746421"/>
            <a:ext cx="1585182" cy="2577929"/>
            <a:chOff x="7376976" y="1746421"/>
            <a:chExt cx="1585182" cy="2577929"/>
          </a:xfrm>
        </p:grpSpPr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769D5C42-3E99-2A41-38A6-66C38EC75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8042" y="1746421"/>
              <a:ext cx="894697" cy="464869"/>
            </a:xfrm>
            <a:custGeom>
              <a:avLst/>
              <a:gdLst>
                <a:gd name="T0" fmla="*/ 718 w 766"/>
                <a:gd name="T1" fmla="*/ 398 h 398"/>
                <a:gd name="T2" fmla="*/ 47 w 766"/>
                <a:gd name="T3" fmla="*/ 398 h 398"/>
                <a:gd name="T4" fmla="*/ 47 w 766"/>
                <a:gd name="T5" fmla="*/ 398 h 398"/>
                <a:gd name="T6" fmla="*/ 37 w 766"/>
                <a:gd name="T7" fmla="*/ 398 h 398"/>
                <a:gd name="T8" fmla="*/ 28 w 766"/>
                <a:gd name="T9" fmla="*/ 394 h 398"/>
                <a:gd name="T10" fmla="*/ 20 w 766"/>
                <a:gd name="T11" fmla="*/ 390 h 398"/>
                <a:gd name="T12" fmla="*/ 12 w 766"/>
                <a:gd name="T13" fmla="*/ 384 h 398"/>
                <a:gd name="T14" fmla="*/ 7 w 766"/>
                <a:gd name="T15" fmla="*/ 378 h 398"/>
                <a:gd name="T16" fmla="*/ 3 w 766"/>
                <a:gd name="T17" fmla="*/ 370 h 398"/>
                <a:gd name="T18" fmla="*/ 0 w 766"/>
                <a:gd name="T19" fmla="*/ 361 h 398"/>
                <a:gd name="T20" fmla="*/ 0 w 766"/>
                <a:gd name="T21" fmla="*/ 351 h 398"/>
                <a:gd name="T22" fmla="*/ 0 w 766"/>
                <a:gd name="T23" fmla="*/ 76 h 398"/>
                <a:gd name="T24" fmla="*/ 0 w 766"/>
                <a:gd name="T25" fmla="*/ 76 h 398"/>
                <a:gd name="T26" fmla="*/ 0 w 766"/>
                <a:gd name="T27" fmla="*/ 68 h 398"/>
                <a:gd name="T28" fmla="*/ 1 w 766"/>
                <a:gd name="T29" fmla="*/ 61 h 398"/>
                <a:gd name="T30" fmla="*/ 5 w 766"/>
                <a:gd name="T31" fmla="*/ 46 h 398"/>
                <a:gd name="T32" fmla="*/ 12 w 766"/>
                <a:gd name="T33" fmla="*/ 34 h 398"/>
                <a:gd name="T34" fmla="*/ 21 w 766"/>
                <a:gd name="T35" fmla="*/ 23 h 398"/>
                <a:gd name="T36" fmla="*/ 32 w 766"/>
                <a:gd name="T37" fmla="*/ 13 h 398"/>
                <a:gd name="T38" fmla="*/ 45 w 766"/>
                <a:gd name="T39" fmla="*/ 6 h 398"/>
                <a:gd name="T40" fmla="*/ 59 w 766"/>
                <a:gd name="T41" fmla="*/ 3 h 398"/>
                <a:gd name="T42" fmla="*/ 67 w 766"/>
                <a:gd name="T43" fmla="*/ 1 h 398"/>
                <a:gd name="T44" fmla="*/ 74 w 766"/>
                <a:gd name="T45" fmla="*/ 0 h 398"/>
                <a:gd name="T46" fmla="*/ 718 w 766"/>
                <a:gd name="T47" fmla="*/ 0 h 398"/>
                <a:gd name="T48" fmla="*/ 718 w 766"/>
                <a:gd name="T49" fmla="*/ 0 h 398"/>
                <a:gd name="T50" fmla="*/ 729 w 766"/>
                <a:gd name="T51" fmla="*/ 1 h 398"/>
                <a:gd name="T52" fmla="*/ 738 w 766"/>
                <a:gd name="T53" fmla="*/ 4 h 398"/>
                <a:gd name="T54" fmla="*/ 746 w 766"/>
                <a:gd name="T55" fmla="*/ 9 h 398"/>
                <a:gd name="T56" fmla="*/ 752 w 766"/>
                <a:gd name="T57" fmla="*/ 14 h 398"/>
                <a:gd name="T58" fmla="*/ 758 w 766"/>
                <a:gd name="T59" fmla="*/ 22 h 398"/>
                <a:gd name="T60" fmla="*/ 762 w 766"/>
                <a:gd name="T61" fmla="*/ 30 h 398"/>
                <a:gd name="T62" fmla="*/ 766 w 766"/>
                <a:gd name="T63" fmla="*/ 39 h 398"/>
                <a:gd name="T64" fmla="*/ 766 w 766"/>
                <a:gd name="T65" fmla="*/ 48 h 398"/>
                <a:gd name="T66" fmla="*/ 766 w 766"/>
                <a:gd name="T67" fmla="*/ 351 h 398"/>
                <a:gd name="T68" fmla="*/ 766 w 766"/>
                <a:gd name="T69" fmla="*/ 351 h 398"/>
                <a:gd name="T70" fmla="*/ 766 w 766"/>
                <a:gd name="T71" fmla="*/ 361 h 398"/>
                <a:gd name="T72" fmla="*/ 762 w 766"/>
                <a:gd name="T73" fmla="*/ 370 h 398"/>
                <a:gd name="T74" fmla="*/ 758 w 766"/>
                <a:gd name="T75" fmla="*/ 378 h 398"/>
                <a:gd name="T76" fmla="*/ 752 w 766"/>
                <a:gd name="T77" fmla="*/ 384 h 398"/>
                <a:gd name="T78" fmla="*/ 746 w 766"/>
                <a:gd name="T79" fmla="*/ 390 h 398"/>
                <a:gd name="T80" fmla="*/ 738 w 766"/>
                <a:gd name="T81" fmla="*/ 394 h 398"/>
                <a:gd name="T82" fmla="*/ 729 w 766"/>
                <a:gd name="T83" fmla="*/ 398 h 398"/>
                <a:gd name="T84" fmla="*/ 718 w 766"/>
                <a:gd name="T85" fmla="*/ 398 h 398"/>
                <a:gd name="T86" fmla="*/ 718 w 766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6" h="398">
                  <a:moveTo>
                    <a:pt x="718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0" y="390"/>
                  </a:lnTo>
                  <a:lnTo>
                    <a:pt x="12" y="384"/>
                  </a:lnTo>
                  <a:lnTo>
                    <a:pt x="7" y="378"/>
                  </a:lnTo>
                  <a:lnTo>
                    <a:pt x="3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2" y="34"/>
                  </a:lnTo>
                  <a:lnTo>
                    <a:pt x="21" y="23"/>
                  </a:lnTo>
                  <a:lnTo>
                    <a:pt x="32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4" y="0"/>
                  </a:lnTo>
                  <a:lnTo>
                    <a:pt x="718" y="0"/>
                  </a:lnTo>
                  <a:lnTo>
                    <a:pt x="718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8" y="22"/>
                  </a:lnTo>
                  <a:lnTo>
                    <a:pt x="762" y="30"/>
                  </a:lnTo>
                  <a:lnTo>
                    <a:pt x="766" y="39"/>
                  </a:lnTo>
                  <a:lnTo>
                    <a:pt x="766" y="48"/>
                  </a:lnTo>
                  <a:lnTo>
                    <a:pt x="766" y="351"/>
                  </a:lnTo>
                  <a:lnTo>
                    <a:pt x="766" y="351"/>
                  </a:lnTo>
                  <a:lnTo>
                    <a:pt x="766" y="361"/>
                  </a:lnTo>
                  <a:lnTo>
                    <a:pt x="762" y="370"/>
                  </a:lnTo>
                  <a:lnTo>
                    <a:pt x="758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8" y="398"/>
                  </a:lnTo>
                  <a:lnTo>
                    <a:pt x="718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0A05D227-5906-BD31-5698-4378F0D65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6397" y="2512637"/>
              <a:ext cx="897033" cy="464869"/>
            </a:xfrm>
            <a:custGeom>
              <a:avLst/>
              <a:gdLst>
                <a:gd name="T0" fmla="*/ 47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3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6 w 768"/>
                <a:gd name="T27" fmla="*/ 330 h 398"/>
                <a:gd name="T28" fmla="*/ 765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4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699 w 768"/>
                <a:gd name="T43" fmla="*/ 397 h 398"/>
                <a:gd name="T44" fmla="*/ 692 w 768"/>
                <a:gd name="T45" fmla="*/ 398 h 398"/>
                <a:gd name="T46" fmla="*/ 47 w 768"/>
                <a:gd name="T47" fmla="*/ 398 h 398"/>
                <a:gd name="T48" fmla="*/ 47 w 768"/>
                <a:gd name="T49" fmla="*/ 398 h 398"/>
                <a:gd name="T50" fmla="*/ 38 w 768"/>
                <a:gd name="T51" fmla="*/ 397 h 398"/>
                <a:gd name="T52" fmla="*/ 29 w 768"/>
                <a:gd name="T53" fmla="*/ 394 h 398"/>
                <a:gd name="T54" fmla="*/ 20 w 768"/>
                <a:gd name="T55" fmla="*/ 389 h 398"/>
                <a:gd name="T56" fmla="*/ 14 w 768"/>
                <a:gd name="T57" fmla="*/ 384 h 398"/>
                <a:gd name="T58" fmla="*/ 7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7 w 768"/>
                <a:gd name="T75" fmla="*/ 21 h 398"/>
                <a:gd name="T76" fmla="*/ 14 w 768"/>
                <a:gd name="T77" fmla="*/ 14 h 398"/>
                <a:gd name="T78" fmla="*/ 20 w 768"/>
                <a:gd name="T79" fmla="*/ 8 h 398"/>
                <a:gd name="T80" fmla="*/ 29 w 768"/>
                <a:gd name="T81" fmla="*/ 4 h 398"/>
                <a:gd name="T82" fmla="*/ 38 w 768"/>
                <a:gd name="T83" fmla="*/ 1 h 398"/>
                <a:gd name="T84" fmla="*/ 47 w 768"/>
                <a:gd name="T85" fmla="*/ 0 h 398"/>
                <a:gd name="T86" fmla="*/ 47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7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6" y="330"/>
                  </a:lnTo>
                  <a:lnTo>
                    <a:pt x="765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4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699" y="397"/>
                  </a:lnTo>
                  <a:lnTo>
                    <a:pt x="692" y="398"/>
                  </a:lnTo>
                  <a:lnTo>
                    <a:pt x="47" y="398"/>
                  </a:lnTo>
                  <a:lnTo>
                    <a:pt x="47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0" y="389"/>
                  </a:lnTo>
                  <a:lnTo>
                    <a:pt x="14" y="384"/>
                  </a:lnTo>
                  <a:lnTo>
                    <a:pt x="7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7" y="21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20858B3D-FEF7-ADA4-705F-6E7ACD797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795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0 w 902"/>
                <a:gd name="T7" fmla="*/ 901 h 902"/>
                <a:gd name="T8" fmla="*/ 39 w 902"/>
                <a:gd name="T9" fmla="*/ 897 h 902"/>
                <a:gd name="T10" fmla="*/ 28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8 w 902"/>
                <a:gd name="T35" fmla="*/ 10 h 902"/>
                <a:gd name="T36" fmla="*/ 39 w 902"/>
                <a:gd name="T37" fmla="*/ 5 h 902"/>
                <a:gd name="T38" fmla="*/ 50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4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4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0" y="901"/>
                  </a:lnTo>
                  <a:lnTo>
                    <a:pt x="39" y="897"/>
                  </a:lnTo>
                  <a:lnTo>
                    <a:pt x="28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9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4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4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0890D7F1-5A93-2522-C3D0-A47D75D6C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167" y="2350283"/>
              <a:ext cx="116801" cy="969450"/>
            </a:xfrm>
            <a:custGeom>
              <a:avLst/>
              <a:gdLst>
                <a:gd name="T0" fmla="*/ 62 w 100"/>
                <a:gd name="T1" fmla="*/ 729 h 830"/>
                <a:gd name="T2" fmla="*/ 62 w 100"/>
                <a:gd name="T3" fmla="*/ 0 h 830"/>
                <a:gd name="T4" fmla="*/ 38 w 100"/>
                <a:gd name="T5" fmla="*/ 0 h 830"/>
                <a:gd name="T6" fmla="*/ 38 w 100"/>
                <a:gd name="T7" fmla="*/ 729 h 830"/>
                <a:gd name="T8" fmla="*/ 38 w 100"/>
                <a:gd name="T9" fmla="*/ 729 h 830"/>
                <a:gd name="T10" fmla="*/ 31 w 100"/>
                <a:gd name="T11" fmla="*/ 732 h 830"/>
                <a:gd name="T12" fmla="*/ 23 w 100"/>
                <a:gd name="T13" fmla="*/ 736 h 830"/>
                <a:gd name="T14" fmla="*/ 16 w 100"/>
                <a:gd name="T15" fmla="*/ 741 h 830"/>
                <a:gd name="T16" fmla="*/ 11 w 100"/>
                <a:gd name="T17" fmla="*/ 747 h 830"/>
                <a:gd name="T18" fmla="*/ 6 w 100"/>
                <a:gd name="T19" fmla="*/ 754 h 830"/>
                <a:gd name="T20" fmla="*/ 2 w 100"/>
                <a:gd name="T21" fmla="*/ 761 h 830"/>
                <a:gd name="T22" fmla="*/ 0 w 100"/>
                <a:gd name="T23" fmla="*/ 770 h 830"/>
                <a:gd name="T24" fmla="*/ 0 w 100"/>
                <a:gd name="T25" fmla="*/ 778 h 830"/>
                <a:gd name="T26" fmla="*/ 0 w 100"/>
                <a:gd name="T27" fmla="*/ 778 h 830"/>
                <a:gd name="T28" fmla="*/ 1 w 100"/>
                <a:gd name="T29" fmla="*/ 788 h 830"/>
                <a:gd name="T30" fmla="*/ 4 w 100"/>
                <a:gd name="T31" fmla="*/ 799 h 830"/>
                <a:gd name="T32" fmla="*/ 9 w 100"/>
                <a:gd name="T33" fmla="*/ 807 h 830"/>
                <a:gd name="T34" fmla="*/ 14 w 100"/>
                <a:gd name="T35" fmla="*/ 814 h 830"/>
                <a:gd name="T36" fmla="*/ 22 w 100"/>
                <a:gd name="T37" fmla="*/ 821 h 830"/>
                <a:gd name="T38" fmla="*/ 31 w 100"/>
                <a:gd name="T39" fmla="*/ 826 h 830"/>
                <a:gd name="T40" fmla="*/ 40 w 100"/>
                <a:gd name="T41" fmla="*/ 828 h 830"/>
                <a:gd name="T42" fmla="*/ 50 w 100"/>
                <a:gd name="T43" fmla="*/ 830 h 830"/>
                <a:gd name="T44" fmla="*/ 50 w 100"/>
                <a:gd name="T45" fmla="*/ 830 h 830"/>
                <a:gd name="T46" fmla="*/ 60 w 100"/>
                <a:gd name="T47" fmla="*/ 828 h 830"/>
                <a:gd name="T48" fmla="*/ 69 w 100"/>
                <a:gd name="T49" fmla="*/ 826 h 830"/>
                <a:gd name="T50" fmla="*/ 78 w 100"/>
                <a:gd name="T51" fmla="*/ 821 h 830"/>
                <a:gd name="T52" fmla="*/ 86 w 100"/>
                <a:gd name="T53" fmla="*/ 814 h 830"/>
                <a:gd name="T54" fmla="*/ 92 w 100"/>
                <a:gd name="T55" fmla="*/ 807 h 830"/>
                <a:gd name="T56" fmla="*/ 96 w 100"/>
                <a:gd name="T57" fmla="*/ 799 h 830"/>
                <a:gd name="T58" fmla="*/ 100 w 100"/>
                <a:gd name="T59" fmla="*/ 788 h 830"/>
                <a:gd name="T60" fmla="*/ 100 w 100"/>
                <a:gd name="T61" fmla="*/ 778 h 830"/>
                <a:gd name="T62" fmla="*/ 100 w 100"/>
                <a:gd name="T63" fmla="*/ 778 h 830"/>
                <a:gd name="T64" fmla="*/ 100 w 100"/>
                <a:gd name="T65" fmla="*/ 770 h 830"/>
                <a:gd name="T66" fmla="*/ 98 w 100"/>
                <a:gd name="T67" fmla="*/ 761 h 830"/>
                <a:gd name="T68" fmla="*/ 94 w 100"/>
                <a:gd name="T69" fmla="*/ 754 h 830"/>
                <a:gd name="T70" fmla="*/ 90 w 100"/>
                <a:gd name="T71" fmla="*/ 747 h 830"/>
                <a:gd name="T72" fmla="*/ 83 w 100"/>
                <a:gd name="T73" fmla="*/ 741 h 830"/>
                <a:gd name="T74" fmla="*/ 77 w 100"/>
                <a:gd name="T75" fmla="*/ 736 h 830"/>
                <a:gd name="T76" fmla="*/ 69 w 100"/>
                <a:gd name="T77" fmla="*/ 732 h 830"/>
                <a:gd name="T78" fmla="*/ 62 w 100"/>
                <a:gd name="T79" fmla="*/ 729 h 830"/>
                <a:gd name="T80" fmla="*/ 62 w 100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" h="830">
                  <a:moveTo>
                    <a:pt x="62" y="729"/>
                  </a:moveTo>
                  <a:lnTo>
                    <a:pt x="62" y="0"/>
                  </a:lnTo>
                  <a:lnTo>
                    <a:pt x="38" y="0"/>
                  </a:lnTo>
                  <a:lnTo>
                    <a:pt x="38" y="729"/>
                  </a:lnTo>
                  <a:lnTo>
                    <a:pt x="38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6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2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0" y="828"/>
                  </a:lnTo>
                  <a:lnTo>
                    <a:pt x="69" y="826"/>
                  </a:lnTo>
                  <a:lnTo>
                    <a:pt x="78" y="821"/>
                  </a:lnTo>
                  <a:lnTo>
                    <a:pt x="86" y="814"/>
                  </a:lnTo>
                  <a:lnTo>
                    <a:pt x="92" y="807"/>
                  </a:lnTo>
                  <a:lnTo>
                    <a:pt x="96" y="799"/>
                  </a:lnTo>
                  <a:lnTo>
                    <a:pt x="100" y="788"/>
                  </a:lnTo>
                  <a:lnTo>
                    <a:pt x="100" y="778"/>
                  </a:lnTo>
                  <a:lnTo>
                    <a:pt x="100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3" y="741"/>
                  </a:lnTo>
                  <a:lnTo>
                    <a:pt x="77" y="736"/>
                  </a:lnTo>
                  <a:lnTo>
                    <a:pt x="69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45BE981-46FF-B695-4EDC-7574B6C7F2EC}"/>
                </a:ext>
              </a:extLst>
            </p:cNvPr>
            <p:cNvGrpSpPr/>
            <p:nvPr/>
          </p:nvGrpSpPr>
          <p:grpSpPr>
            <a:xfrm>
              <a:off x="7994366" y="2010392"/>
              <a:ext cx="351572" cy="330548"/>
              <a:chOff x="10598151" y="2444750"/>
              <a:chExt cx="477838" cy="449263"/>
            </a:xfrm>
          </p:grpSpPr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418152D5-7CDB-DB7C-31E1-F39BA056B4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3551" y="2444750"/>
                <a:ext cx="452438" cy="449263"/>
              </a:xfrm>
              <a:custGeom>
                <a:avLst/>
                <a:gdLst>
                  <a:gd name="T0" fmla="*/ 100 w 285"/>
                  <a:gd name="T1" fmla="*/ 242 h 283"/>
                  <a:gd name="T2" fmla="*/ 138 w 285"/>
                  <a:gd name="T3" fmla="*/ 239 h 283"/>
                  <a:gd name="T4" fmla="*/ 164 w 285"/>
                  <a:gd name="T5" fmla="*/ 251 h 283"/>
                  <a:gd name="T6" fmla="*/ 184 w 285"/>
                  <a:gd name="T7" fmla="*/ 241 h 283"/>
                  <a:gd name="T8" fmla="*/ 175 w 285"/>
                  <a:gd name="T9" fmla="*/ 265 h 283"/>
                  <a:gd name="T10" fmla="*/ 202 w 285"/>
                  <a:gd name="T11" fmla="*/ 255 h 283"/>
                  <a:gd name="T12" fmla="*/ 241 w 285"/>
                  <a:gd name="T13" fmla="*/ 222 h 283"/>
                  <a:gd name="T14" fmla="*/ 267 w 285"/>
                  <a:gd name="T15" fmla="*/ 170 h 283"/>
                  <a:gd name="T16" fmla="*/ 216 w 285"/>
                  <a:gd name="T17" fmla="*/ 161 h 283"/>
                  <a:gd name="T18" fmla="*/ 147 w 285"/>
                  <a:gd name="T19" fmla="*/ 181 h 283"/>
                  <a:gd name="T20" fmla="*/ 76 w 285"/>
                  <a:gd name="T21" fmla="*/ 146 h 283"/>
                  <a:gd name="T22" fmla="*/ 85 w 285"/>
                  <a:gd name="T23" fmla="*/ 192 h 283"/>
                  <a:gd name="T24" fmla="*/ 68 w 285"/>
                  <a:gd name="T25" fmla="*/ 158 h 283"/>
                  <a:gd name="T26" fmla="*/ 21 w 285"/>
                  <a:gd name="T27" fmla="*/ 183 h 283"/>
                  <a:gd name="T28" fmla="*/ 5 w 285"/>
                  <a:gd name="T29" fmla="*/ 170 h 283"/>
                  <a:gd name="T30" fmla="*/ 0 w 285"/>
                  <a:gd name="T31" fmla="*/ 141 h 283"/>
                  <a:gd name="T32" fmla="*/ 17 w 285"/>
                  <a:gd name="T33" fmla="*/ 73 h 283"/>
                  <a:gd name="T34" fmla="*/ 51 w 285"/>
                  <a:gd name="T35" fmla="*/ 32 h 283"/>
                  <a:gd name="T36" fmla="*/ 113 w 285"/>
                  <a:gd name="T37" fmla="*/ 2 h 283"/>
                  <a:gd name="T38" fmla="*/ 171 w 285"/>
                  <a:gd name="T39" fmla="*/ 2 h 283"/>
                  <a:gd name="T40" fmla="*/ 233 w 285"/>
                  <a:gd name="T41" fmla="*/ 32 h 283"/>
                  <a:gd name="T42" fmla="*/ 267 w 285"/>
                  <a:gd name="T43" fmla="*/ 73 h 283"/>
                  <a:gd name="T44" fmla="*/ 285 w 285"/>
                  <a:gd name="T45" fmla="*/ 141 h 283"/>
                  <a:gd name="T46" fmla="*/ 273 w 285"/>
                  <a:gd name="T47" fmla="*/ 197 h 283"/>
                  <a:gd name="T48" fmla="*/ 242 w 285"/>
                  <a:gd name="T49" fmla="*/ 242 h 283"/>
                  <a:gd name="T50" fmla="*/ 184 w 285"/>
                  <a:gd name="T51" fmla="*/ 277 h 283"/>
                  <a:gd name="T52" fmla="*/ 127 w 285"/>
                  <a:gd name="T53" fmla="*/ 283 h 283"/>
                  <a:gd name="T54" fmla="*/ 63 w 285"/>
                  <a:gd name="T55" fmla="*/ 259 h 283"/>
                  <a:gd name="T56" fmla="*/ 31 w 285"/>
                  <a:gd name="T57" fmla="*/ 229 h 283"/>
                  <a:gd name="T58" fmla="*/ 89 w 285"/>
                  <a:gd name="T59" fmla="*/ 257 h 283"/>
                  <a:gd name="T60" fmla="*/ 67 w 285"/>
                  <a:gd name="T61" fmla="*/ 136 h 283"/>
                  <a:gd name="T62" fmla="*/ 75 w 285"/>
                  <a:gd name="T63" fmla="*/ 90 h 283"/>
                  <a:gd name="T64" fmla="*/ 37 w 285"/>
                  <a:gd name="T65" fmla="*/ 68 h 283"/>
                  <a:gd name="T66" fmla="*/ 14 w 285"/>
                  <a:gd name="T67" fmla="*/ 136 h 283"/>
                  <a:gd name="T68" fmla="*/ 79 w 285"/>
                  <a:gd name="T69" fmla="*/ 81 h 283"/>
                  <a:gd name="T70" fmla="*/ 113 w 285"/>
                  <a:gd name="T71" fmla="*/ 25 h 283"/>
                  <a:gd name="T72" fmla="*/ 94 w 285"/>
                  <a:gd name="T73" fmla="*/ 23 h 283"/>
                  <a:gd name="T74" fmla="*/ 51 w 285"/>
                  <a:gd name="T75" fmla="*/ 51 h 283"/>
                  <a:gd name="T76" fmla="*/ 160 w 285"/>
                  <a:gd name="T77" fmla="*/ 14 h 283"/>
                  <a:gd name="T78" fmla="*/ 198 w 285"/>
                  <a:gd name="T79" fmla="*/ 64 h 283"/>
                  <a:gd name="T80" fmla="*/ 242 w 285"/>
                  <a:gd name="T81" fmla="*/ 61 h 283"/>
                  <a:gd name="T82" fmla="*/ 209 w 285"/>
                  <a:gd name="T83" fmla="*/ 32 h 283"/>
                  <a:gd name="T84" fmla="*/ 160 w 285"/>
                  <a:gd name="T85" fmla="*/ 14 h 283"/>
                  <a:gd name="T86" fmla="*/ 229 w 285"/>
                  <a:gd name="T87" fmla="*/ 79 h 283"/>
                  <a:gd name="T88" fmla="*/ 216 w 285"/>
                  <a:gd name="T89" fmla="*/ 125 h 283"/>
                  <a:gd name="T90" fmla="*/ 264 w 285"/>
                  <a:gd name="T91" fmla="*/ 100 h 283"/>
                  <a:gd name="T92" fmla="*/ 94 w 285"/>
                  <a:gd name="T93" fmla="*/ 69 h 283"/>
                  <a:gd name="T94" fmla="*/ 125 w 285"/>
                  <a:gd name="T95" fmla="*/ 91 h 283"/>
                  <a:gd name="T96" fmla="*/ 113 w 285"/>
                  <a:gd name="T97" fmla="*/ 41 h 283"/>
                  <a:gd name="T98" fmla="*/ 84 w 285"/>
                  <a:gd name="T99" fmla="*/ 92 h 283"/>
                  <a:gd name="T100" fmla="*/ 138 w 285"/>
                  <a:gd name="T101" fmla="*/ 136 h 283"/>
                  <a:gd name="T102" fmla="*/ 97 w 285"/>
                  <a:gd name="T103" fmla="*/ 96 h 283"/>
                  <a:gd name="T104" fmla="*/ 207 w 285"/>
                  <a:gd name="T105" fmla="*/ 125 h 283"/>
                  <a:gd name="T106" fmla="*/ 188 w 285"/>
                  <a:gd name="T107" fmla="*/ 96 h 283"/>
                  <a:gd name="T108" fmla="*/ 209 w 285"/>
                  <a:gd name="T109" fmla="*/ 136 h 283"/>
                  <a:gd name="T110" fmla="*/ 191 w 285"/>
                  <a:gd name="T111" fmla="*/ 69 h 283"/>
                  <a:gd name="T112" fmla="*/ 147 w 285"/>
                  <a:gd name="T113" fmla="*/ 92 h 283"/>
                  <a:gd name="T114" fmla="*/ 197 w 285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24" y="255"/>
                    </a:lnTo>
                    <a:lnTo>
                      <a:pt x="138" y="266"/>
                    </a:lnTo>
                    <a:lnTo>
                      <a:pt x="138" y="239"/>
                    </a:lnTo>
                    <a:lnTo>
                      <a:pt x="138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4" y="251"/>
                    </a:lnTo>
                    <a:lnTo>
                      <a:pt x="171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2" y="231"/>
                    </a:lnTo>
                    <a:lnTo>
                      <a:pt x="184" y="241"/>
                    </a:lnTo>
                    <a:lnTo>
                      <a:pt x="184" y="241"/>
                    </a:lnTo>
                    <a:lnTo>
                      <a:pt x="173" y="255"/>
                    </a:lnTo>
                    <a:lnTo>
                      <a:pt x="160" y="268"/>
                    </a:lnTo>
                    <a:lnTo>
                      <a:pt x="160" y="268"/>
                    </a:lnTo>
                    <a:lnTo>
                      <a:pt x="175" y="265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91" y="260"/>
                    </a:lnTo>
                    <a:lnTo>
                      <a:pt x="191" y="260"/>
                    </a:lnTo>
                    <a:lnTo>
                      <a:pt x="202" y="255"/>
                    </a:lnTo>
                    <a:lnTo>
                      <a:pt x="214" y="247"/>
                    </a:lnTo>
                    <a:lnTo>
                      <a:pt x="223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7" y="213"/>
                    </a:lnTo>
                    <a:lnTo>
                      <a:pt x="254" y="203"/>
                    </a:lnTo>
                    <a:lnTo>
                      <a:pt x="259" y="193"/>
                    </a:lnTo>
                    <a:lnTo>
                      <a:pt x="264" y="183"/>
                    </a:lnTo>
                    <a:lnTo>
                      <a:pt x="267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9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8" y="184"/>
                    </a:lnTo>
                    <a:lnTo>
                      <a:pt x="138" y="146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7" y="158"/>
                    </a:lnTo>
                    <a:lnTo>
                      <a:pt x="79" y="170"/>
                    </a:lnTo>
                    <a:lnTo>
                      <a:pt x="81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5" y="193"/>
                    </a:lnTo>
                    <a:lnTo>
                      <a:pt x="75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7" y="164"/>
                    </a:lnTo>
                    <a:lnTo>
                      <a:pt x="21" y="183"/>
                    </a:lnTo>
                    <a:lnTo>
                      <a:pt x="21" y="183"/>
                    </a:lnTo>
                    <a:lnTo>
                      <a:pt x="15" y="179"/>
                    </a:lnTo>
                    <a:lnTo>
                      <a:pt x="10" y="175"/>
                    </a:lnTo>
                    <a:lnTo>
                      <a:pt x="10" y="175"/>
                    </a:lnTo>
                    <a:lnTo>
                      <a:pt x="5" y="170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2" y="113"/>
                    </a:lnTo>
                    <a:lnTo>
                      <a:pt x="6" y="99"/>
                    </a:lnTo>
                    <a:lnTo>
                      <a:pt x="12" y="86"/>
                    </a:lnTo>
                    <a:lnTo>
                      <a:pt x="17" y="73"/>
                    </a:lnTo>
                    <a:lnTo>
                      <a:pt x="24" y="61"/>
                    </a:lnTo>
                    <a:lnTo>
                      <a:pt x="32" y="5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51" y="32"/>
                    </a:lnTo>
                    <a:lnTo>
                      <a:pt x="63" y="23"/>
                    </a:lnTo>
                    <a:lnTo>
                      <a:pt x="75" y="16"/>
                    </a:lnTo>
                    <a:lnTo>
                      <a:pt x="86" y="10"/>
                    </a:lnTo>
                    <a:lnTo>
                      <a:pt x="100" y="6"/>
                    </a:lnTo>
                    <a:lnTo>
                      <a:pt x="113" y="2"/>
                    </a:lnTo>
                    <a:lnTo>
                      <a:pt x="127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4" y="6"/>
                    </a:lnTo>
                    <a:lnTo>
                      <a:pt x="197" y="10"/>
                    </a:lnTo>
                    <a:lnTo>
                      <a:pt x="210" y="16"/>
                    </a:lnTo>
                    <a:lnTo>
                      <a:pt x="222" y="23"/>
                    </a:lnTo>
                    <a:lnTo>
                      <a:pt x="233" y="32"/>
                    </a:lnTo>
                    <a:lnTo>
                      <a:pt x="242" y="41"/>
                    </a:lnTo>
                    <a:lnTo>
                      <a:pt x="242" y="41"/>
                    </a:lnTo>
                    <a:lnTo>
                      <a:pt x="251" y="51"/>
                    </a:lnTo>
                    <a:lnTo>
                      <a:pt x="260" y="61"/>
                    </a:lnTo>
                    <a:lnTo>
                      <a:pt x="267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1" y="113"/>
                    </a:lnTo>
                    <a:lnTo>
                      <a:pt x="283" y="127"/>
                    </a:lnTo>
                    <a:lnTo>
                      <a:pt x="285" y="141"/>
                    </a:lnTo>
                    <a:lnTo>
                      <a:pt x="285" y="141"/>
                    </a:lnTo>
                    <a:lnTo>
                      <a:pt x="283" y="155"/>
                    </a:lnTo>
                    <a:lnTo>
                      <a:pt x="281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7" y="208"/>
                    </a:lnTo>
                    <a:lnTo>
                      <a:pt x="260" y="221"/>
                    </a:lnTo>
                    <a:lnTo>
                      <a:pt x="251" y="231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33" y="251"/>
                    </a:lnTo>
                    <a:lnTo>
                      <a:pt x="222" y="259"/>
                    </a:lnTo>
                    <a:lnTo>
                      <a:pt x="210" y="266"/>
                    </a:lnTo>
                    <a:lnTo>
                      <a:pt x="197" y="273"/>
                    </a:lnTo>
                    <a:lnTo>
                      <a:pt x="184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2" y="283"/>
                    </a:lnTo>
                    <a:lnTo>
                      <a:pt x="142" y="283"/>
                    </a:lnTo>
                    <a:lnTo>
                      <a:pt x="127" y="283"/>
                    </a:lnTo>
                    <a:lnTo>
                      <a:pt x="113" y="280"/>
                    </a:lnTo>
                    <a:lnTo>
                      <a:pt x="100" y="277"/>
                    </a:lnTo>
                    <a:lnTo>
                      <a:pt x="86" y="273"/>
                    </a:lnTo>
                    <a:lnTo>
                      <a:pt x="75" y="266"/>
                    </a:lnTo>
                    <a:lnTo>
                      <a:pt x="63" y="259"/>
                    </a:lnTo>
                    <a:lnTo>
                      <a:pt x="51" y="251"/>
                    </a:lnTo>
                    <a:lnTo>
                      <a:pt x="41" y="242"/>
                    </a:lnTo>
                    <a:lnTo>
                      <a:pt x="41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4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6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5" y="90"/>
                    </a:lnTo>
                    <a:lnTo>
                      <a:pt x="75" y="90"/>
                    </a:lnTo>
                    <a:lnTo>
                      <a:pt x="55" y="79"/>
                    </a:lnTo>
                    <a:lnTo>
                      <a:pt x="45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1" y="100"/>
                    </a:lnTo>
                    <a:lnTo>
                      <a:pt x="17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5" y="16"/>
                    </a:lnTo>
                    <a:lnTo>
                      <a:pt x="104" y="19"/>
                    </a:lnTo>
                    <a:lnTo>
                      <a:pt x="94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7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60" y="14"/>
                    </a:moveTo>
                    <a:lnTo>
                      <a:pt x="160" y="14"/>
                    </a:lnTo>
                    <a:lnTo>
                      <a:pt x="171" y="25"/>
                    </a:lnTo>
                    <a:lnTo>
                      <a:pt x="182" y="38"/>
                    </a:lnTo>
                    <a:lnTo>
                      <a:pt x="191" y="51"/>
                    </a:lnTo>
                    <a:lnTo>
                      <a:pt x="198" y="64"/>
                    </a:lnTo>
                    <a:lnTo>
                      <a:pt x="198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8" y="37"/>
                    </a:lnTo>
                    <a:lnTo>
                      <a:pt x="209" y="32"/>
                    </a:lnTo>
                    <a:lnTo>
                      <a:pt x="200" y="27"/>
                    </a:lnTo>
                    <a:lnTo>
                      <a:pt x="189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60" y="14"/>
                    </a:lnTo>
                    <a:lnTo>
                      <a:pt x="160" y="14"/>
                    </a:lnTo>
                    <a:close/>
                    <a:moveTo>
                      <a:pt x="247" y="68"/>
                    </a:moveTo>
                    <a:lnTo>
                      <a:pt x="247" y="68"/>
                    </a:lnTo>
                    <a:lnTo>
                      <a:pt x="238" y="74"/>
                    </a:lnTo>
                    <a:lnTo>
                      <a:pt x="229" y="79"/>
                    </a:lnTo>
                    <a:lnTo>
                      <a:pt x="209" y="90"/>
                    </a:lnTo>
                    <a:lnTo>
                      <a:pt x="209" y="90"/>
                    </a:lnTo>
                    <a:lnTo>
                      <a:pt x="213" y="100"/>
                    </a:lnTo>
                    <a:lnTo>
                      <a:pt x="215" y="113"/>
                    </a:lnTo>
                    <a:lnTo>
                      <a:pt x="216" y="125"/>
                    </a:lnTo>
                    <a:lnTo>
                      <a:pt x="218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6" y="83"/>
                    </a:lnTo>
                    <a:lnTo>
                      <a:pt x="247" y="68"/>
                    </a:lnTo>
                    <a:lnTo>
                      <a:pt x="247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8" y="83"/>
                    </a:lnTo>
                    <a:lnTo>
                      <a:pt x="88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8" y="92"/>
                    </a:lnTo>
                    <a:lnTo>
                      <a:pt x="138" y="16"/>
                    </a:lnTo>
                    <a:lnTo>
                      <a:pt x="138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4" y="92"/>
                    </a:moveTo>
                    <a:lnTo>
                      <a:pt x="84" y="92"/>
                    </a:lnTo>
                    <a:lnTo>
                      <a:pt x="81" y="103"/>
                    </a:lnTo>
                    <a:lnTo>
                      <a:pt x="79" y="114"/>
                    </a:lnTo>
                    <a:lnTo>
                      <a:pt x="77" y="125"/>
                    </a:lnTo>
                    <a:lnTo>
                      <a:pt x="76" y="136"/>
                    </a:lnTo>
                    <a:lnTo>
                      <a:pt x="138" y="136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24" y="100"/>
                    </a:lnTo>
                    <a:lnTo>
                      <a:pt x="109" y="99"/>
                    </a:lnTo>
                    <a:lnTo>
                      <a:pt x="97" y="96"/>
                    </a:lnTo>
                    <a:lnTo>
                      <a:pt x="84" y="92"/>
                    </a:lnTo>
                    <a:lnTo>
                      <a:pt x="84" y="92"/>
                    </a:lnTo>
                    <a:close/>
                    <a:moveTo>
                      <a:pt x="209" y="136"/>
                    </a:moveTo>
                    <a:lnTo>
                      <a:pt x="209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0" y="92"/>
                    </a:lnTo>
                    <a:lnTo>
                      <a:pt x="200" y="92"/>
                    </a:lnTo>
                    <a:lnTo>
                      <a:pt x="188" y="96"/>
                    </a:lnTo>
                    <a:lnTo>
                      <a:pt x="174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9" y="136"/>
                    </a:lnTo>
                    <a:lnTo>
                      <a:pt x="209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1" y="69"/>
                    </a:lnTo>
                    <a:lnTo>
                      <a:pt x="191" y="69"/>
                    </a:lnTo>
                    <a:lnTo>
                      <a:pt x="182" y="54"/>
                    </a:lnTo>
                    <a:lnTo>
                      <a:pt x="171" y="41"/>
                    </a:lnTo>
                    <a:lnTo>
                      <a:pt x="160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0" y="91"/>
                    </a:lnTo>
                    <a:lnTo>
                      <a:pt x="173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F8D6B332-7393-0D8D-D4B3-EA6510E69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151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6 w 259"/>
                  <a:gd name="T3" fmla="*/ 41 h 92"/>
                  <a:gd name="T4" fmla="*/ 196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0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60 w 259"/>
                  <a:gd name="T19" fmla="*/ 59 h 92"/>
                  <a:gd name="T20" fmla="*/ 46 w 259"/>
                  <a:gd name="T21" fmla="*/ 56 h 92"/>
                  <a:gd name="T22" fmla="*/ 34 w 259"/>
                  <a:gd name="T23" fmla="*/ 51 h 92"/>
                  <a:gd name="T24" fmla="*/ 24 w 259"/>
                  <a:gd name="T25" fmla="*/ 45 h 92"/>
                  <a:gd name="T26" fmla="*/ 15 w 259"/>
                  <a:gd name="T27" fmla="*/ 37 h 92"/>
                  <a:gd name="T28" fmla="*/ 7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0 w 259"/>
                  <a:gd name="T43" fmla="*/ 18 h 92"/>
                  <a:gd name="T44" fmla="*/ 2 w 259"/>
                  <a:gd name="T45" fmla="*/ 25 h 92"/>
                  <a:gd name="T46" fmla="*/ 4 w 259"/>
                  <a:gd name="T47" fmla="*/ 33 h 92"/>
                  <a:gd name="T48" fmla="*/ 7 w 259"/>
                  <a:gd name="T49" fmla="*/ 40 h 92"/>
                  <a:gd name="T50" fmla="*/ 11 w 259"/>
                  <a:gd name="T51" fmla="*/ 46 h 92"/>
                  <a:gd name="T52" fmla="*/ 20 w 259"/>
                  <a:gd name="T53" fmla="*/ 56 h 92"/>
                  <a:gd name="T54" fmla="*/ 30 w 259"/>
                  <a:gd name="T55" fmla="*/ 65 h 92"/>
                  <a:gd name="T56" fmla="*/ 43 w 259"/>
                  <a:gd name="T57" fmla="*/ 72 h 92"/>
                  <a:gd name="T58" fmla="*/ 57 w 259"/>
                  <a:gd name="T59" fmla="*/ 78 h 92"/>
                  <a:gd name="T60" fmla="*/ 73 w 259"/>
                  <a:gd name="T61" fmla="*/ 82 h 92"/>
                  <a:gd name="T62" fmla="*/ 89 w 259"/>
                  <a:gd name="T63" fmla="*/ 85 h 92"/>
                  <a:gd name="T64" fmla="*/ 106 w 259"/>
                  <a:gd name="T65" fmla="*/ 86 h 92"/>
                  <a:gd name="T66" fmla="*/ 124 w 259"/>
                  <a:gd name="T67" fmla="*/ 86 h 92"/>
                  <a:gd name="T68" fmla="*/ 141 w 259"/>
                  <a:gd name="T69" fmla="*/ 86 h 92"/>
                  <a:gd name="T70" fmla="*/ 159 w 259"/>
                  <a:gd name="T71" fmla="*/ 85 h 92"/>
                  <a:gd name="T72" fmla="*/ 176 w 259"/>
                  <a:gd name="T73" fmla="*/ 82 h 92"/>
                  <a:gd name="T74" fmla="*/ 191 w 259"/>
                  <a:gd name="T75" fmla="*/ 78 h 92"/>
                  <a:gd name="T76" fmla="*/ 207 w 259"/>
                  <a:gd name="T77" fmla="*/ 74 h 92"/>
                  <a:gd name="T78" fmla="*/ 212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6" y="41"/>
                    </a:lnTo>
                    <a:lnTo>
                      <a:pt x="196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0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60" y="59"/>
                    </a:lnTo>
                    <a:lnTo>
                      <a:pt x="46" y="56"/>
                    </a:lnTo>
                    <a:lnTo>
                      <a:pt x="34" y="51"/>
                    </a:lnTo>
                    <a:lnTo>
                      <a:pt x="24" y="45"/>
                    </a:lnTo>
                    <a:lnTo>
                      <a:pt x="15" y="37"/>
                    </a:lnTo>
                    <a:lnTo>
                      <a:pt x="7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1" y="46"/>
                    </a:lnTo>
                    <a:lnTo>
                      <a:pt x="20" y="56"/>
                    </a:lnTo>
                    <a:lnTo>
                      <a:pt x="30" y="65"/>
                    </a:lnTo>
                    <a:lnTo>
                      <a:pt x="43" y="72"/>
                    </a:lnTo>
                    <a:lnTo>
                      <a:pt x="57" y="78"/>
                    </a:lnTo>
                    <a:lnTo>
                      <a:pt x="73" y="82"/>
                    </a:lnTo>
                    <a:lnTo>
                      <a:pt x="89" y="85"/>
                    </a:lnTo>
                    <a:lnTo>
                      <a:pt x="106" y="86"/>
                    </a:lnTo>
                    <a:lnTo>
                      <a:pt x="124" y="86"/>
                    </a:lnTo>
                    <a:lnTo>
                      <a:pt x="141" y="86"/>
                    </a:lnTo>
                    <a:lnTo>
                      <a:pt x="159" y="85"/>
                    </a:lnTo>
                    <a:lnTo>
                      <a:pt x="176" y="82"/>
                    </a:lnTo>
                    <a:lnTo>
                      <a:pt x="191" y="78"/>
                    </a:lnTo>
                    <a:lnTo>
                      <a:pt x="207" y="74"/>
                    </a:lnTo>
                    <a:lnTo>
                      <a:pt x="212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6" name="Rectangle 395">
              <a:extLst>
                <a:ext uri="{FF2B5EF4-FFF2-40B4-BE49-F238E27FC236}">
                  <a16:creationId xmlns:a16="http://schemas.microsoft.com/office/drawing/2014/main" id="{D039DEE4-EF1D-51A2-4384-EDBB80014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9256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1402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AFD1B86-2503-D68E-93AA-8AE3E1C47C17}"/>
                </a:ext>
              </a:extLst>
            </p:cNvPr>
            <p:cNvSpPr txBox="1"/>
            <p:nvPr/>
          </p:nvSpPr>
          <p:spPr>
            <a:xfrm>
              <a:off x="7376976" y="3316382"/>
              <a:ext cx="1585182" cy="1007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3059A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C133D76-ACB2-8D90-88B2-686547BE56C9}"/>
              </a:ext>
            </a:extLst>
          </p:cNvPr>
          <p:cNvGrpSpPr/>
          <p:nvPr/>
        </p:nvGrpSpPr>
        <p:grpSpPr>
          <a:xfrm>
            <a:off x="5609192" y="1746421"/>
            <a:ext cx="1585182" cy="2577929"/>
            <a:chOff x="5609192" y="1746421"/>
            <a:chExt cx="1585182" cy="2577929"/>
          </a:xfrm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DDBDA380-FF1C-6013-13B6-1DA9D985C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033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1 w 768"/>
                <a:gd name="T11" fmla="*/ 390 h 398"/>
                <a:gd name="T12" fmla="*/ 14 w 768"/>
                <a:gd name="T13" fmla="*/ 384 h 398"/>
                <a:gd name="T14" fmla="*/ 8 w 768"/>
                <a:gd name="T15" fmla="*/ 378 h 398"/>
                <a:gd name="T16" fmla="*/ 4 w 768"/>
                <a:gd name="T17" fmla="*/ 370 h 398"/>
                <a:gd name="T18" fmla="*/ 2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2 w 768"/>
                <a:gd name="T29" fmla="*/ 61 h 398"/>
                <a:gd name="T30" fmla="*/ 7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4 w 768"/>
                <a:gd name="T37" fmla="*/ 13 h 398"/>
                <a:gd name="T38" fmla="*/ 47 w 768"/>
                <a:gd name="T39" fmla="*/ 6 h 398"/>
                <a:gd name="T40" fmla="*/ 61 w 768"/>
                <a:gd name="T41" fmla="*/ 3 h 398"/>
                <a:gd name="T42" fmla="*/ 69 w 768"/>
                <a:gd name="T43" fmla="*/ 1 h 398"/>
                <a:gd name="T44" fmla="*/ 75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30 w 768"/>
                <a:gd name="T51" fmla="*/ 1 h 398"/>
                <a:gd name="T52" fmla="*/ 739 w 768"/>
                <a:gd name="T53" fmla="*/ 4 h 398"/>
                <a:gd name="T54" fmla="*/ 746 w 768"/>
                <a:gd name="T55" fmla="*/ 9 h 398"/>
                <a:gd name="T56" fmla="*/ 754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4 w 768"/>
                <a:gd name="T77" fmla="*/ 384 h 398"/>
                <a:gd name="T78" fmla="*/ 746 w 768"/>
                <a:gd name="T79" fmla="*/ 390 h 398"/>
                <a:gd name="T80" fmla="*/ 739 w 768"/>
                <a:gd name="T81" fmla="*/ 394 h 398"/>
                <a:gd name="T82" fmla="*/ 730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2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2" y="61"/>
                  </a:lnTo>
                  <a:lnTo>
                    <a:pt x="7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7" y="6"/>
                  </a:lnTo>
                  <a:lnTo>
                    <a:pt x="61" y="3"/>
                  </a:lnTo>
                  <a:lnTo>
                    <a:pt x="69" y="1"/>
                  </a:lnTo>
                  <a:lnTo>
                    <a:pt x="75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9"/>
                  </a:lnTo>
                  <a:lnTo>
                    <a:pt x="754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4" y="384"/>
                  </a:lnTo>
                  <a:lnTo>
                    <a:pt x="746" y="390"/>
                  </a:lnTo>
                  <a:lnTo>
                    <a:pt x="739" y="394"/>
                  </a:lnTo>
                  <a:lnTo>
                    <a:pt x="730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2A5E7FB9-D74A-6095-9E52-EC7D5791B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388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1 w 768"/>
                <a:gd name="T3" fmla="*/ 0 h 398"/>
                <a:gd name="T4" fmla="*/ 721 w 768"/>
                <a:gd name="T5" fmla="*/ 0 h 398"/>
                <a:gd name="T6" fmla="*/ 730 w 768"/>
                <a:gd name="T7" fmla="*/ 1 h 398"/>
                <a:gd name="T8" fmla="*/ 739 w 768"/>
                <a:gd name="T9" fmla="*/ 4 h 398"/>
                <a:gd name="T10" fmla="*/ 748 w 768"/>
                <a:gd name="T11" fmla="*/ 8 h 398"/>
                <a:gd name="T12" fmla="*/ 754 w 768"/>
                <a:gd name="T13" fmla="*/ 14 h 398"/>
                <a:gd name="T14" fmla="*/ 761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8 w 768"/>
                <a:gd name="T41" fmla="*/ 397 h 398"/>
                <a:gd name="T42" fmla="*/ 700 w 768"/>
                <a:gd name="T43" fmla="*/ 397 h 398"/>
                <a:gd name="T44" fmla="*/ 694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2 w 768"/>
                <a:gd name="T55" fmla="*/ 389 h 398"/>
                <a:gd name="T56" fmla="*/ 15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2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2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5 w 768"/>
                <a:gd name="T77" fmla="*/ 14 h 398"/>
                <a:gd name="T78" fmla="*/ 22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1" y="0"/>
                  </a:lnTo>
                  <a:lnTo>
                    <a:pt x="721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8" y="8"/>
                  </a:lnTo>
                  <a:lnTo>
                    <a:pt x="754" y="14"/>
                  </a:lnTo>
                  <a:lnTo>
                    <a:pt x="761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4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2" y="389"/>
                  </a:lnTo>
                  <a:lnTo>
                    <a:pt x="15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2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DBCA1DF-20F1-1EBC-0590-22EA3D832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122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7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0 w 901"/>
                <a:gd name="T15" fmla="*/ 875 h 902"/>
                <a:gd name="T16" fmla="*/ 4 w 901"/>
                <a:gd name="T17" fmla="*/ 865 h 902"/>
                <a:gd name="T18" fmla="*/ 1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1 w 901"/>
                <a:gd name="T27" fmla="*/ 50 h 902"/>
                <a:gd name="T28" fmla="*/ 4 w 901"/>
                <a:gd name="T29" fmla="*/ 39 h 902"/>
                <a:gd name="T30" fmla="*/ 10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7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3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0 w 901"/>
                <a:gd name="T55" fmla="*/ 27 h 902"/>
                <a:gd name="T56" fmla="*/ 897 w 901"/>
                <a:gd name="T57" fmla="*/ 39 h 902"/>
                <a:gd name="T58" fmla="*/ 899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899 w 901"/>
                <a:gd name="T67" fmla="*/ 853 h 902"/>
                <a:gd name="T68" fmla="*/ 897 w 901"/>
                <a:gd name="T69" fmla="*/ 865 h 902"/>
                <a:gd name="T70" fmla="*/ 890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3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4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4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3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0" y="27"/>
                  </a:lnTo>
                  <a:lnTo>
                    <a:pt x="897" y="39"/>
                  </a:lnTo>
                  <a:lnTo>
                    <a:pt x="899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899" y="853"/>
                  </a:lnTo>
                  <a:lnTo>
                    <a:pt x="897" y="865"/>
                  </a:lnTo>
                  <a:lnTo>
                    <a:pt x="890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3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01D55E42-7F3D-DF85-B259-1CA3F3B82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158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1 w 102"/>
                <a:gd name="T11" fmla="*/ 732 h 830"/>
                <a:gd name="T12" fmla="*/ 25 w 102"/>
                <a:gd name="T13" fmla="*/ 736 h 830"/>
                <a:gd name="T14" fmla="*/ 17 w 102"/>
                <a:gd name="T15" fmla="*/ 741 h 830"/>
                <a:gd name="T16" fmla="*/ 12 w 102"/>
                <a:gd name="T17" fmla="*/ 747 h 830"/>
                <a:gd name="T18" fmla="*/ 7 w 102"/>
                <a:gd name="T19" fmla="*/ 754 h 830"/>
                <a:gd name="T20" fmla="*/ 4 w 102"/>
                <a:gd name="T21" fmla="*/ 761 h 830"/>
                <a:gd name="T22" fmla="*/ 2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2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6 w 102"/>
                <a:gd name="T35" fmla="*/ 814 h 830"/>
                <a:gd name="T36" fmla="*/ 24 w 102"/>
                <a:gd name="T37" fmla="*/ 821 h 830"/>
                <a:gd name="T38" fmla="*/ 31 w 102"/>
                <a:gd name="T39" fmla="*/ 826 h 830"/>
                <a:gd name="T40" fmla="*/ 42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1 w 102"/>
                <a:gd name="T47" fmla="*/ 828 h 830"/>
                <a:gd name="T48" fmla="*/ 71 w 102"/>
                <a:gd name="T49" fmla="*/ 826 h 830"/>
                <a:gd name="T50" fmla="*/ 79 w 102"/>
                <a:gd name="T51" fmla="*/ 821 h 830"/>
                <a:gd name="T52" fmla="*/ 87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1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1 w 102"/>
                <a:gd name="T65" fmla="*/ 770 h 830"/>
                <a:gd name="T66" fmla="*/ 98 w 102"/>
                <a:gd name="T67" fmla="*/ 761 h 830"/>
                <a:gd name="T68" fmla="*/ 96 w 102"/>
                <a:gd name="T69" fmla="*/ 754 h 830"/>
                <a:gd name="T70" fmla="*/ 91 w 102"/>
                <a:gd name="T71" fmla="*/ 747 h 830"/>
                <a:gd name="T72" fmla="*/ 85 w 102"/>
                <a:gd name="T73" fmla="*/ 741 h 830"/>
                <a:gd name="T74" fmla="*/ 78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5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4" y="761"/>
                  </a:lnTo>
                  <a:lnTo>
                    <a:pt x="2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2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6" y="814"/>
                  </a:lnTo>
                  <a:lnTo>
                    <a:pt x="24" y="821"/>
                  </a:lnTo>
                  <a:lnTo>
                    <a:pt x="31" y="826"/>
                  </a:lnTo>
                  <a:lnTo>
                    <a:pt x="42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1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1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6" y="754"/>
                  </a:lnTo>
                  <a:lnTo>
                    <a:pt x="91" y="747"/>
                  </a:lnTo>
                  <a:lnTo>
                    <a:pt x="85" y="741"/>
                  </a:lnTo>
                  <a:lnTo>
                    <a:pt x="78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F5F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C1FC650-B639-4A23-06BC-17D76BBF920D}"/>
                </a:ext>
              </a:extLst>
            </p:cNvPr>
            <p:cNvGrpSpPr/>
            <p:nvPr/>
          </p:nvGrpSpPr>
          <p:grpSpPr>
            <a:xfrm>
              <a:off x="6250526" y="2010392"/>
              <a:ext cx="350403" cy="330548"/>
              <a:chOff x="8228014" y="2444750"/>
              <a:chExt cx="476250" cy="449263"/>
            </a:xfrm>
          </p:grpSpPr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802B9AAF-166B-E941-68C3-B199F3241E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414" y="2444750"/>
                <a:ext cx="450850" cy="449263"/>
              </a:xfrm>
              <a:custGeom>
                <a:avLst/>
                <a:gdLst>
                  <a:gd name="T0" fmla="*/ 100 w 284"/>
                  <a:gd name="T1" fmla="*/ 242 h 283"/>
                  <a:gd name="T2" fmla="*/ 137 w 284"/>
                  <a:gd name="T3" fmla="*/ 239 h 283"/>
                  <a:gd name="T4" fmla="*/ 165 w 284"/>
                  <a:gd name="T5" fmla="*/ 251 h 283"/>
                  <a:gd name="T6" fmla="*/ 185 w 284"/>
                  <a:gd name="T7" fmla="*/ 241 h 283"/>
                  <a:gd name="T8" fmla="*/ 175 w 284"/>
                  <a:gd name="T9" fmla="*/ 265 h 283"/>
                  <a:gd name="T10" fmla="*/ 203 w 284"/>
                  <a:gd name="T11" fmla="*/ 255 h 283"/>
                  <a:gd name="T12" fmla="*/ 241 w 284"/>
                  <a:gd name="T13" fmla="*/ 222 h 283"/>
                  <a:gd name="T14" fmla="*/ 266 w 284"/>
                  <a:gd name="T15" fmla="*/ 170 h 283"/>
                  <a:gd name="T16" fmla="*/ 216 w 284"/>
                  <a:gd name="T17" fmla="*/ 161 h 283"/>
                  <a:gd name="T18" fmla="*/ 147 w 284"/>
                  <a:gd name="T19" fmla="*/ 181 h 283"/>
                  <a:gd name="T20" fmla="*/ 77 w 284"/>
                  <a:gd name="T21" fmla="*/ 146 h 283"/>
                  <a:gd name="T22" fmla="*/ 85 w 284"/>
                  <a:gd name="T23" fmla="*/ 192 h 283"/>
                  <a:gd name="T24" fmla="*/ 68 w 284"/>
                  <a:gd name="T25" fmla="*/ 158 h 283"/>
                  <a:gd name="T26" fmla="*/ 22 w 284"/>
                  <a:gd name="T27" fmla="*/ 183 h 283"/>
                  <a:gd name="T28" fmla="*/ 6 w 284"/>
                  <a:gd name="T29" fmla="*/ 170 h 283"/>
                  <a:gd name="T30" fmla="*/ 0 w 284"/>
                  <a:gd name="T31" fmla="*/ 141 h 283"/>
                  <a:gd name="T32" fmla="*/ 18 w 284"/>
                  <a:gd name="T33" fmla="*/ 73 h 283"/>
                  <a:gd name="T34" fmla="*/ 52 w 284"/>
                  <a:gd name="T35" fmla="*/ 32 h 283"/>
                  <a:gd name="T36" fmla="*/ 114 w 284"/>
                  <a:gd name="T37" fmla="*/ 2 h 283"/>
                  <a:gd name="T38" fmla="*/ 171 w 284"/>
                  <a:gd name="T39" fmla="*/ 2 h 283"/>
                  <a:gd name="T40" fmla="*/ 233 w 284"/>
                  <a:gd name="T41" fmla="*/ 32 h 283"/>
                  <a:gd name="T42" fmla="*/ 268 w 284"/>
                  <a:gd name="T43" fmla="*/ 73 h 283"/>
                  <a:gd name="T44" fmla="*/ 284 w 284"/>
                  <a:gd name="T45" fmla="*/ 141 h 283"/>
                  <a:gd name="T46" fmla="*/ 273 w 284"/>
                  <a:gd name="T47" fmla="*/ 197 h 283"/>
                  <a:gd name="T48" fmla="*/ 243 w 284"/>
                  <a:gd name="T49" fmla="*/ 242 h 283"/>
                  <a:gd name="T50" fmla="*/ 185 w 284"/>
                  <a:gd name="T51" fmla="*/ 277 h 283"/>
                  <a:gd name="T52" fmla="*/ 127 w 284"/>
                  <a:gd name="T53" fmla="*/ 283 h 283"/>
                  <a:gd name="T54" fmla="*/ 63 w 284"/>
                  <a:gd name="T55" fmla="*/ 259 h 283"/>
                  <a:gd name="T56" fmla="*/ 31 w 284"/>
                  <a:gd name="T57" fmla="*/ 229 h 283"/>
                  <a:gd name="T58" fmla="*/ 89 w 284"/>
                  <a:gd name="T59" fmla="*/ 257 h 283"/>
                  <a:gd name="T60" fmla="*/ 67 w 284"/>
                  <a:gd name="T61" fmla="*/ 136 h 283"/>
                  <a:gd name="T62" fmla="*/ 76 w 284"/>
                  <a:gd name="T63" fmla="*/ 90 h 283"/>
                  <a:gd name="T64" fmla="*/ 37 w 284"/>
                  <a:gd name="T65" fmla="*/ 68 h 283"/>
                  <a:gd name="T66" fmla="*/ 14 w 284"/>
                  <a:gd name="T67" fmla="*/ 136 h 283"/>
                  <a:gd name="T68" fmla="*/ 78 w 284"/>
                  <a:gd name="T69" fmla="*/ 81 h 283"/>
                  <a:gd name="T70" fmla="*/ 113 w 284"/>
                  <a:gd name="T71" fmla="*/ 25 h 283"/>
                  <a:gd name="T72" fmla="*/ 95 w 284"/>
                  <a:gd name="T73" fmla="*/ 23 h 283"/>
                  <a:gd name="T74" fmla="*/ 51 w 284"/>
                  <a:gd name="T75" fmla="*/ 51 h 283"/>
                  <a:gd name="T76" fmla="*/ 159 w 284"/>
                  <a:gd name="T77" fmla="*/ 14 h 283"/>
                  <a:gd name="T78" fmla="*/ 199 w 284"/>
                  <a:gd name="T79" fmla="*/ 64 h 283"/>
                  <a:gd name="T80" fmla="*/ 242 w 284"/>
                  <a:gd name="T81" fmla="*/ 61 h 283"/>
                  <a:gd name="T82" fmla="*/ 208 w 284"/>
                  <a:gd name="T83" fmla="*/ 32 h 283"/>
                  <a:gd name="T84" fmla="*/ 159 w 284"/>
                  <a:gd name="T85" fmla="*/ 14 h 283"/>
                  <a:gd name="T86" fmla="*/ 229 w 284"/>
                  <a:gd name="T87" fmla="*/ 79 h 283"/>
                  <a:gd name="T88" fmla="*/ 217 w 284"/>
                  <a:gd name="T89" fmla="*/ 125 h 283"/>
                  <a:gd name="T90" fmla="*/ 264 w 284"/>
                  <a:gd name="T91" fmla="*/ 100 h 283"/>
                  <a:gd name="T92" fmla="*/ 94 w 284"/>
                  <a:gd name="T93" fmla="*/ 69 h 283"/>
                  <a:gd name="T94" fmla="*/ 125 w 284"/>
                  <a:gd name="T95" fmla="*/ 91 h 283"/>
                  <a:gd name="T96" fmla="*/ 113 w 284"/>
                  <a:gd name="T97" fmla="*/ 41 h 283"/>
                  <a:gd name="T98" fmla="*/ 85 w 284"/>
                  <a:gd name="T99" fmla="*/ 92 h 283"/>
                  <a:gd name="T100" fmla="*/ 137 w 284"/>
                  <a:gd name="T101" fmla="*/ 136 h 283"/>
                  <a:gd name="T102" fmla="*/ 96 w 284"/>
                  <a:gd name="T103" fmla="*/ 96 h 283"/>
                  <a:gd name="T104" fmla="*/ 207 w 284"/>
                  <a:gd name="T105" fmla="*/ 125 h 283"/>
                  <a:gd name="T106" fmla="*/ 188 w 284"/>
                  <a:gd name="T107" fmla="*/ 96 h 283"/>
                  <a:gd name="T108" fmla="*/ 208 w 284"/>
                  <a:gd name="T109" fmla="*/ 136 h 283"/>
                  <a:gd name="T110" fmla="*/ 190 w 284"/>
                  <a:gd name="T111" fmla="*/ 69 h 283"/>
                  <a:gd name="T112" fmla="*/ 147 w 284"/>
                  <a:gd name="T113" fmla="*/ 92 h 283"/>
                  <a:gd name="T114" fmla="*/ 197 w 284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3" y="242"/>
                    </a:lnTo>
                    <a:lnTo>
                      <a:pt x="113" y="242"/>
                    </a:lnTo>
                    <a:lnTo>
                      <a:pt x="125" y="255"/>
                    </a:lnTo>
                    <a:lnTo>
                      <a:pt x="137" y="266"/>
                    </a:lnTo>
                    <a:lnTo>
                      <a:pt x="137" y="239"/>
                    </a:lnTo>
                    <a:lnTo>
                      <a:pt x="137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5" y="251"/>
                    </a:lnTo>
                    <a:lnTo>
                      <a:pt x="172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3" y="231"/>
                    </a:lnTo>
                    <a:lnTo>
                      <a:pt x="185" y="241"/>
                    </a:lnTo>
                    <a:lnTo>
                      <a:pt x="185" y="241"/>
                    </a:lnTo>
                    <a:lnTo>
                      <a:pt x="172" y="255"/>
                    </a:lnTo>
                    <a:lnTo>
                      <a:pt x="159" y="268"/>
                    </a:lnTo>
                    <a:lnTo>
                      <a:pt x="159" y="268"/>
                    </a:lnTo>
                    <a:lnTo>
                      <a:pt x="175" y="265"/>
                    </a:lnTo>
                    <a:lnTo>
                      <a:pt x="190" y="260"/>
                    </a:lnTo>
                    <a:lnTo>
                      <a:pt x="190" y="261"/>
                    </a:lnTo>
                    <a:lnTo>
                      <a:pt x="192" y="260"/>
                    </a:lnTo>
                    <a:lnTo>
                      <a:pt x="192" y="260"/>
                    </a:lnTo>
                    <a:lnTo>
                      <a:pt x="203" y="255"/>
                    </a:lnTo>
                    <a:lnTo>
                      <a:pt x="214" y="247"/>
                    </a:lnTo>
                    <a:lnTo>
                      <a:pt x="224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8" y="213"/>
                    </a:lnTo>
                    <a:lnTo>
                      <a:pt x="253" y="203"/>
                    </a:lnTo>
                    <a:lnTo>
                      <a:pt x="260" y="193"/>
                    </a:lnTo>
                    <a:lnTo>
                      <a:pt x="264" y="183"/>
                    </a:lnTo>
                    <a:lnTo>
                      <a:pt x="266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8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7" y="184"/>
                    </a:lnTo>
                    <a:lnTo>
                      <a:pt x="137" y="146"/>
                    </a:lnTo>
                    <a:lnTo>
                      <a:pt x="77" y="146"/>
                    </a:lnTo>
                    <a:lnTo>
                      <a:pt x="77" y="146"/>
                    </a:lnTo>
                    <a:lnTo>
                      <a:pt x="77" y="158"/>
                    </a:lnTo>
                    <a:lnTo>
                      <a:pt x="80" y="170"/>
                    </a:lnTo>
                    <a:lnTo>
                      <a:pt x="82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6" y="193"/>
                    </a:lnTo>
                    <a:lnTo>
                      <a:pt x="76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4"/>
                    </a:lnTo>
                    <a:lnTo>
                      <a:pt x="22" y="183"/>
                    </a:lnTo>
                    <a:lnTo>
                      <a:pt x="22" y="183"/>
                    </a:lnTo>
                    <a:lnTo>
                      <a:pt x="15" y="179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6" y="170"/>
                    </a:lnTo>
                    <a:lnTo>
                      <a:pt x="2" y="164"/>
                    </a:lnTo>
                    <a:lnTo>
                      <a:pt x="2" y="164"/>
                    </a:lnTo>
                    <a:lnTo>
                      <a:pt x="1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4" y="113"/>
                    </a:lnTo>
                    <a:lnTo>
                      <a:pt x="6" y="99"/>
                    </a:lnTo>
                    <a:lnTo>
                      <a:pt x="11" y="86"/>
                    </a:lnTo>
                    <a:lnTo>
                      <a:pt x="18" y="73"/>
                    </a:lnTo>
                    <a:lnTo>
                      <a:pt x="24" y="61"/>
                    </a:lnTo>
                    <a:lnTo>
                      <a:pt x="33" y="5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52" y="32"/>
                    </a:lnTo>
                    <a:lnTo>
                      <a:pt x="63" y="23"/>
                    </a:lnTo>
                    <a:lnTo>
                      <a:pt x="74" y="16"/>
                    </a:lnTo>
                    <a:lnTo>
                      <a:pt x="87" y="10"/>
                    </a:lnTo>
                    <a:lnTo>
                      <a:pt x="100" y="6"/>
                    </a:lnTo>
                    <a:lnTo>
                      <a:pt x="114" y="2"/>
                    </a:lnTo>
                    <a:lnTo>
                      <a:pt x="127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5" y="6"/>
                    </a:lnTo>
                    <a:lnTo>
                      <a:pt x="198" y="10"/>
                    </a:lnTo>
                    <a:lnTo>
                      <a:pt x="210" y="16"/>
                    </a:lnTo>
                    <a:lnTo>
                      <a:pt x="221" y="23"/>
                    </a:lnTo>
                    <a:lnTo>
                      <a:pt x="233" y="32"/>
                    </a:lnTo>
                    <a:lnTo>
                      <a:pt x="243" y="41"/>
                    </a:lnTo>
                    <a:lnTo>
                      <a:pt x="243" y="41"/>
                    </a:lnTo>
                    <a:lnTo>
                      <a:pt x="252" y="51"/>
                    </a:lnTo>
                    <a:lnTo>
                      <a:pt x="260" y="61"/>
                    </a:lnTo>
                    <a:lnTo>
                      <a:pt x="268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2" y="113"/>
                    </a:lnTo>
                    <a:lnTo>
                      <a:pt x="283" y="127"/>
                    </a:lnTo>
                    <a:lnTo>
                      <a:pt x="284" y="141"/>
                    </a:lnTo>
                    <a:lnTo>
                      <a:pt x="284" y="141"/>
                    </a:lnTo>
                    <a:lnTo>
                      <a:pt x="283" y="155"/>
                    </a:lnTo>
                    <a:lnTo>
                      <a:pt x="282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8" y="208"/>
                    </a:lnTo>
                    <a:lnTo>
                      <a:pt x="260" y="221"/>
                    </a:lnTo>
                    <a:lnTo>
                      <a:pt x="252" y="231"/>
                    </a:lnTo>
                    <a:lnTo>
                      <a:pt x="243" y="242"/>
                    </a:lnTo>
                    <a:lnTo>
                      <a:pt x="243" y="242"/>
                    </a:lnTo>
                    <a:lnTo>
                      <a:pt x="233" y="251"/>
                    </a:lnTo>
                    <a:lnTo>
                      <a:pt x="221" y="259"/>
                    </a:lnTo>
                    <a:lnTo>
                      <a:pt x="210" y="266"/>
                    </a:lnTo>
                    <a:lnTo>
                      <a:pt x="198" y="273"/>
                    </a:lnTo>
                    <a:lnTo>
                      <a:pt x="185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3" y="283"/>
                    </a:lnTo>
                    <a:lnTo>
                      <a:pt x="143" y="283"/>
                    </a:lnTo>
                    <a:lnTo>
                      <a:pt x="127" y="283"/>
                    </a:lnTo>
                    <a:lnTo>
                      <a:pt x="114" y="280"/>
                    </a:lnTo>
                    <a:lnTo>
                      <a:pt x="100" y="277"/>
                    </a:lnTo>
                    <a:lnTo>
                      <a:pt x="87" y="273"/>
                    </a:lnTo>
                    <a:lnTo>
                      <a:pt x="74" y="266"/>
                    </a:lnTo>
                    <a:lnTo>
                      <a:pt x="63" y="259"/>
                    </a:lnTo>
                    <a:lnTo>
                      <a:pt x="52" y="251"/>
                    </a:lnTo>
                    <a:lnTo>
                      <a:pt x="42" y="242"/>
                    </a:lnTo>
                    <a:lnTo>
                      <a:pt x="42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3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7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55" y="79"/>
                    </a:lnTo>
                    <a:lnTo>
                      <a:pt x="46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2" y="100"/>
                    </a:lnTo>
                    <a:lnTo>
                      <a:pt x="16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4" y="16"/>
                    </a:lnTo>
                    <a:lnTo>
                      <a:pt x="104" y="19"/>
                    </a:lnTo>
                    <a:lnTo>
                      <a:pt x="95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8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59" y="14"/>
                    </a:moveTo>
                    <a:lnTo>
                      <a:pt x="159" y="14"/>
                    </a:lnTo>
                    <a:lnTo>
                      <a:pt x="171" y="25"/>
                    </a:lnTo>
                    <a:lnTo>
                      <a:pt x="181" y="38"/>
                    </a:lnTo>
                    <a:lnTo>
                      <a:pt x="190" y="51"/>
                    </a:lnTo>
                    <a:lnTo>
                      <a:pt x="199" y="64"/>
                    </a:lnTo>
                    <a:lnTo>
                      <a:pt x="199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7" y="37"/>
                    </a:lnTo>
                    <a:lnTo>
                      <a:pt x="208" y="32"/>
                    </a:lnTo>
                    <a:lnTo>
                      <a:pt x="199" y="27"/>
                    </a:lnTo>
                    <a:lnTo>
                      <a:pt x="190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59" y="14"/>
                    </a:lnTo>
                    <a:lnTo>
                      <a:pt x="159" y="14"/>
                    </a:lnTo>
                    <a:close/>
                    <a:moveTo>
                      <a:pt x="248" y="68"/>
                    </a:moveTo>
                    <a:lnTo>
                      <a:pt x="248" y="68"/>
                    </a:lnTo>
                    <a:lnTo>
                      <a:pt x="239" y="74"/>
                    </a:lnTo>
                    <a:lnTo>
                      <a:pt x="229" y="79"/>
                    </a:lnTo>
                    <a:lnTo>
                      <a:pt x="210" y="90"/>
                    </a:lnTo>
                    <a:lnTo>
                      <a:pt x="210" y="90"/>
                    </a:lnTo>
                    <a:lnTo>
                      <a:pt x="212" y="100"/>
                    </a:lnTo>
                    <a:lnTo>
                      <a:pt x="215" y="113"/>
                    </a:lnTo>
                    <a:lnTo>
                      <a:pt x="217" y="125"/>
                    </a:lnTo>
                    <a:lnTo>
                      <a:pt x="217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7" y="83"/>
                    </a:lnTo>
                    <a:lnTo>
                      <a:pt x="248" y="68"/>
                    </a:lnTo>
                    <a:lnTo>
                      <a:pt x="248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7" y="92"/>
                    </a:lnTo>
                    <a:lnTo>
                      <a:pt x="137" y="16"/>
                    </a:lnTo>
                    <a:lnTo>
                      <a:pt x="137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5" y="92"/>
                    </a:moveTo>
                    <a:lnTo>
                      <a:pt x="85" y="92"/>
                    </a:lnTo>
                    <a:lnTo>
                      <a:pt x="81" y="103"/>
                    </a:lnTo>
                    <a:lnTo>
                      <a:pt x="78" y="114"/>
                    </a:lnTo>
                    <a:lnTo>
                      <a:pt x="77" y="125"/>
                    </a:lnTo>
                    <a:lnTo>
                      <a:pt x="77" y="136"/>
                    </a:lnTo>
                    <a:lnTo>
                      <a:pt x="137" y="136"/>
                    </a:lnTo>
                    <a:lnTo>
                      <a:pt x="137" y="101"/>
                    </a:lnTo>
                    <a:lnTo>
                      <a:pt x="137" y="101"/>
                    </a:lnTo>
                    <a:lnTo>
                      <a:pt x="123" y="100"/>
                    </a:lnTo>
                    <a:lnTo>
                      <a:pt x="110" y="99"/>
                    </a:lnTo>
                    <a:lnTo>
                      <a:pt x="96" y="96"/>
                    </a:lnTo>
                    <a:lnTo>
                      <a:pt x="85" y="92"/>
                    </a:lnTo>
                    <a:lnTo>
                      <a:pt x="85" y="92"/>
                    </a:lnTo>
                    <a:close/>
                    <a:moveTo>
                      <a:pt x="208" y="136"/>
                    </a:moveTo>
                    <a:lnTo>
                      <a:pt x="208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1" y="92"/>
                    </a:lnTo>
                    <a:lnTo>
                      <a:pt x="201" y="92"/>
                    </a:lnTo>
                    <a:lnTo>
                      <a:pt x="188" y="96"/>
                    </a:lnTo>
                    <a:lnTo>
                      <a:pt x="175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8" y="136"/>
                    </a:lnTo>
                    <a:lnTo>
                      <a:pt x="208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0" y="69"/>
                    </a:lnTo>
                    <a:lnTo>
                      <a:pt x="190" y="69"/>
                    </a:lnTo>
                    <a:lnTo>
                      <a:pt x="181" y="54"/>
                    </a:lnTo>
                    <a:lnTo>
                      <a:pt x="171" y="41"/>
                    </a:lnTo>
                    <a:lnTo>
                      <a:pt x="159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1" y="91"/>
                    </a:lnTo>
                    <a:lnTo>
                      <a:pt x="174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38AE7491-4725-F0A7-E362-73841AAA7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8014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7 w 259"/>
                  <a:gd name="T3" fmla="*/ 41 h 92"/>
                  <a:gd name="T4" fmla="*/ 197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1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59 w 259"/>
                  <a:gd name="T19" fmla="*/ 59 h 92"/>
                  <a:gd name="T20" fmla="*/ 47 w 259"/>
                  <a:gd name="T21" fmla="*/ 56 h 92"/>
                  <a:gd name="T22" fmla="*/ 34 w 259"/>
                  <a:gd name="T23" fmla="*/ 51 h 92"/>
                  <a:gd name="T24" fmla="*/ 23 w 259"/>
                  <a:gd name="T25" fmla="*/ 45 h 92"/>
                  <a:gd name="T26" fmla="*/ 14 w 259"/>
                  <a:gd name="T27" fmla="*/ 37 h 92"/>
                  <a:gd name="T28" fmla="*/ 8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1 w 259"/>
                  <a:gd name="T43" fmla="*/ 18 h 92"/>
                  <a:gd name="T44" fmla="*/ 3 w 259"/>
                  <a:gd name="T45" fmla="*/ 25 h 92"/>
                  <a:gd name="T46" fmla="*/ 5 w 259"/>
                  <a:gd name="T47" fmla="*/ 33 h 92"/>
                  <a:gd name="T48" fmla="*/ 8 w 259"/>
                  <a:gd name="T49" fmla="*/ 40 h 92"/>
                  <a:gd name="T50" fmla="*/ 12 w 259"/>
                  <a:gd name="T51" fmla="*/ 46 h 92"/>
                  <a:gd name="T52" fmla="*/ 20 w 259"/>
                  <a:gd name="T53" fmla="*/ 56 h 92"/>
                  <a:gd name="T54" fmla="*/ 31 w 259"/>
                  <a:gd name="T55" fmla="*/ 65 h 92"/>
                  <a:gd name="T56" fmla="*/ 44 w 259"/>
                  <a:gd name="T57" fmla="*/ 72 h 92"/>
                  <a:gd name="T58" fmla="*/ 58 w 259"/>
                  <a:gd name="T59" fmla="*/ 78 h 92"/>
                  <a:gd name="T60" fmla="*/ 74 w 259"/>
                  <a:gd name="T61" fmla="*/ 82 h 92"/>
                  <a:gd name="T62" fmla="*/ 89 w 259"/>
                  <a:gd name="T63" fmla="*/ 85 h 92"/>
                  <a:gd name="T64" fmla="*/ 107 w 259"/>
                  <a:gd name="T65" fmla="*/ 86 h 92"/>
                  <a:gd name="T66" fmla="*/ 124 w 259"/>
                  <a:gd name="T67" fmla="*/ 86 h 92"/>
                  <a:gd name="T68" fmla="*/ 142 w 259"/>
                  <a:gd name="T69" fmla="*/ 86 h 92"/>
                  <a:gd name="T70" fmla="*/ 159 w 259"/>
                  <a:gd name="T71" fmla="*/ 85 h 92"/>
                  <a:gd name="T72" fmla="*/ 175 w 259"/>
                  <a:gd name="T73" fmla="*/ 82 h 92"/>
                  <a:gd name="T74" fmla="*/ 191 w 259"/>
                  <a:gd name="T75" fmla="*/ 78 h 92"/>
                  <a:gd name="T76" fmla="*/ 206 w 259"/>
                  <a:gd name="T77" fmla="*/ 74 h 92"/>
                  <a:gd name="T78" fmla="*/ 211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7" y="41"/>
                    </a:lnTo>
                    <a:lnTo>
                      <a:pt x="197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1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59" y="59"/>
                    </a:lnTo>
                    <a:lnTo>
                      <a:pt x="47" y="56"/>
                    </a:lnTo>
                    <a:lnTo>
                      <a:pt x="34" y="51"/>
                    </a:lnTo>
                    <a:lnTo>
                      <a:pt x="23" y="45"/>
                    </a:lnTo>
                    <a:lnTo>
                      <a:pt x="14" y="37"/>
                    </a:lnTo>
                    <a:lnTo>
                      <a:pt x="8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1" y="18"/>
                    </a:lnTo>
                    <a:lnTo>
                      <a:pt x="3" y="25"/>
                    </a:lnTo>
                    <a:lnTo>
                      <a:pt x="5" y="33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20" y="56"/>
                    </a:lnTo>
                    <a:lnTo>
                      <a:pt x="31" y="65"/>
                    </a:lnTo>
                    <a:lnTo>
                      <a:pt x="44" y="72"/>
                    </a:lnTo>
                    <a:lnTo>
                      <a:pt x="58" y="78"/>
                    </a:lnTo>
                    <a:lnTo>
                      <a:pt x="74" y="82"/>
                    </a:lnTo>
                    <a:lnTo>
                      <a:pt x="89" y="85"/>
                    </a:lnTo>
                    <a:lnTo>
                      <a:pt x="107" y="86"/>
                    </a:lnTo>
                    <a:lnTo>
                      <a:pt x="124" y="86"/>
                    </a:lnTo>
                    <a:lnTo>
                      <a:pt x="142" y="86"/>
                    </a:lnTo>
                    <a:lnTo>
                      <a:pt x="159" y="85"/>
                    </a:lnTo>
                    <a:lnTo>
                      <a:pt x="175" y="82"/>
                    </a:lnTo>
                    <a:lnTo>
                      <a:pt x="191" y="78"/>
                    </a:lnTo>
                    <a:lnTo>
                      <a:pt x="206" y="74"/>
                    </a:lnTo>
                    <a:lnTo>
                      <a:pt x="211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5" name="Rectangle 276">
              <a:extLst>
                <a:ext uri="{FF2B5EF4-FFF2-40B4-BE49-F238E27FC236}">
                  <a16:creationId xmlns:a16="http://schemas.microsoft.com/office/drawing/2014/main" id="{E3975AA2-8CE7-0381-6818-EF35D0EFC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5414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1400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EE5B5AB-5A54-AD7F-BAC1-035200F7C337}"/>
                </a:ext>
              </a:extLst>
            </p:cNvPr>
            <p:cNvSpPr txBox="1"/>
            <p:nvPr/>
          </p:nvSpPr>
          <p:spPr>
            <a:xfrm>
              <a:off x="5609192" y="3316382"/>
              <a:ext cx="1585182" cy="1007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3059A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E4A1EF1-D51F-E30A-9498-8B9AA3902909}"/>
              </a:ext>
            </a:extLst>
          </p:cNvPr>
          <p:cNvGrpSpPr/>
          <p:nvPr/>
        </p:nvGrpSpPr>
        <p:grpSpPr>
          <a:xfrm>
            <a:off x="3901218" y="1746421"/>
            <a:ext cx="1585182" cy="2577929"/>
            <a:chOff x="3901218" y="1746421"/>
            <a:chExt cx="1585182" cy="2577929"/>
          </a:xfrm>
        </p:grpSpPr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DC68579C-1010-E9CD-988E-455BFF875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191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2 w 768"/>
                <a:gd name="T11" fmla="*/ 390 h 398"/>
                <a:gd name="T12" fmla="*/ 14 w 768"/>
                <a:gd name="T13" fmla="*/ 384 h 398"/>
                <a:gd name="T14" fmla="*/ 9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1 w 768"/>
                <a:gd name="T27" fmla="*/ 68 h 398"/>
                <a:gd name="T28" fmla="*/ 3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3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1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7 w 768"/>
                <a:gd name="T55" fmla="*/ 9 h 398"/>
                <a:gd name="T56" fmla="*/ 754 w 768"/>
                <a:gd name="T57" fmla="*/ 14 h 398"/>
                <a:gd name="T58" fmla="*/ 760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60 w 768"/>
                <a:gd name="T75" fmla="*/ 378 h 398"/>
                <a:gd name="T76" fmla="*/ 754 w 768"/>
                <a:gd name="T77" fmla="*/ 384 h 398"/>
                <a:gd name="T78" fmla="*/ 747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2" y="390"/>
                  </a:lnTo>
                  <a:lnTo>
                    <a:pt x="14" y="384"/>
                  </a:lnTo>
                  <a:lnTo>
                    <a:pt x="9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3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1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7" y="9"/>
                  </a:lnTo>
                  <a:lnTo>
                    <a:pt x="754" y="14"/>
                  </a:lnTo>
                  <a:lnTo>
                    <a:pt x="760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60" y="378"/>
                  </a:lnTo>
                  <a:lnTo>
                    <a:pt x="754" y="384"/>
                  </a:lnTo>
                  <a:lnTo>
                    <a:pt x="747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54386FEC-F04F-0D36-1862-E76835539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715" y="2512637"/>
              <a:ext cx="895865" cy="464869"/>
            </a:xfrm>
            <a:custGeom>
              <a:avLst/>
              <a:gdLst>
                <a:gd name="T0" fmla="*/ 48 w 767"/>
                <a:gd name="T1" fmla="*/ 0 h 398"/>
                <a:gd name="T2" fmla="*/ 719 w 767"/>
                <a:gd name="T3" fmla="*/ 0 h 398"/>
                <a:gd name="T4" fmla="*/ 719 w 767"/>
                <a:gd name="T5" fmla="*/ 0 h 398"/>
                <a:gd name="T6" fmla="*/ 730 w 767"/>
                <a:gd name="T7" fmla="*/ 1 h 398"/>
                <a:gd name="T8" fmla="*/ 739 w 767"/>
                <a:gd name="T9" fmla="*/ 4 h 398"/>
                <a:gd name="T10" fmla="*/ 746 w 767"/>
                <a:gd name="T11" fmla="*/ 8 h 398"/>
                <a:gd name="T12" fmla="*/ 753 w 767"/>
                <a:gd name="T13" fmla="*/ 14 h 398"/>
                <a:gd name="T14" fmla="*/ 759 w 767"/>
                <a:gd name="T15" fmla="*/ 21 h 398"/>
                <a:gd name="T16" fmla="*/ 763 w 767"/>
                <a:gd name="T17" fmla="*/ 28 h 398"/>
                <a:gd name="T18" fmla="*/ 767 w 767"/>
                <a:gd name="T19" fmla="*/ 37 h 398"/>
                <a:gd name="T20" fmla="*/ 767 w 767"/>
                <a:gd name="T21" fmla="*/ 48 h 398"/>
                <a:gd name="T22" fmla="*/ 767 w 767"/>
                <a:gd name="T23" fmla="*/ 322 h 398"/>
                <a:gd name="T24" fmla="*/ 767 w 767"/>
                <a:gd name="T25" fmla="*/ 322 h 398"/>
                <a:gd name="T26" fmla="*/ 767 w 767"/>
                <a:gd name="T27" fmla="*/ 330 h 398"/>
                <a:gd name="T28" fmla="*/ 766 w 767"/>
                <a:gd name="T29" fmla="*/ 338 h 398"/>
                <a:gd name="T30" fmla="*/ 762 w 767"/>
                <a:gd name="T31" fmla="*/ 352 h 398"/>
                <a:gd name="T32" fmla="*/ 754 w 767"/>
                <a:gd name="T33" fmla="*/ 365 h 398"/>
                <a:gd name="T34" fmla="*/ 745 w 767"/>
                <a:gd name="T35" fmla="*/ 376 h 398"/>
                <a:gd name="T36" fmla="*/ 735 w 767"/>
                <a:gd name="T37" fmla="*/ 385 h 398"/>
                <a:gd name="T38" fmla="*/ 722 w 767"/>
                <a:gd name="T39" fmla="*/ 392 h 398"/>
                <a:gd name="T40" fmla="*/ 708 w 767"/>
                <a:gd name="T41" fmla="*/ 397 h 398"/>
                <a:gd name="T42" fmla="*/ 700 w 767"/>
                <a:gd name="T43" fmla="*/ 397 h 398"/>
                <a:gd name="T44" fmla="*/ 692 w 767"/>
                <a:gd name="T45" fmla="*/ 398 h 398"/>
                <a:gd name="T46" fmla="*/ 48 w 767"/>
                <a:gd name="T47" fmla="*/ 398 h 398"/>
                <a:gd name="T48" fmla="*/ 48 w 767"/>
                <a:gd name="T49" fmla="*/ 398 h 398"/>
                <a:gd name="T50" fmla="*/ 38 w 767"/>
                <a:gd name="T51" fmla="*/ 397 h 398"/>
                <a:gd name="T52" fmla="*/ 29 w 767"/>
                <a:gd name="T53" fmla="*/ 394 h 398"/>
                <a:gd name="T54" fmla="*/ 21 w 767"/>
                <a:gd name="T55" fmla="*/ 389 h 398"/>
                <a:gd name="T56" fmla="*/ 15 w 767"/>
                <a:gd name="T57" fmla="*/ 384 h 398"/>
                <a:gd name="T58" fmla="*/ 8 w 767"/>
                <a:gd name="T59" fmla="*/ 376 h 398"/>
                <a:gd name="T60" fmla="*/ 4 w 767"/>
                <a:gd name="T61" fmla="*/ 369 h 398"/>
                <a:gd name="T62" fmla="*/ 0 w 767"/>
                <a:gd name="T63" fmla="*/ 360 h 398"/>
                <a:gd name="T64" fmla="*/ 0 w 767"/>
                <a:gd name="T65" fmla="*/ 350 h 398"/>
                <a:gd name="T66" fmla="*/ 0 w 767"/>
                <a:gd name="T67" fmla="*/ 48 h 398"/>
                <a:gd name="T68" fmla="*/ 0 w 767"/>
                <a:gd name="T69" fmla="*/ 48 h 398"/>
                <a:gd name="T70" fmla="*/ 0 w 767"/>
                <a:gd name="T71" fmla="*/ 37 h 398"/>
                <a:gd name="T72" fmla="*/ 4 w 767"/>
                <a:gd name="T73" fmla="*/ 28 h 398"/>
                <a:gd name="T74" fmla="*/ 8 w 767"/>
                <a:gd name="T75" fmla="*/ 21 h 398"/>
                <a:gd name="T76" fmla="*/ 15 w 767"/>
                <a:gd name="T77" fmla="*/ 14 h 398"/>
                <a:gd name="T78" fmla="*/ 21 w 767"/>
                <a:gd name="T79" fmla="*/ 8 h 398"/>
                <a:gd name="T80" fmla="*/ 29 w 767"/>
                <a:gd name="T81" fmla="*/ 4 h 398"/>
                <a:gd name="T82" fmla="*/ 38 w 767"/>
                <a:gd name="T83" fmla="*/ 1 h 398"/>
                <a:gd name="T84" fmla="*/ 48 w 767"/>
                <a:gd name="T85" fmla="*/ 0 h 398"/>
                <a:gd name="T86" fmla="*/ 48 w 767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48" y="0"/>
                  </a:moveTo>
                  <a:lnTo>
                    <a:pt x="719" y="0"/>
                  </a:lnTo>
                  <a:lnTo>
                    <a:pt x="719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3" y="28"/>
                  </a:lnTo>
                  <a:lnTo>
                    <a:pt x="767" y="37"/>
                  </a:lnTo>
                  <a:lnTo>
                    <a:pt x="767" y="48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7" y="330"/>
                  </a:lnTo>
                  <a:lnTo>
                    <a:pt x="766" y="338"/>
                  </a:lnTo>
                  <a:lnTo>
                    <a:pt x="762" y="352"/>
                  </a:lnTo>
                  <a:lnTo>
                    <a:pt x="754" y="365"/>
                  </a:lnTo>
                  <a:lnTo>
                    <a:pt x="745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1" y="389"/>
                  </a:lnTo>
                  <a:lnTo>
                    <a:pt x="15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0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5" y="14"/>
                  </a:lnTo>
                  <a:lnTo>
                    <a:pt x="21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CB0B87C9-E8BA-C60D-0C01-4CEC41849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280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49 w 902"/>
                <a:gd name="T7" fmla="*/ 901 h 902"/>
                <a:gd name="T8" fmla="*/ 37 w 902"/>
                <a:gd name="T9" fmla="*/ 897 h 902"/>
                <a:gd name="T10" fmla="*/ 27 w 902"/>
                <a:gd name="T11" fmla="*/ 892 h 902"/>
                <a:gd name="T12" fmla="*/ 18 w 902"/>
                <a:gd name="T13" fmla="*/ 884 h 902"/>
                <a:gd name="T14" fmla="*/ 10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0 w 902"/>
                <a:gd name="T31" fmla="*/ 27 h 902"/>
                <a:gd name="T32" fmla="*/ 18 w 902"/>
                <a:gd name="T33" fmla="*/ 18 h 902"/>
                <a:gd name="T34" fmla="*/ 27 w 902"/>
                <a:gd name="T35" fmla="*/ 10 h 902"/>
                <a:gd name="T36" fmla="*/ 37 w 902"/>
                <a:gd name="T37" fmla="*/ 5 h 902"/>
                <a:gd name="T38" fmla="*/ 49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1 w 902"/>
                <a:gd name="T47" fmla="*/ 1 h 902"/>
                <a:gd name="T48" fmla="*/ 863 w 902"/>
                <a:gd name="T49" fmla="*/ 5 h 902"/>
                <a:gd name="T50" fmla="*/ 873 w 902"/>
                <a:gd name="T51" fmla="*/ 10 h 902"/>
                <a:gd name="T52" fmla="*/ 884 w 902"/>
                <a:gd name="T53" fmla="*/ 18 h 902"/>
                <a:gd name="T54" fmla="*/ 890 w 902"/>
                <a:gd name="T55" fmla="*/ 27 h 902"/>
                <a:gd name="T56" fmla="*/ 896 w 902"/>
                <a:gd name="T57" fmla="*/ 39 h 902"/>
                <a:gd name="T58" fmla="*/ 900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0 w 902"/>
                <a:gd name="T67" fmla="*/ 853 h 902"/>
                <a:gd name="T68" fmla="*/ 896 w 902"/>
                <a:gd name="T69" fmla="*/ 865 h 902"/>
                <a:gd name="T70" fmla="*/ 890 w 902"/>
                <a:gd name="T71" fmla="*/ 875 h 902"/>
                <a:gd name="T72" fmla="*/ 884 w 902"/>
                <a:gd name="T73" fmla="*/ 884 h 902"/>
                <a:gd name="T74" fmla="*/ 873 w 902"/>
                <a:gd name="T75" fmla="*/ 892 h 902"/>
                <a:gd name="T76" fmla="*/ 863 w 902"/>
                <a:gd name="T77" fmla="*/ 897 h 902"/>
                <a:gd name="T78" fmla="*/ 851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1" y="1"/>
                  </a:lnTo>
                  <a:lnTo>
                    <a:pt x="863" y="5"/>
                  </a:lnTo>
                  <a:lnTo>
                    <a:pt x="873" y="10"/>
                  </a:lnTo>
                  <a:lnTo>
                    <a:pt x="884" y="18"/>
                  </a:lnTo>
                  <a:lnTo>
                    <a:pt x="890" y="27"/>
                  </a:lnTo>
                  <a:lnTo>
                    <a:pt x="896" y="39"/>
                  </a:lnTo>
                  <a:lnTo>
                    <a:pt x="900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0" y="853"/>
                  </a:lnTo>
                  <a:lnTo>
                    <a:pt x="896" y="865"/>
                  </a:lnTo>
                  <a:lnTo>
                    <a:pt x="890" y="875"/>
                  </a:lnTo>
                  <a:lnTo>
                    <a:pt x="884" y="884"/>
                  </a:lnTo>
                  <a:lnTo>
                    <a:pt x="873" y="892"/>
                  </a:lnTo>
                  <a:lnTo>
                    <a:pt x="863" y="897"/>
                  </a:lnTo>
                  <a:lnTo>
                    <a:pt x="851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12594D4C-97F8-9021-9F09-EB7EBB9A0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3485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39 w 101"/>
                <a:gd name="T5" fmla="*/ 0 h 830"/>
                <a:gd name="T6" fmla="*/ 39 w 101"/>
                <a:gd name="T7" fmla="*/ 729 h 830"/>
                <a:gd name="T8" fmla="*/ 39 w 101"/>
                <a:gd name="T9" fmla="*/ 729 h 830"/>
                <a:gd name="T10" fmla="*/ 31 w 101"/>
                <a:gd name="T11" fmla="*/ 732 h 830"/>
                <a:gd name="T12" fmla="*/ 24 w 101"/>
                <a:gd name="T13" fmla="*/ 736 h 830"/>
                <a:gd name="T14" fmla="*/ 17 w 101"/>
                <a:gd name="T15" fmla="*/ 741 h 830"/>
                <a:gd name="T16" fmla="*/ 11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0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0 w 101"/>
                <a:gd name="T29" fmla="*/ 788 h 830"/>
                <a:gd name="T30" fmla="*/ 4 w 101"/>
                <a:gd name="T31" fmla="*/ 799 h 830"/>
                <a:gd name="T32" fmla="*/ 8 w 101"/>
                <a:gd name="T33" fmla="*/ 807 h 830"/>
                <a:gd name="T34" fmla="*/ 15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1 w 101"/>
                <a:gd name="T43" fmla="*/ 830 h 830"/>
                <a:gd name="T44" fmla="*/ 51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7 w 101"/>
                <a:gd name="T53" fmla="*/ 814 h 830"/>
                <a:gd name="T54" fmla="*/ 92 w 101"/>
                <a:gd name="T55" fmla="*/ 807 h 830"/>
                <a:gd name="T56" fmla="*/ 97 w 101"/>
                <a:gd name="T57" fmla="*/ 799 h 830"/>
                <a:gd name="T58" fmla="*/ 100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0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89 w 101"/>
                <a:gd name="T71" fmla="*/ 747 h 830"/>
                <a:gd name="T72" fmla="*/ 84 w 101"/>
                <a:gd name="T73" fmla="*/ 741 h 830"/>
                <a:gd name="T74" fmla="*/ 78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39" y="0"/>
                  </a:lnTo>
                  <a:lnTo>
                    <a:pt x="39" y="729"/>
                  </a:lnTo>
                  <a:lnTo>
                    <a:pt x="39" y="729"/>
                  </a:lnTo>
                  <a:lnTo>
                    <a:pt x="31" y="732"/>
                  </a:lnTo>
                  <a:lnTo>
                    <a:pt x="24" y="736"/>
                  </a:lnTo>
                  <a:lnTo>
                    <a:pt x="17" y="741"/>
                  </a:lnTo>
                  <a:lnTo>
                    <a:pt x="11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0" y="788"/>
                  </a:lnTo>
                  <a:lnTo>
                    <a:pt x="4" y="799"/>
                  </a:lnTo>
                  <a:lnTo>
                    <a:pt x="8" y="807"/>
                  </a:lnTo>
                  <a:lnTo>
                    <a:pt x="15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2" y="807"/>
                  </a:lnTo>
                  <a:lnTo>
                    <a:pt x="97" y="799"/>
                  </a:lnTo>
                  <a:lnTo>
                    <a:pt x="100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89" y="747"/>
                  </a:lnTo>
                  <a:lnTo>
                    <a:pt x="84" y="741"/>
                  </a:lnTo>
                  <a:lnTo>
                    <a:pt x="78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5D09C61-2CEA-98AC-D98B-75B33DD50E05}"/>
                </a:ext>
              </a:extLst>
            </p:cNvPr>
            <p:cNvGrpSpPr/>
            <p:nvPr/>
          </p:nvGrpSpPr>
          <p:grpSpPr>
            <a:xfrm>
              <a:off x="4500844" y="2010392"/>
              <a:ext cx="351572" cy="350403"/>
              <a:chOff x="5849939" y="2444750"/>
              <a:chExt cx="477838" cy="476250"/>
            </a:xfrm>
          </p:grpSpPr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92F27546-47C0-F0DA-8A02-93E43687C4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6614" y="2492375"/>
                <a:ext cx="411163" cy="247650"/>
              </a:xfrm>
              <a:custGeom>
                <a:avLst/>
                <a:gdLst>
                  <a:gd name="T0" fmla="*/ 230 w 259"/>
                  <a:gd name="T1" fmla="*/ 110 h 156"/>
                  <a:gd name="T2" fmla="*/ 259 w 259"/>
                  <a:gd name="T3" fmla="*/ 137 h 156"/>
                  <a:gd name="T4" fmla="*/ 259 w 259"/>
                  <a:gd name="T5" fmla="*/ 156 h 156"/>
                  <a:gd name="T6" fmla="*/ 222 w 259"/>
                  <a:gd name="T7" fmla="*/ 122 h 156"/>
                  <a:gd name="T8" fmla="*/ 230 w 259"/>
                  <a:gd name="T9" fmla="*/ 110 h 156"/>
                  <a:gd name="T10" fmla="*/ 230 w 259"/>
                  <a:gd name="T11" fmla="*/ 110 h 156"/>
                  <a:gd name="T12" fmla="*/ 0 w 259"/>
                  <a:gd name="T13" fmla="*/ 20 h 156"/>
                  <a:gd name="T14" fmla="*/ 36 w 259"/>
                  <a:gd name="T15" fmla="*/ 0 h 156"/>
                  <a:gd name="T16" fmla="*/ 36 w 259"/>
                  <a:gd name="T17" fmla="*/ 0 h 156"/>
                  <a:gd name="T18" fmla="*/ 39 w 259"/>
                  <a:gd name="T19" fmla="*/ 0 h 156"/>
                  <a:gd name="T20" fmla="*/ 41 w 259"/>
                  <a:gd name="T21" fmla="*/ 0 h 156"/>
                  <a:gd name="T22" fmla="*/ 44 w 259"/>
                  <a:gd name="T23" fmla="*/ 2 h 156"/>
                  <a:gd name="T24" fmla="*/ 45 w 259"/>
                  <a:gd name="T25" fmla="*/ 4 h 156"/>
                  <a:gd name="T26" fmla="*/ 45 w 259"/>
                  <a:gd name="T27" fmla="*/ 4 h 156"/>
                  <a:gd name="T28" fmla="*/ 74 w 259"/>
                  <a:gd name="T29" fmla="*/ 62 h 156"/>
                  <a:gd name="T30" fmla="*/ 106 w 259"/>
                  <a:gd name="T31" fmla="*/ 38 h 156"/>
                  <a:gd name="T32" fmla="*/ 106 w 259"/>
                  <a:gd name="T33" fmla="*/ 38 h 156"/>
                  <a:gd name="T34" fmla="*/ 107 w 259"/>
                  <a:gd name="T35" fmla="*/ 37 h 156"/>
                  <a:gd name="T36" fmla="*/ 110 w 259"/>
                  <a:gd name="T37" fmla="*/ 37 h 156"/>
                  <a:gd name="T38" fmla="*/ 112 w 259"/>
                  <a:gd name="T39" fmla="*/ 37 h 156"/>
                  <a:gd name="T40" fmla="*/ 115 w 259"/>
                  <a:gd name="T41" fmla="*/ 39 h 156"/>
                  <a:gd name="T42" fmla="*/ 151 w 259"/>
                  <a:gd name="T43" fmla="*/ 71 h 156"/>
                  <a:gd name="T44" fmla="*/ 175 w 259"/>
                  <a:gd name="T45" fmla="*/ 64 h 156"/>
                  <a:gd name="T46" fmla="*/ 175 w 259"/>
                  <a:gd name="T47" fmla="*/ 64 h 156"/>
                  <a:gd name="T48" fmla="*/ 179 w 259"/>
                  <a:gd name="T49" fmla="*/ 64 h 156"/>
                  <a:gd name="T50" fmla="*/ 183 w 259"/>
                  <a:gd name="T51" fmla="*/ 65 h 156"/>
                  <a:gd name="T52" fmla="*/ 183 w 259"/>
                  <a:gd name="T53" fmla="*/ 65 h 156"/>
                  <a:gd name="T54" fmla="*/ 196 w 259"/>
                  <a:gd name="T55" fmla="*/ 78 h 156"/>
                  <a:gd name="T56" fmla="*/ 187 w 259"/>
                  <a:gd name="T57" fmla="*/ 89 h 156"/>
                  <a:gd name="T58" fmla="*/ 175 w 259"/>
                  <a:gd name="T59" fmla="*/ 78 h 156"/>
                  <a:gd name="T60" fmla="*/ 151 w 259"/>
                  <a:gd name="T61" fmla="*/ 86 h 156"/>
                  <a:gd name="T62" fmla="*/ 151 w 259"/>
                  <a:gd name="T63" fmla="*/ 86 h 156"/>
                  <a:gd name="T64" fmla="*/ 151 w 259"/>
                  <a:gd name="T65" fmla="*/ 86 h 156"/>
                  <a:gd name="T66" fmla="*/ 148 w 259"/>
                  <a:gd name="T67" fmla="*/ 86 h 156"/>
                  <a:gd name="T68" fmla="*/ 145 w 259"/>
                  <a:gd name="T69" fmla="*/ 84 h 156"/>
                  <a:gd name="T70" fmla="*/ 110 w 259"/>
                  <a:gd name="T71" fmla="*/ 52 h 156"/>
                  <a:gd name="T72" fmla="*/ 75 w 259"/>
                  <a:gd name="T73" fmla="*/ 79 h 156"/>
                  <a:gd name="T74" fmla="*/ 75 w 259"/>
                  <a:gd name="T75" fmla="*/ 79 h 156"/>
                  <a:gd name="T76" fmla="*/ 75 w 259"/>
                  <a:gd name="T77" fmla="*/ 79 h 156"/>
                  <a:gd name="T78" fmla="*/ 74 w 259"/>
                  <a:gd name="T79" fmla="*/ 79 h 156"/>
                  <a:gd name="T80" fmla="*/ 74 w 259"/>
                  <a:gd name="T81" fmla="*/ 79 h 156"/>
                  <a:gd name="T82" fmla="*/ 71 w 259"/>
                  <a:gd name="T83" fmla="*/ 80 h 156"/>
                  <a:gd name="T84" fmla="*/ 69 w 259"/>
                  <a:gd name="T85" fmla="*/ 79 h 156"/>
                  <a:gd name="T86" fmla="*/ 66 w 259"/>
                  <a:gd name="T87" fmla="*/ 78 h 156"/>
                  <a:gd name="T88" fmla="*/ 65 w 259"/>
                  <a:gd name="T89" fmla="*/ 76 h 156"/>
                  <a:gd name="T90" fmla="*/ 36 w 259"/>
                  <a:gd name="T91" fmla="*/ 17 h 156"/>
                  <a:gd name="T92" fmla="*/ 0 w 259"/>
                  <a:gd name="T93" fmla="*/ 35 h 156"/>
                  <a:gd name="T94" fmla="*/ 0 w 259"/>
                  <a:gd name="T95" fmla="*/ 20 h 156"/>
                  <a:gd name="T96" fmla="*/ 0 w 259"/>
                  <a:gd name="T97" fmla="*/ 2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56">
                    <a:moveTo>
                      <a:pt x="230" y="110"/>
                    </a:moveTo>
                    <a:lnTo>
                      <a:pt x="259" y="137"/>
                    </a:lnTo>
                    <a:lnTo>
                      <a:pt x="259" y="156"/>
                    </a:lnTo>
                    <a:lnTo>
                      <a:pt x="222" y="122"/>
                    </a:lnTo>
                    <a:lnTo>
                      <a:pt x="230" y="110"/>
                    </a:lnTo>
                    <a:lnTo>
                      <a:pt x="230" y="110"/>
                    </a:lnTo>
                    <a:close/>
                    <a:moveTo>
                      <a:pt x="0" y="20"/>
                    </a:moveTo>
                    <a:lnTo>
                      <a:pt x="36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74" y="62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7" y="37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5" y="39"/>
                    </a:lnTo>
                    <a:lnTo>
                      <a:pt x="151" y="71"/>
                    </a:lnTo>
                    <a:lnTo>
                      <a:pt x="175" y="64"/>
                    </a:lnTo>
                    <a:lnTo>
                      <a:pt x="175" y="64"/>
                    </a:lnTo>
                    <a:lnTo>
                      <a:pt x="179" y="64"/>
                    </a:lnTo>
                    <a:lnTo>
                      <a:pt x="183" y="65"/>
                    </a:lnTo>
                    <a:lnTo>
                      <a:pt x="183" y="65"/>
                    </a:lnTo>
                    <a:lnTo>
                      <a:pt x="196" y="78"/>
                    </a:lnTo>
                    <a:lnTo>
                      <a:pt x="187" y="89"/>
                    </a:lnTo>
                    <a:lnTo>
                      <a:pt x="175" y="78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48" y="86"/>
                    </a:lnTo>
                    <a:lnTo>
                      <a:pt x="145" y="84"/>
                    </a:lnTo>
                    <a:lnTo>
                      <a:pt x="110" y="52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1" y="80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5" y="76"/>
                    </a:lnTo>
                    <a:lnTo>
                      <a:pt x="36" y="17"/>
                    </a:lnTo>
                    <a:lnTo>
                      <a:pt x="0" y="3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0EFAAE37-BF7C-53D7-93B5-7BE2DBE7C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6614" y="2509838"/>
                <a:ext cx="411163" cy="346075"/>
              </a:xfrm>
              <a:custGeom>
                <a:avLst/>
                <a:gdLst>
                  <a:gd name="T0" fmla="*/ 0 w 259"/>
                  <a:gd name="T1" fmla="*/ 196 h 218"/>
                  <a:gd name="T2" fmla="*/ 41 w 259"/>
                  <a:gd name="T3" fmla="*/ 148 h 218"/>
                  <a:gd name="T4" fmla="*/ 41 w 259"/>
                  <a:gd name="T5" fmla="*/ 148 h 218"/>
                  <a:gd name="T6" fmla="*/ 44 w 259"/>
                  <a:gd name="T7" fmla="*/ 145 h 218"/>
                  <a:gd name="T8" fmla="*/ 48 w 259"/>
                  <a:gd name="T9" fmla="*/ 144 h 218"/>
                  <a:gd name="T10" fmla="*/ 51 w 259"/>
                  <a:gd name="T11" fmla="*/ 144 h 218"/>
                  <a:gd name="T12" fmla="*/ 54 w 259"/>
                  <a:gd name="T13" fmla="*/ 145 h 218"/>
                  <a:gd name="T14" fmla="*/ 76 w 259"/>
                  <a:gd name="T15" fmla="*/ 156 h 218"/>
                  <a:gd name="T16" fmla="*/ 112 w 259"/>
                  <a:gd name="T17" fmla="*/ 108 h 218"/>
                  <a:gd name="T18" fmla="*/ 112 w 259"/>
                  <a:gd name="T19" fmla="*/ 108 h 218"/>
                  <a:gd name="T20" fmla="*/ 115 w 259"/>
                  <a:gd name="T21" fmla="*/ 104 h 218"/>
                  <a:gd name="T22" fmla="*/ 120 w 259"/>
                  <a:gd name="T23" fmla="*/ 103 h 218"/>
                  <a:gd name="T24" fmla="*/ 124 w 259"/>
                  <a:gd name="T25" fmla="*/ 104 h 218"/>
                  <a:gd name="T26" fmla="*/ 129 w 259"/>
                  <a:gd name="T27" fmla="*/ 105 h 218"/>
                  <a:gd name="T28" fmla="*/ 163 w 259"/>
                  <a:gd name="T29" fmla="*/ 133 h 218"/>
                  <a:gd name="T30" fmla="*/ 259 w 259"/>
                  <a:gd name="T31" fmla="*/ 0 h 218"/>
                  <a:gd name="T32" fmla="*/ 259 w 259"/>
                  <a:gd name="T33" fmla="*/ 40 h 218"/>
                  <a:gd name="T34" fmla="*/ 174 w 259"/>
                  <a:gd name="T35" fmla="*/ 156 h 218"/>
                  <a:gd name="T36" fmla="*/ 174 w 259"/>
                  <a:gd name="T37" fmla="*/ 156 h 218"/>
                  <a:gd name="T38" fmla="*/ 174 w 259"/>
                  <a:gd name="T39" fmla="*/ 156 h 218"/>
                  <a:gd name="T40" fmla="*/ 174 w 259"/>
                  <a:gd name="T41" fmla="*/ 156 h 218"/>
                  <a:gd name="T42" fmla="*/ 170 w 259"/>
                  <a:gd name="T43" fmla="*/ 160 h 218"/>
                  <a:gd name="T44" fmla="*/ 166 w 259"/>
                  <a:gd name="T45" fmla="*/ 161 h 218"/>
                  <a:gd name="T46" fmla="*/ 161 w 259"/>
                  <a:gd name="T47" fmla="*/ 160 h 218"/>
                  <a:gd name="T48" fmla="*/ 157 w 259"/>
                  <a:gd name="T49" fmla="*/ 158 h 218"/>
                  <a:gd name="T50" fmla="*/ 124 w 259"/>
                  <a:gd name="T51" fmla="*/ 131 h 218"/>
                  <a:gd name="T52" fmla="*/ 90 w 259"/>
                  <a:gd name="T53" fmla="*/ 176 h 218"/>
                  <a:gd name="T54" fmla="*/ 90 w 259"/>
                  <a:gd name="T55" fmla="*/ 176 h 218"/>
                  <a:gd name="T56" fmla="*/ 87 w 259"/>
                  <a:gd name="T57" fmla="*/ 179 h 218"/>
                  <a:gd name="T58" fmla="*/ 84 w 259"/>
                  <a:gd name="T59" fmla="*/ 181 h 218"/>
                  <a:gd name="T60" fmla="*/ 80 w 259"/>
                  <a:gd name="T61" fmla="*/ 181 h 218"/>
                  <a:gd name="T62" fmla="*/ 75 w 259"/>
                  <a:gd name="T63" fmla="*/ 180 h 218"/>
                  <a:gd name="T64" fmla="*/ 53 w 259"/>
                  <a:gd name="T65" fmla="*/ 170 h 218"/>
                  <a:gd name="T66" fmla="*/ 13 w 259"/>
                  <a:gd name="T67" fmla="*/ 218 h 218"/>
                  <a:gd name="T68" fmla="*/ 0 w 259"/>
                  <a:gd name="T69" fmla="*/ 218 h 218"/>
                  <a:gd name="T70" fmla="*/ 0 w 259"/>
                  <a:gd name="T71" fmla="*/ 196 h 218"/>
                  <a:gd name="T72" fmla="*/ 0 w 259"/>
                  <a:gd name="T73" fmla="*/ 1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9" h="218">
                    <a:moveTo>
                      <a:pt x="0" y="196"/>
                    </a:moveTo>
                    <a:lnTo>
                      <a:pt x="41" y="148"/>
                    </a:lnTo>
                    <a:lnTo>
                      <a:pt x="41" y="148"/>
                    </a:lnTo>
                    <a:lnTo>
                      <a:pt x="44" y="145"/>
                    </a:lnTo>
                    <a:lnTo>
                      <a:pt x="48" y="144"/>
                    </a:lnTo>
                    <a:lnTo>
                      <a:pt x="51" y="144"/>
                    </a:lnTo>
                    <a:lnTo>
                      <a:pt x="54" y="145"/>
                    </a:lnTo>
                    <a:lnTo>
                      <a:pt x="76" y="156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5" y="104"/>
                    </a:lnTo>
                    <a:lnTo>
                      <a:pt x="120" y="103"/>
                    </a:lnTo>
                    <a:lnTo>
                      <a:pt x="124" y="104"/>
                    </a:lnTo>
                    <a:lnTo>
                      <a:pt x="129" y="105"/>
                    </a:lnTo>
                    <a:lnTo>
                      <a:pt x="163" y="133"/>
                    </a:lnTo>
                    <a:lnTo>
                      <a:pt x="259" y="0"/>
                    </a:lnTo>
                    <a:lnTo>
                      <a:pt x="259" y="40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0" y="160"/>
                    </a:lnTo>
                    <a:lnTo>
                      <a:pt x="166" y="161"/>
                    </a:lnTo>
                    <a:lnTo>
                      <a:pt x="161" y="160"/>
                    </a:lnTo>
                    <a:lnTo>
                      <a:pt x="157" y="158"/>
                    </a:lnTo>
                    <a:lnTo>
                      <a:pt x="124" y="131"/>
                    </a:lnTo>
                    <a:lnTo>
                      <a:pt x="90" y="176"/>
                    </a:lnTo>
                    <a:lnTo>
                      <a:pt x="90" y="176"/>
                    </a:lnTo>
                    <a:lnTo>
                      <a:pt x="87" y="179"/>
                    </a:lnTo>
                    <a:lnTo>
                      <a:pt x="84" y="181"/>
                    </a:lnTo>
                    <a:lnTo>
                      <a:pt x="80" y="181"/>
                    </a:lnTo>
                    <a:lnTo>
                      <a:pt x="75" y="180"/>
                    </a:lnTo>
                    <a:lnTo>
                      <a:pt x="53" y="170"/>
                    </a:lnTo>
                    <a:lnTo>
                      <a:pt x="13" y="218"/>
                    </a:lnTo>
                    <a:lnTo>
                      <a:pt x="0" y="218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0273DC7C-6362-69AA-50FE-E65A9D3D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939" y="2444750"/>
                <a:ext cx="477838" cy="476250"/>
              </a:xfrm>
              <a:custGeom>
                <a:avLst/>
                <a:gdLst>
                  <a:gd name="T0" fmla="*/ 22 w 301"/>
                  <a:gd name="T1" fmla="*/ 0 h 300"/>
                  <a:gd name="T2" fmla="*/ 42 w 301"/>
                  <a:gd name="T3" fmla="*/ 28 h 300"/>
                  <a:gd name="T4" fmla="*/ 28 w 301"/>
                  <a:gd name="T5" fmla="*/ 28 h 300"/>
                  <a:gd name="T6" fmla="*/ 28 w 301"/>
                  <a:gd name="T7" fmla="*/ 271 h 300"/>
                  <a:gd name="T8" fmla="*/ 273 w 301"/>
                  <a:gd name="T9" fmla="*/ 271 h 300"/>
                  <a:gd name="T10" fmla="*/ 273 w 301"/>
                  <a:gd name="T11" fmla="*/ 259 h 300"/>
                  <a:gd name="T12" fmla="*/ 301 w 301"/>
                  <a:gd name="T13" fmla="*/ 279 h 300"/>
                  <a:gd name="T14" fmla="*/ 273 w 301"/>
                  <a:gd name="T15" fmla="*/ 300 h 300"/>
                  <a:gd name="T16" fmla="*/ 273 w 301"/>
                  <a:gd name="T17" fmla="*/ 286 h 300"/>
                  <a:gd name="T18" fmla="*/ 28 w 301"/>
                  <a:gd name="T19" fmla="*/ 286 h 300"/>
                  <a:gd name="T20" fmla="*/ 28 w 301"/>
                  <a:gd name="T21" fmla="*/ 300 h 300"/>
                  <a:gd name="T22" fmla="*/ 14 w 301"/>
                  <a:gd name="T23" fmla="*/ 300 h 300"/>
                  <a:gd name="T24" fmla="*/ 14 w 301"/>
                  <a:gd name="T25" fmla="*/ 286 h 300"/>
                  <a:gd name="T26" fmla="*/ 0 w 301"/>
                  <a:gd name="T27" fmla="*/ 286 h 300"/>
                  <a:gd name="T28" fmla="*/ 0 w 301"/>
                  <a:gd name="T29" fmla="*/ 271 h 300"/>
                  <a:gd name="T30" fmla="*/ 14 w 301"/>
                  <a:gd name="T31" fmla="*/ 271 h 300"/>
                  <a:gd name="T32" fmla="*/ 14 w 301"/>
                  <a:gd name="T33" fmla="*/ 28 h 300"/>
                  <a:gd name="T34" fmla="*/ 0 w 301"/>
                  <a:gd name="T35" fmla="*/ 28 h 300"/>
                  <a:gd name="T36" fmla="*/ 22 w 301"/>
                  <a:gd name="T37" fmla="*/ 0 h 300"/>
                  <a:gd name="T38" fmla="*/ 22 w 301"/>
                  <a:gd name="T3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1" h="300">
                    <a:moveTo>
                      <a:pt x="22" y="0"/>
                    </a:moveTo>
                    <a:lnTo>
                      <a:pt x="42" y="28"/>
                    </a:lnTo>
                    <a:lnTo>
                      <a:pt x="28" y="28"/>
                    </a:lnTo>
                    <a:lnTo>
                      <a:pt x="28" y="271"/>
                    </a:lnTo>
                    <a:lnTo>
                      <a:pt x="273" y="271"/>
                    </a:lnTo>
                    <a:lnTo>
                      <a:pt x="273" y="259"/>
                    </a:lnTo>
                    <a:lnTo>
                      <a:pt x="301" y="279"/>
                    </a:lnTo>
                    <a:lnTo>
                      <a:pt x="273" y="300"/>
                    </a:lnTo>
                    <a:lnTo>
                      <a:pt x="273" y="286"/>
                    </a:lnTo>
                    <a:lnTo>
                      <a:pt x="28" y="286"/>
                    </a:lnTo>
                    <a:lnTo>
                      <a:pt x="28" y="300"/>
                    </a:lnTo>
                    <a:lnTo>
                      <a:pt x="14" y="300"/>
                    </a:lnTo>
                    <a:lnTo>
                      <a:pt x="14" y="286"/>
                    </a:lnTo>
                    <a:lnTo>
                      <a:pt x="0" y="286"/>
                    </a:lnTo>
                    <a:lnTo>
                      <a:pt x="0" y="271"/>
                    </a:lnTo>
                    <a:lnTo>
                      <a:pt x="14" y="271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7" name="Rectangle 515">
              <a:extLst>
                <a:ext uri="{FF2B5EF4-FFF2-40B4-BE49-F238E27FC236}">
                  <a16:creationId xmlns:a16="http://schemas.microsoft.com/office/drawing/2014/main" id="{2B91888A-82B6-5427-CF2A-FFE019E75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2742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1398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53FAD90-565A-0C57-1E6E-51BA0D74B9C1}"/>
                </a:ext>
              </a:extLst>
            </p:cNvPr>
            <p:cNvSpPr txBox="1"/>
            <p:nvPr/>
          </p:nvSpPr>
          <p:spPr>
            <a:xfrm>
              <a:off x="3901218" y="3316382"/>
              <a:ext cx="1585182" cy="1007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3059A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87C88DD-DF66-5642-E173-8820E6C64A8E}"/>
              </a:ext>
            </a:extLst>
          </p:cNvPr>
          <p:cNvGrpSpPr/>
          <p:nvPr/>
        </p:nvGrpSpPr>
        <p:grpSpPr>
          <a:xfrm>
            <a:off x="2133434" y="1746421"/>
            <a:ext cx="1585182" cy="2577929"/>
            <a:chOff x="2133434" y="1746421"/>
            <a:chExt cx="1585182" cy="2577929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BFD6E42-8DB0-5111-A72E-9DD572C48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519" y="1746421"/>
              <a:ext cx="895865" cy="464869"/>
            </a:xfrm>
            <a:custGeom>
              <a:avLst/>
              <a:gdLst>
                <a:gd name="T0" fmla="*/ 719 w 767"/>
                <a:gd name="T1" fmla="*/ 398 h 398"/>
                <a:gd name="T2" fmla="*/ 48 w 767"/>
                <a:gd name="T3" fmla="*/ 398 h 398"/>
                <a:gd name="T4" fmla="*/ 48 w 767"/>
                <a:gd name="T5" fmla="*/ 398 h 398"/>
                <a:gd name="T6" fmla="*/ 37 w 767"/>
                <a:gd name="T7" fmla="*/ 398 h 398"/>
                <a:gd name="T8" fmla="*/ 28 w 767"/>
                <a:gd name="T9" fmla="*/ 394 h 398"/>
                <a:gd name="T10" fmla="*/ 21 w 767"/>
                <a:gd name="T11" fmla="*/ 390 h 398"/>
                <a:gd name="T12" fmla="*/ 14 w 767"/>
                <a:gd name="T13" fmla="*/ 384 h 398"/>
                <a:gd name="T14" fmla="*/ 8 w 767"/>
                <a:gd name="T15" fmla="*/ 378 h 398"/>
                <a:gd name="T16" fmla="*/ 4 w 767"/>
                <a:gd name="T17" fmla="*/ 370 h 398"/>
                <a:gd name="T18" fmla="*/ 0 w 767"/>
                <a:gd name="T19" fmla="*/ 361 h 398"/>
                <a:gd name="T20" fmla="*/ 0 w 767"/>
                <a:gd name="T21" fmla="*/ 351 h 398"/>
                <a:gd name="T22" fmla="*/ 0 w 767"/>
                <a:gd name="T23" fmla="*/ 76 h 398"/>
                <a:gd name="T24" fmla="*/ 0 w 767"/>
                <a:gd name="T25" fmla="*/ 76 h 398"/>
                <a:gd name="T26" fmla="*/ 0 w 767"/>
                <a:gd name="T27" fmla="*/ 68 h 398"/>
                <a:gd name="T28" fmla="*/ 1 w 767"/>
                <a:gd name="T29" fmla="*/ 61 h 398"/>
                <a:gd name="T30" fmla="*/ 5 w 767"/>
                <a:gd name="T31" fmla="*/ 46 h 398"/>
                <a:gd name="T32" fmla="*/ 13 w 767"/>
                <a:gd name="T33" fmla="*/ 34 h 398"/>
                <a:gd name="T34" fmla="*/ 22 w 767"/>
                <a:gd name="T35" fmla="*/ 23 h 398"/>
                <a:gd name="T36" fmla="*/ 34 w 767"/>
                <a:gd name="T37" fmla="*/ 13 h 398"/>
                <a:gd name="T38" fmla="*/ 45 w 767"/>
                <a:gd name="T39" fmla="*/ 6 h 398"/>
                <a:gd name="T40" fmla="*/ 59 w 767"/>
                <a:gd name="T41" fmla="*/ 3 h 398"/>
                <a:gd name="T42" fmla="*/ 67 w 767"/>
                <a:gd name="T43" fmla="*/ 1 h 398"/>
                <a:gd name="T44" fmla="*/ 75 w 767"/>
                <a:gd name="T45" fmla="*/ 0 h 398"/>
                <a:gd name="T46" fmla="*/ 719 w 767"/>
                <a:gd name="T47" fmla="*/ 0 h 398"/>
                <a:gd name="T48" fmla="*/ 719 w 767"/>
                <a:gd name="T49" fmla="*/ 0 h 398"/>
                <a:gd name="T50" fmla="*/ 729 w 767"/>
                <a:gd name="T51" fmla="*/ 1 h 398"/>
                <a:gd name="T52" fmla="*/ 738 w 767"/>
                <a:gd name="T53" fmla="*/ 4 h 398"/>
                <a:gd name="T54" fmla="*/ 746 w 767"/>
                <a:gd name="T55" fmla="*/ 9 h 398"/>
                <a:gd name="T56" fmla="*/ 752 w 767"/>
                <a:gd name="T57" fmla="*/ 14 h 398"/>
                <a:gd name="T58" fmla="*/ 759 w 767"/>
                <a:gd name="T59" fmla="*/ 22 h 398"/>
                <a:gd name="T60" fmla="*/ 763 w 767"/>
                <a:gd name="T61" fmla="*/ 30 h 398"/>
                <a:gd name="T62" fmla="*/ 767 w 767"/>
                <a:gd name="T63" fmla="*/ 39 h 398"/>
                <a:gd name="T64" fmla="*/ 767 w 767"/>
                <a:gd name="T65" fmla="*/ 48 h 398"/>
                <a:gd name="T66" fmla="*/ 767 w 767"/>
                <a:gd name="T67" fmla="*/ 351 h 398"/>
                <a:gd name="T68" fmla="*/ 767 w 767"/>
                <a:gd name="T69" fmla="*/ 351 h 398"/>
                <a:gd name="T70" fmla="*/ 767 w 767"/>
                <a:gd name="T71" fmla="*/ 361 h 398"/>
                <a:gd name="T72" fmla="*/ 763 w 767"/>
                <a:gd name="T73" fmla="*/ 370 h 398"/>
                <a:gd name="T74" fmla="*/ 759 w 767"/>
                <a:gd name="T75" fmla="*/ 378 h 398"/>
                <a:gd name="T76" fmla="*/ 752 w 767"/>
                <a:gd name="T77" fmla="*/ 384 h 398"/>
                <a:gd name="T78" fmla="*/ 746 w 767"/>
                <a:gd name="T79" fmla="*/ 390 h 398"/>
                <a:gd name="T80" fmla="*/ 738 w 767"/>
                <a:gd name="T81" fmla="*/ 394 h 398"/>
                <a:gd name="T82" fmla="*/ 729 w 767"/>
                <a:gd name="T83" fmla="*/ 398 h 398"/>
                <a:gd name="T84" fmla="*/ 719 w 767"/>
                <a:gd name="T85" fmla="*/ 398 h 398"/>
                <a:gd name="T86" fmla="*/ 719 w 767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719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9" y="22"/>
                  </a:lnTo>
                  <a:lnTo>
                    <a:pt x="763" y="30"/>
                  </a:lnTo>
                  <a:lnTo>
                    <a:pt x="767" y="39"/>
                  </a:lnTo>
                  <a:lnTo>
                    <a:pt x="767" y="48"/>
                  </a:lnTo>
                  <a:lnTo>
                    <a:pt x="767" y="351"/>
                  </a:lnTo>
                  <a:lnTo>
                    <a:pt x="767" y="351"/>
                  </a:lnTo>
                  <a:lnTo>
                    <a:pt x="767" y="361"/>
                  </a:lnTo>
                  <a:lnTo>
                    <a:pt x="763" y="370"/>
                  </a:lnTo>
                  <a:lnTo>
                    <a:pt x="759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9" y="398"/>
                  </a:lnTo>
                  <a:lnTo>
                    <a:pt x="719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B839FF7-76A7-8862-C177-D7ED80F51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874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4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7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7 w 768"/>
                <a:gd name="T41" fmla="*/ 397 h 398"/>
                <a:gd name="T42" fmla="*/ 700 w 768"/>
                <a:gd name="T43" fmla="*/ 397 h 398"/>
                <a:gd name="T44" fmla="*/ 692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1 w 768"/>
                <a:gd name="T55" fmla="*/ 389 h 398"/>
                <a:gd name="T56" fmla="*/ 14 w 768"/>
                <a:gd name="T57" fmla="*/ 384 h 398"/>
                <a:gd name="T58" fmla="*/ 8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8 w 768"/>
                <a:gd name="T75" fmla="*/ 21 h 398"/>
                <a:gd name="T76" fmla="*/ 14 w 768"/>
                <a:gd name="T77" fmla="*/ 14 h 398"/>
                <a:gd name="T78" fmla="*/ 21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4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7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7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1" y="389"/>
                  </a:lnTo>
                  <a:lnTo>
                    <a:pt x="14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AA3EA81-40E7-7FC7-1BA9-BAB2E8701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271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1 w 902"/>
                <a:gd name="T7" fmla="*/ 901 h 902"/>
                <a:gd name="T8" fmla="*/ 39 w 902"/>
                <a:gd name="T9" fmla="*/ 897 h 902"/>
                <a:gd name="T10" fmla="*/ 29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6 w 902"/>
                <a:gd name="T17" fmla="*/ 865 h 902"/>
                <a:gd name="T18" fmla="*/ 2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2 w 902"/>
                <a:gd name="T27" fmla="*/ 50 h 902"/>
                <a:gd name="T28" fmla="*/ 6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9 w 902"/>
                <a:gd name="T35" fmla="*/ 10 h 902"/>
                <a:gd name="T36" fmla="*/ 39 w 902"/>
                <a:gd name="T37" fmla="*/ 5 h 902"/>
                <a:gd name="T38" fmla="*/ 51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5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5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1" y="901"/>
                  </a:lnTo>
                  <a:lnTo>
                    <a:pt x="39" y="897"/>
                  </a:lnTo>
                  <a:lnTo>
                    <a:pt x="29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9" y="10"/>
                  </a:lnTo>
                  <a:lnTo>
                    <a:pt x="39" y="5"/>
                  </a:lnTo>
                  <a:lnTo>
                    <a:pt x="51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5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5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882A042-D9DE-ED07-3FE0-7DC1EB2DE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644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40 w 101"/>
                <a:gd name="T5" fmla="*/ 0 h 830"/>
                <a:gd name="T6" fmla="*/ 40 w 101"/>
                <a:gd name="T7" fmla="*/ 729 h 830"/>
                <a:gd name="T8" fmla="*/ 40 w 101"/>
                <a:gd name="T9" fmla="*/ 729 h 830"/>
                <a:gd name="T10" fmla="*/ 31 w 101"/>
                <a:gd name="T11" fmla="*/ 732 h 830"/>
                <a:gd name="T12" fmla="*/ 23 w 101"/>
                <a:gd name="T13" fmla="*/ 736 h 830"/>
                <a:gd name="T14" fmla="*/ 17 w 101"/>
                <a:gd name="T15" fmla="*/ 741 h 830"/>
                <a:gd name="T16" fmla="*/ 12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1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1 w 101"/>
                <a:gd name="T29" fmla="*/ 788 h 830"/>
                <a:gd name="T30" fmla="*/ 4 w 101"/>
                <a:gd name="T31" fmla="*/ 799 h 830"/>
                <a:gd name="T32" fmla="*/ 9 w 101"/>
                <a:gd name="T33" fmla="*/ 807 h 830"/>
                <a:gd name="T34" fmla="*/ 14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0 w 101"/>
                <a:gd name="T43" fmla="*/ 830 h 830"/>
                <a:gd name="T44" fmla="*/ 50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6 w 101"/>
                <a:gd name="T53" fmla="*/ 814 h 830"/>
                <a:gd name="T54" fmla="*/ 93 w 101"/>
                <a:gd name="T55" fmla="*/ 807 h 830"/>
                <a:gd name="T56" fmla="*/ 97 w 101"/>
                <a:gd name="T57" fmla="*/ 799 h 830"/>
                <a:gd name="T58" fmla="*/ 101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1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90 w 101"/>
                <a:gd name="T71" fmla="*/ 747 h 830"/>
                <a:gd name="T72" fmla="*/ 84 w 101"/>
                <a:gd name="T73" fmla="*/ 741 h 830"/>
                <a:gd name="T74" fmla="*/ 77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7" y="799"/>
                  </a:lnTo>
                  <a:lnTo>
                    <a:pt x="101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4" y="741"/>
                  </a:lnTo>
                  <a:lnTo>
                    <a:pt x="77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F778314-1E60-7D2A-C5B7-92F9A24E633F}"/>
                </a:ext>
              </a:extLst>
            </p:cNvPr>
            <p:cNvGrpSpPr/>
            <p:nvPr/>
          </p:nvGrpSpPr>
          <p:grpSpPr>
            <a:xfrm>
              <a:off x="2764011" y="2005720"/>
              <a:ext cx="350404" cy="350403"/>
              <a:chOff x="3489326" y="2438400"/>
              <a:chExt cx="476251" cy="476250"/>
            </a:xfrm>
          </p:grpSpPr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2511B7A9-212E-1E80-FAC9-7E02281F3A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9326" y="2438400"/>
                <a:ext cx="411163" cy="476250"/>
              </a:xfrm>
              <a:custGeom>
                <a:avLst/>
                <a:gdLst>
                  <a:gd name="T0" fmla="*/ 246 w 259"/>
                  <a:gd name="T1" fmla="*/ 1 h 300"/>
                  <a:gd name="T2" fmla="*/ 259 w 259"/>
                  <a:gd name="T3" fmla="*/ 16 h 300"/>
                  <a:gd name="T4" fmla="*/ 245 w 259"/>
                  <a:gd name="T5" fmla="*/ 20 h 300"/>
                  <a:gd name="T6" fmla="*/ 85 w 259"/>
                  <a:gd name="T7" fmla="*/ 14 h 300"/>
                  <a:gd name="T8" fmla="*/ 241 w 259"/>
                  <a:gd name="T9" fmla="*/ 286 h 300"/>
                  <a:gd name="T10" fmla="*/ 259 w 259"/>
                  <a:gd name="T11" fmla="*/ 220 h 300"/>
                  <a:gd name="T12" fmla="*/ 255 w 259"/>
                  <a:gd name="T13" fmla="*/ 291 h 300"/>
                  <a:gd name="T14" fmla="*/ 238 w 259"/>
                  <a:gd name="T15" fmla="*/ 300 h 300"/>
                  <a:gd name="T16" fmla="*/ 17 w 259"/>
                  <a:gd name="T17" fmla="*/ 296 h 300"/>
                  <a:gd name="T18" fmla="*/ 4 w 259"/>
                  <a:gd name="T19" fmla="*/ 254 h 300"/>
                  <a:gd name="T20" fmla="*/ 0 w 259"/>
                  <a:gd name="T21" fmla="*/ 245 h 300"/>
                  <a:gd name="T22" fmla="*/ 15 w 259"/>
                  <a:gd name="T23" fmla="*/ 189 h 300"/>
                  <a:gd name="T24" fmla="*/ 0 w 259"/>
                  <a:gd name="T25" fmla="*/ 185 h 300"/>
                  <a:gd name="T26" fmla="*/ 4 w 259"/>
                  <a:gd name="T27" fmla="*/ 176 h 300"/>
                  <a:gd name="T28" fmla="*/ 6 w 259"/>
                  <a:gd name="T29" fmla="*/ 125 h 300"/>
                  <a:gd name="T30" fmla="*/ 0 w 259"/>
                  <a:gd name="T31" fmla="*/ 118 h 300"/>
                  <a:gd name="T32" fmla="*/ 15 w 259"/>
                  <a:gd name="T33" fmla="*/ 110 h 300"/>
                  <a:gd name="T34" fmla="*/ 1 w 259"/>
                  <a:gd name="T35" fmla="*/ 59 h 300"/>
                  <a:gd name="T36" fmla="*/ 1 w 259"/>
                  <a:gd name="T37" fmla="*/ 49 h 300"/>
                  <a:gd name="T38" fmla="*/ 15 w 259"/>
                  <a:gd name="T39" fmla="*/ 6 h 300"/>
                  <a:gd name="T40" fmla="*/ 23 w 259"/>
                  <a:gd name="T41" fmla="*/ 0 h 300"/>
                  <a:gd name="T42" fmla="*/ 155 w 259"/>
                  <a:gd name="T43" fmla="*/ 147 h 300"/>
                  <a:gd name="T44" fmla="*/ 158 w 259"/>
                  <a:gd name="T45" fmla="*/ 138 h 300"/>
                  <a:gd name="T46" fmla="*/ 215 w 259"/>
                  <a:gd name="T47" fmla="*/ 139 h 300"/>
                  <a:gd name="T48" fmla="*/ 215 w 259"/>
                  <a:gd name="T49" fmla="*/ 149 h 300"/>
                  <a:gd name="T50" fmla="*/ 161 w 259"/>
                  <a:gd name="T51" fmla="*/ 110 h 300"/>
                  <a:gd name="T52" fmla="*/ 153 w 259"/>
                  <a:gd name="T53" fmla="*/ 104 h 300"/>
                  <a:gd name="T54" fmla="*/ 161 w 259"/>
                  <a:gd name="T55" fmla="*/ 98 h 300"/>
                  <a:gd name="T56" fmla="*/ 225 w 259"/>
                  <a:gd name="T57" fmla="*/ 101 h 300"/>
                  <a:gd name="T58" fmla="*/ 222 w 259"/>
                  <a:gd name="T59" fmla="*/ 110 h 300"/>
                  <a:gd name="T60" fmla="*/ 161 w 259"/>
                  <a:gd name="T61" fmla="*/ 71 h 300"/>
                  <a:gd name="T62" fmla="*/ 153 w 259"/>
                  <a:gd name="T63" fmla="*/ 64 h 300"/>
                  <a:gd name="T64" fmla="*/ 219 w 259"/>
                  <a:gd name="T65" fmla="*/ 58 h 300"/>
                  <a:gd name="T66" fmla="*/ 225 w 259"/>
                  <a:gd name="T67" fmla="*/ 64 h 300"/>
                  <a:gd name="T68" fmla="*/ 219 w 259"/>
                  <a:gd name="T69" fmla="*/ 71 h 300"/>
                  <a:gd name="T70" fmla="*/ 30 w 259"/>
                  <a:gd name="T71" fmla="*/ 46 h 300"/>
                  <a:gd name="T72" fmla="*/ 51 w 259"/>
                  <a:gd name="T73" fmla="*/ 41 h 300"/>
                  <a:gd name="T74" fmla="*/ 64 w 259"/>
                  <a:gd name="T75" fmla="*/ 54 h 300"/>
                  <a:gd name="T76" fmla="*/ 55 w 259"/>
                  <a:gd name="T77" fmla="*/ 65 h 300"/>
                  <a:gd name="T78" fmla="*/ 30 w 259"/>
                  <a:gd name="T79" fmla="*/ 60 h 300"/>
                  <a:gd name="T80" fmla="*/ 48 w 259"/>
                  <a:gd name="T81" fmla="*/ 105 h 300"/>
                  <a:gd name="T82" fmla="*/ 64 w 259"/>
                  <a:gd name="T83" fmla="*/ 113 h 300"/>
                  <a:gd name="T84" fmla="*/ 59 w 259"/>
                  <a:gd name="T85" fmla="*/ 129 h 300"/>
                  <a:gd name="T86" fmla="*/ 41 w 259"/>
                  <a:gd name="T87" fmla="*/ 125 h 300"/>
                  <a:gd name="T88" fmla="*/ 44 w 259"/>
                  <a:gd name="T89" fmla="*/ 172 h 300"/>
                  <a:gd name="T90" fmla="*/ 62 w 259"/>
                  <a:gd name="T91" fmla="*/ 175 h 300"/>
                  <a:gd name="T92" fmla="*/ 62 w 259"/>
                  <a:gd name="T93" fmla="*/ 190 h 300"/>
                  <a:gd name="T94" fmla="*/ 44 w 259"/>
                  <a:gd name="T95" fmla="*/ 193 h 300"/>
                  <a:gd name="T96" fmla="*/ 41 w 259"/>
                  <a:gd name="T97" fmla="*/ 241 h 300"/>
                  <a:gd name="T98" fmla="*/ 59 w 259"/>
                  <a:gd name="T99" fmla="*/ 237 h 300"/>
                  <a:gd name="T100" fmla="*/ 64 w 259"/>
                  <a:gd name="T101" fmla="*/ 252 h 300"/>
                  <a:gd name="T102" fmla="*/ 48 w 259"/>
                  <a:gd name="T103" fmla="*/ 260 h 300"/>
                  <a:gd name="T104" fmla="*/ 76 w 259"/>
                  <a:gd name="T105" fmla="*/ 28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9" h="300">
                    <a:moveTo>
                      <a:pt x="23" y="0"/>
                    </a:moveTo>
                    <a:lnTo>
                      <a:pt x="238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6" y="1"/>
                    </a:lnTo>
                    <a:lnTo>
                      <a:pt x="250" y="4"/>
                    </a:lnTo>
                    <a:lnTo>
                      <a:pt x="252" y="6"/>
                    </a:lnTo>
                    <a:lnTo>
                      <a:pt x="255" y="9"/>
                    </a:lnTo>
                    <a:lnTo>
                      <a:pt x="258" y="13"/>
                    </a:lnTo>
                    <a:lnTo>
                      <a:pt x="259" y="16"/>
                    </a:lnTo>
                    <a:lnTo>
                      <a:pt x="259" y="20"/>
                    </a:lnTo>
                    <a:lnTo>
                      <a:pt x="259" y="145"/>
                    </a:lnTo>
                    <a:lnTo>
                      <a:pt x="245" y="156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2" y="15"/>
                    </a:lnTo>
                    <a:lnTo>
                      <a:pt x="241" y="14"/>
                    </a:lnTo>
                    <a:lnTo>
                      <a:pt x="238" y="14"/>
                    </a:lnTo>
                    <a:lnTo>
                      <a:pt x="85" y="14"/>
                    </a:lnTo>
                    <a:lnTo>
                      <a:pt x="85" y="286"/>
                    </a:lnTo>
                    <a:lnTo>
                      <a:pt x="85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1" y="286"/>
                    </a:lnTo>
                    <a:lnTo>
                      <a:pt x="242" y="284"/>
                    </a:lnTo>
                    <a:lnTo>
                      <a:pt x="245" y="282"/>
                    </a:lnTo>
                    <a:lnTo>
                      <a:pt x="245" y="279"/>
                    </a:lnTo>
                    <a:lnTo>
                      <a:pt x="245" y="230"/>
                    </a:lnTo>
                    <a:lnTo>
                      <a:pt x="259" y="220"/>
                    </a:lnTo>
                    <a:lnTo>
                      <a:pt x="259" y="279"/>
                    </a:lnTo>
                    <a:lnTo>
                      <a:pt x="259" y="279"/>
                    </a:lnTo>
                    <a:lnTo>
                      <a:pt x="259" y="283"/>
                    </a:lnTo>
                    <a:lnTo>
                      <a:pt x="258" y="287"/>
                    </a:lnTo>
                    <a:lnTo>
                      <a:pt x="255" y="291"/>
                    </a:lnTo>
                    <a:lnTo>
                      <a:pt x="252" y="293"/>
                    </a:lnTo>
                    <a:lnTo>
                      <a:pt x="250" y="296"/>
                    </a:lnTo>
                    <a:lnTo>
                      <a:pt x="246" y="299"/>
                    </a:lnTo>
                    <a:lnTo>
                      <a:pt x="242" y="300"/>
                    </a:lnTo>
                    <a:lnTo>
                      <a:pt x="238" y="300"/>
                    </a:lnTo>
                    <a:lnTo>
                      <a:pt x="23" y="300"/>
                    </a:lnTo>
                    <a:lnTo>
                      <a:pt x="23" y="300"/>
                    </a:lnTo>
                    <a:lnTo>
                      <a:pt x="21" y="300"/>
                    </a:lnTo>
                    <a:lnTo>
                      <a:pt x="18" y="297"/>
                    </a:lnTo>
                    <a:lnTo>
                      <a:pt x="17" y="296"/>
                    </a:lnTo>
                    <a:lnTo>
                      <a:pt x="15" y="292"/>
                    </a:lnTo>
                    <a:lnTo>
                      <a:pt x="15" y="255"/>
                    </a:lnTo>
                    <a:lnTo>
                      <a:pt x="6" y="255"/>
                    </a:lnTo>
                    <a:lnTo>
                      <a:pt x="6" y="255"/>
                    </a:lnTo>
                    <a:lnTo>
                      <a:pt x="4" y="254"/>
                    </a:lnTo>
                    <a:lnTo>
                      <a:pt x="1" y="252"/>
                    </a:lnTo>
                    <a:lnTo>
                      <a:pt x="0" y="250"/>
                    </a:lnTo>
                    <a:lnTo>
                      <a:pt x="0" y="247"/>
                    </a:lnTo>
                    <a:lnTo>
                      <a:pt x="0" y="247"/>
                    </a:lnTo>
                    <a:lnTo>
                      <a:pt x="0" y="245"/>
                    </a:lnTo>
                    <a:lnTo>
                      <a:pt x="1" y="242"/>
                    </a:lnTo>
                    <a:lnTo>
                      <a:pt x="4" y="241"/>
                    </a:lnTo>
                    <a:lnTo>
                      <a:pt x="6" y="241"/>
                    </a:lnTo>
                    <a:lnTo>
                      <a:pt x="15" y="241"/>
                    </a:lnTo>
                    <a:lnTo>
                      <a:pt x="15" y="189"/>
                    </a:lnTo>
                    <a:lnTo>
                      <a:pt x="6" y="189"/>
                    </a:lnTo>
                    <a:lnTo>
                      <a:pt x="6" y="189"/>
                    </a:lnTo>
                    <a:lnTo>
                      <a:pt x="4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0"/>
                    </a:lnTo>
                    <a:lnTo>
                      <a:pt x="1" y="178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15" y="176"/>
                    </a:lnTo>
                    <a:lnTo>
                      <a:pt x="15" y="125"/>
                    </a:lnTo>
                    <a:lnTo>
                      <a:pt x="6" y="125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1" y="123"/>
                    </a:lnTo>
                    <a:lnTo>
                      <a:pt x="0" y="121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6"/>
                    </a:lnTo>
                    <a:lnTo>
                      <a:pt x="1" y="113"/>
                    </a:lnTo>
                    <a:lnTo>
                      <a:pt x="4" y="112"/>
                    </a:lnTo>
                    <a:lnTo>
                      <a:pt x="6" y="110"/>
                    </a:lnTo>
                    <a:lnTo>
                      <a:pt x="15" y="110"/>
                    </a:lnTo>
                    <a:lnTo>
                      <a:pt x="15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4" y="47"/>
                    </a:lnTo>
                    <a:lnTo>
                      <a:pt x="6" y="46"/>
                    </a:lnTo>
                    <a:lnTo>
                      <a:pt x="15" y="4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8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161" y="150"/>
                    </a:moveTo>
                    <a:lnTo>
                      <a:pt x="161" y="150"/>
                    </a:lnTo>
                    <a:lnTo>
                      <a:pt x="158" y="150"/>
                    </a:lnTo>
                    <a:lnTo>
                      <a:pt x="156" y="149"/>
                    </a:lnTo>
                    <a:lnTo>
                      <a:pt x="155" y="147"/>
                    </a:lnTo>
                    <a:lnTo>
                      <a:pt x="153" y="144"/>
                    </a:lnTo>
                    <a:lnTo>
                      <a:pt x="153" y="144"/>
                    </a:lnTo>
                    <a:lnTo>
                      <a:pt x="155" y="141"/>
                    </a:lnTo>
                    <a:lnTo>
                      <a:pt x="156" y="139"/>
                    </a:lnTo>
                    <a:lnTo>
                      <a:pt x="158" y="138"/>
                    </a:lnTo>
                    <a:lnTo>
                      <a:pt x="161" y="136"/>
                    </a:lnTo>
                    <a:lnTo>
                      <a:pt x="211" y="136"/>
                    </a:lnTo>
                    <a:lnTo>
                      <a:pt x="211" y="136"/>
                    </a:lnTo>
                    <a:lnTo>
                      <a:pt x="214" y="138"/>
                    </a:lnTo>
                    <a:lnTo>
                      <a:pt x="215" y="139"/>
                    </a:lnTo>
                    <a:lnTo>
                      <a:pt x="218" y="141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8" y="147"/>
                    </a:lnTo>
                    <a:lnTo>
                      <a:pt x="215" y="149"/>
                    </a:lnTo>
                    <a:lnTo>
                      <a:pt x="214" y="150"/>
                    </a:lnTo>
                    <a:lnTo>
                      <a:pt x="211" y="150"/>
                    </a:lnTo>
                    <a:lnTo>
                      <a:pt x="161" y="150"/>
                    </a:lnTo>
                    <a:lnTo>
                      <a:pt x="161" y="150"/>
                    </a:lnTo>
                    <a:close/>
                    <a:moveTo>
                      <a:pt x="161" y="110"/>
                    </a:moveTo>
                    <a:lnTo>
                      <a:pt x="161" y="110"/>
                    </a:lnTo>
                    <a:lnTo>
                      <a:pt x="158" y="110"/>
                    </a:lnTo>
                    <a:lnTo>
                      <a:pt x="156" y="109"/>
                    </a:lnTo>
                    <a:lnTo>
                      <a:pt x="155" y="107"/>
                    </a:lnTo>
                    <a:lnTo>
                      <a:pt x="153" y="104"/>
                    </a:lnTo>
                    <a:lnTo>
                      <a:pt x="153" y="104"/>
                    </a:lnTo>
                    <a:lnTo>
                      <a:pt x="155" y="101"/>
                    </a:lnTo>
                    <a:lnTo>
                      <a:pt x="156" y="99"/>
                    </a:lnTo>
                    <a:lnTo>
                      <a:pt x="158" y="98"/>
                    </a:lnTo>
                    <a:lnTo>
                      <a:pt x="161" y="98"/>
                    </a:lnTo>
                    <a:lnTo>
                      <a:pt x="219" y="98"/>
                    </a:lnTo>
                    <a:lnTo>
                      <a:pt x="219" y="98"/>
                    </a:lnTo>
                    <a:lnTo>
                      <a:pt x="222" y="98"/>
                    </a:lnTo>
                    <a:lnTo>
                      <a:pt x="224" y="99"/>
                    </a:lnTo>
                    <a:lnTo>
                      <a:pt x="225" y="101"/>
                    </a:lnTo>
                    <a:lnTo>
                      <a:pt x="225" y="104"/>
                    </a:lnTo>
                    <a:lnTo>
                      <a:pt x="225" y="104"/>
                    </a:lnTo>
                    <a:lnTo>
                      <a:pt x="225" y="107"/>
                    </a:lnTo>
                    <a:lnTo>
                      <a:pt x="224" y="109"/>
                    </a:lnTo>
                    <a:lnTo>
                      <a:pt x="222" y="110"/>
                    </a:lnTo>
                    <a:lnTo>
                      <a:pt x="219" y="110"/>
                    </a:lnTo>
                    <a:lnTo>
                      <a:pt x="161" y="110"/>
                    </a:lnTo>
                    <a:lnTo>
                      <a:pt x="161" y="110"/>
                    </a:lnTo>
                    <a:close/>
                    <a:moveTo>
                      <a:pt x="161" y="71"/>
                    </a:moveTo>
                    <a:lnTo>
                      <a:pt x="161" y="71"/>
                    </a:lnTo>
                    <a:lnTo>
                      <a:pt x="158" y="71"/>
                    </a:lnTo>
                    <a:lnTo>
                      <a:pt x="156" y="69"/>
                    </a:lnTo>
                    <a:lnTo>
                      <a:pt x="155" y="67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2"/>
                    </a:lnTo>
                    <a:lnTo>
                      <a:pt x="156" y="59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219" y="58"/>
                    </a:lnTo>
                    <a:lnTo>
                      <a:pt x="219" y="58"/>
                    </a:lnTo>
                    <a:lnTo>
                      <a:pt x="222" y="58"/>
                    </a:lnTo>
                    <a:lnTo>
                      <a:pt x="224" y="59"/>
                    </a:lnTo>
                    <a:lnTo>
                      <a:pt x="225" y="62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5" y="67"/>
                    </a:lnTo>
                    <a:lnTo>
                      <a:pt x="224" y="69"/>
                    </a:lnTo>
                    <a:lnTo>
                      <a:pt x="222" y="71"/>
                    </a:lnTo>
                    <a:lnTo>
                      <a:pt x="219" y="71"/>
                    </a:lnTo>
                    <a:lnTo>
                      <a:pt x="161" y="71"/>
                    </a:lnTo>
                    <a:lnTo>
                      <a:pt x="161" y="71"/>
                    </a:lnTo>
                    <a:close/>
                    <a:moveTo>
                      <a:pt x="76" y="14"/>
                    </a:moveTo>
                    <a:lnTo>
                      <a:pt x="30" y="14"/>
                    </a:lnTo>
                    <a:lnTo>
                      <a:pt x="30" y="46"/>
                    </a:lnTo>
                    <a:lnTo>
                      <a:pt x="41" y="46"/>
                    </a:lnTo>
                    <a:lnTo>
                      <a:pt x="41" y="46"/>
                    </a:lnTo>
                    <a:lnTo>
                      <a:pt x="44" y="43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1"/>
                    </a:lnTo>
                    <a:lnTo>
                      <a:pt x="59" y="42"/>
                    </a:lnTo>
                    <a:lnTo>
                      <a:pt x="62" y="46"/>
                    </a:lnTo>
                    <a:lnTo>
                      <a:pt x="64" y="49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4" y="58"/>
                    </a:lnTo>
                    <a:lnTo>
                      <a:pt x="62" y="62"/>
                    </a:lnTo>
                    <a:lnTo>
                      <a:pt x="59" y="64"/>
                    </a:lnTo>
                    <a:lnTo>
                      <a:pt x="55" y="65"/>
                    </a:lnTo>
                    <a:lnTo>
                      <a:pt x="51" y="67"/>
                    </a:lnTo>
                    <a:lnTo>
                      <a:pt x="48" y="65"/>
                    </a:lnTo>
                    <a:lnTo>
                      <a:pt x="44" y="64"/>
                    </a:lnTo>
                    <a:lnTo>
                      <a:pt x="41" y="60"/>
                    </a:lnTo>
                    <a:lnTo>
                      <a:pt x="30" y="60"/>
                    </a:lnTo>
                    <a:lnTo>
                      <a:pt x="30" y="110"/>
                    </a:lnTo>
                    <a:lnTo>
                      <a:pt x="41" y="110"/>
                    </a:lnTo>
                    <a:lnTo>
                      <a:pt x="41" y="110"/>
                    </a:lnTo>
                    <a:lnTo>
                      <a:pt x="44" y="108"/>
                    </a:lnTo>
                    <a:lnTo>
                      <a:pt x="48" y="105"/>
                    </a:lnTo>
                    <a:lnTo>
                      <a:pt x="51" y="105"/>
                    </a:lnTo>
                    <a:lnTo>
                      <a:pt x="55" y="105"/>
                    </a:lnTo>
                    <a:lnTo>
                      <a:pt x="59" y="108"/>
                    </a:lnTo>
                    <a:lnTo>
                      <a:pt x="62" y="110"/>
                    </a:lnTo>
                    <a:lnTo>
                      <a:pt x="64" y="113"/>
                    </a:lnTo>
                    <a:lnTo>
                      <a:pt x="64" y="118"/>
                    </a:lnTo>
                    <a:lnTo>
                      <a:pt x="64" y="118"/>
                    </a:lnTo>
                    <a:lnTo>
                      <a:pt x="64" y="122"/>
                    </a:lnTo>
                    <a:lnTo>
                      <a:pt x="62" y="126"/>
                    </a:lnTo>
                    <a:lnTo>
                      <a:pt x="59" y="129"/>
                    </a:lnTo>
                    <a:lnTo>
                      <a:pt x="55" y="130"/>
                    </a:lnTo>
                    <a:lnTo>
                      <a:pt x="51" y="131"/>
                    </a:lnTo>
                    <a:lnTo>
                      <a:pt x="48" y="130"/>
                    </a:lnTo>
                    <a:lnTo>
                      <a:pt x="44" y="129"/>
                    </a:lnTo>
                    <a:lnTo>
                      <a:pt x="41" y="125"/>
                    </a:lnTo>
                    <a:lnTo>
                      <a:pt x="30" y="125"/>
                    </a:lnTo>
                    <a:lnTo>
                      <a:pt x="30" y="176"/>
                    </a:lnTo>
                    <a:lnTo>
                      <a:pt x="41" y="176"/>
                    </a:lnTo>
                    <a:lnTo>
                      <a:pt x="41" y="176"/>
                    </a:lnTo>
                    <a:lnTo>
                      <a:pt x="44" y="172"/>
                    </a:lnTo>
                    <a:lnTo>
                      <a:pt x="48" y="170"/>
                    </a:lnTo>
                    <a:lnTo>
                      <a:pt x="51" y="170"/>
                    </a:lnTo>
                    <a:lnTo>
                      <a:pt x="55" y="170"/>
                    </a:lnTo>
                    <a:lnTo>
                      <a:pt x="59" y="172"/>
                    </a:lnTo>
                    <a:lnTo>
                      <a:pt x="62" y="175"/>
                    </a:lnTo>
                    <a:lnTo>
                      <a:pt x="64" y="179"/>
                    </a:lnTo>
                    <a:lnTo>
                      <a:pt x="64" y="183"/>
                    </a:lnTo>
                    <a:lnTo>
                      <a:pt x="64" y="183"/>
                    </a:lnTo>
                    <a:lnTo>
                      <a:pt x="64" y="187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6"/>
                    </a:lnTo>
                    <a:lnTo>
                      <a:pt x="51" y="196"/>
                    </a:lnTo>
                    <a:lnTo>
                      <a:pt x="48" y="194"/>
                    </a:lnTo>
                    <a:lnTo>
                      <a:pt x="44" y="193"/>
                    </a:lnTo>
                    <a:lnTo>
                      <a:pt x="41" y="189"/>
                    </a:lnTo>
                    <a:lnTo>
                      <a:pt x="30" y="189"/>
                    </a:lnTo>
                    <a:lnTo>
                      <a:pt x="30" y="241"/>
                    </a:lnTo>
                    <a:lnTo>
                      <a:pt x="41" y="241"/>
                    </a:lnTo>
                    <a:lnTo>
                      <a:pt x="41" y="241"/>
                    </a:lnTo>
                    <a:lnTo>
                      <a:pt x="44" y="237"/>
                    </a:lnTo>
                    <a:lnTo>
                      <a:pt x="48" y="235"/>
                    </a:lnTo>
                    <a:lnTo>
                      <a:pt x="51" y="234"/>
                    </a:lnTo>
                    <a:lnTo>
                      <a:pt x="55" y="235"/>
                    </a:lnTo>
                    <a:lnTo>
                      <a:pt x="59" y="237"/>
                    </a:lnTo>
                    <a:lnTo>
                      <a:pt x="62" y="239"/>
                    </a:lnTo>
                    <a:lnTo>
                      <a:pt x="64" y="243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52"/>
                    </a:lnTo>
                    <a:lnTo>
                      <a:pt x="62" y="255"/>
                    </a:lnTo>
                    <a:lnTo>
                      <a:pt x="59" y="257"/>
                    </a:lnTo>
                    <a:lnTo>
                      <a:pt x="55" y="260"/>
                    </a:lnTo>
                    <a:lnTo>
                      <a:pt x="51" y="260"/>
                    </a:lnTo>
                    <a:lnTo>
                      <a:pt x="48" y="260"/>
                    </a:lnTo>
                    <a:lnTo>
                      <a:pt x="44" y="257"/>
                    </a:lnTo>
                    <a:lnTo>
                      <a:pt x="41" y="255"/>
                    </a:lnTo>
                    <a:lnTo>
                      <a:pt x="30" y="255"/>
                    </a:lnTo>
                    <a:lnTo>
                      <a:pt x="30" y="286"/>
                    </a:lnTo>
                    <a:lnTo>
                      <a:pt x="76" y="286"/>
                    </a:lnTo>
                    <a:lnTo>
                      <a:pt x="76" y="14"/>
                    </a:lnTo>
                    <a:lnTo>
                      <a:pt x="7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1BC73291-821C-8410-6F2E-F1CA7248A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2839" y="2517775"/>
                <a:ext cx="312738" cy="339725"/>
              </a:xfrm>
              <a:custGeom>
                <a:avLst/>
                <a:gdLst>
                  <a:gd name="T0" fmla="*/ 95 w 197"/>
                  <a:gd name="T1" fmla="*/ 153 h 214"/>
                  <a:gd name="T2" fmla="*/ 128 w 197"/>
                  <a:gd name="T3" fmla="*/ 130 h 214"/>
                  <a:gd name="T4" fmla="*/ 186 w 197"/>
                  <a:gd name="T5" fmla="*/ 100 h 214"/>
                  <a:gd name="T6" fmla="*/ 196 w 197"/>
                  <a:gd name="T7" fmla="*/ 116 h 214"/>
                  <a:gd name="T8" fmla="*/ 148 w 197"/>
                  <a:gd name="T9" fmla="*/ 161 h 214"/>
                  <a:gd name="T10" fmla="*/ 117 w 197"/>
                  <a:gd name="T11" fmla="*/ 183 h 214"/>
                  <a:gd name="T12" fmla="*/ 86 w 197"/>
                  <a:gd name="T13" fmla="*/ 202 h 214"/>
                  <a:gd name="T14" fmla="*/ 84 w 197"/>
                  <a:gd name="T15" fmla="*/ 195 h 214"/>
                  <a:gd name="T16" fmla="*/ 81 w 197"/>
                  <a:gd name="T17" fmla="*/ 185 h 214"/>
                  <a:gd name="T18" fmla="*/ 73 w 197"/>
                  <a:gd name="T19" fmla="*/ 179 h 214"/>
                  <a:gd name="T20" fmla="*/ 67 w 197"/>
                  <a:gd name="T21" fmla="*/ 175 h 214"/>
                  <a:gd name="T22" fmla="*/ 12 w 197"/>
                  <a:gd name="T23" fmla="*/ 109 h 214"/>
                  <a:gd name="T24" fmla="*/ 0 w 197"/>
                  <a:gd name="T25" fmla="*/ 94 h 214"/>
                  <a:gd name="T26" fmla="*/ 1 w 197"/>
                  <a:gd name="T27" fmla="*/ 89 h 214"/>
                  <a:gd name="T28" fmla="*/ 15 w 197"/>
                  <a:gd name="T29" fmla="*/ 97 h 214"/>
                  <a:gd name="T30" fmla="*/ 33 w 197"/>
                  <a:gd name="T31" fmla="*/ 81 h 214"/>
                  <a:gd name="T32" fmla="*/ 40 w 197"/>
                  <a:gd name="T33" fmla="*/ 81 h 214"/>
                  <a:gd name="T34" fmla="*/ 40 w 197"/>
                  <a:gd name="T35" fmla="*/ 88 h 214"/>
                  <a:gd name="T36" fmla="*/ 17 w 197"/>
                  <a:gd name="T37" fmla="*/ 112 h 214"/>
                  <a:gd name="T38" fmla="*/ 12 w 197"/>
                  <a:gd name="T39" fmla="*/ 109 h 214"/>
                  <a:gd name="T40" fmla="*/ 1 w 197"/>
                  <a:gd name="T41" fmla="*/ 57 h 214"/>
                  <a:gd name="T42" fmla="*/ 0 w 197"/>
                  <a:gd name="T43" fmla="*/ 53 h 214"/>
                  <a:gd name="T44" fmla="*/ 5 w 197"/>
                  <a:gd name="T45" fmla="*/ 49 h 214"/>
                  <a:gd name="T46" fmla="*/ 31 w 197"/>
                  <a:gd name="T47" fmla="*/ 42 h 214"/>
                  <a:gd name="T48" fmla="*/ 36 w 197"/>
                  <a:gd name="T49" fmla="*/ 40 h 214"/>
                  <a:gd name="T50" fmla="*/ 41 w 197"/>
                  <a:gd name="T51" fmla="*/ 44 h 214"/>
                  <a:gd name="T52" fmla="*/ 18 w 197"/>
                  <a:gd name="T53" fmla="*/ 71 h 214"/>
                  <a:gd name="T54" fmla="*/ 15 w 197"/>
                  <a:gd name="T55" fmla="*/ 72 h 214"/>
                  <a:gd name="T56" fmla="*/ 12 w 197"/>
                  <a:gd name="T57" fmla="*/ 70 h 214"/>
                  <a:gd name="T58" fmla="*/ 1 w 197"/>
                  <a:gd name="T59" fmla="*/ 17 h 214"/>
                  <a:gd name="T60" fmla="*/ 0 w 197"/>
                  <a:gd name="T61" fmla="*/ 10 h 214"/>
                  <a:gd name="T62" fmla="*/ 8 w 197"/>
                  <a:gd name="T63" fmla="*/ 10 h 214"/>
                  <a:gd name="T64" fmla="*/ 31 w 197"/>
                  <a:gd name="T65" fmla="*/ 2 h 214"/>
                  <a:gd name="T66" fmla="*/ 37 w 197"/>
                  <a:gd name="T67" fmla="*/ 0 h 214"/>
                  <a:gd name="T68" fmla="*/ 40 w 197"/>
                  <a:gd name="T69" fmla="*/ 6 h 214"/>
                  <a:gd name="T70" fmla="*/ 18 w 197"/>
                  <a:gd name="T71" fmla="*/ 31 h 214"/>
                  <a:gd name="T72" fmla="*/ 13 w 197"/>
                  <a:gd name="T73" fmla="*/ 31 h 214"/>
                  <a:gd name="T74" fmla="*/ 57 w 197"/>
                  <a:gd name="T75" fmla="*/ 188 h 214"/>
                  <a:gd name="T76" fmla="*/ 44 w 197"/>
                  <a:gd name="T77" fmla="*/ 210 h 214"/>
                  <a:gd name="T78" fmla="*/ 45 w 197"/>
                  <a:gd name="T79" fmla="*/ 213 h 214"/>
                  <a:gd name="T80" fmla="*/ 71 w 197"/>
                  <a:gd name="T81" fmla="*/ 209 h 214"/>
                  <a:gd name="T82" fmla="*/ 62 w 197"/>
                  <a:gd name="T83" fmla="*/ 1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7" h="214">
                    <a:moveTo>
                      <a:pt x="63" y="175"/>
                    </a:moveTo>
                    <a:lnTo>
                      <a:pt x="63" y="175"/>
                    </a:lnTo>
                    <a:lnTo>
                      <a:pt x="95" y="153"/>
                    </a:lnTo>
                    <a:lnTo>
                      <a:pt x="95" y="153"/>
                    </a:lnTo>
                    <a:lnTo>
                      <a:pt x="128" y="130"/>
                    </a:lnTo>
                    <a:lnTo>
                      <a:pt x="128" y="130"/>
                    </a:lnTo>
                    <a:lnTo>
                      <a:pt x="175" y="97"/>
                    </a:lnTo>
                    <a:lnTo>
                      <a:pt x="175" y="97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48" y="161"/>
                    </a:lnTo>
                    <a:lnTo>
                      <a:pt x="148" y="161"/>
                    </a:lnTo>
                    <a:lnTo>
                      <a:pt x="117" y="183"/>
                    </a:lnTo>
                    <a:lnTo>
                      <a:pt x="117" y="183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6" y="202"/>
                    </a:lnTo>
                    <a:lnTo>
                      <a:pt x="86" y="200"/>
                    </a:lnTo>
                    <a:lnTo>
                      <a:pt x="86" y="197"/>
                    </a:lnTo>
                    <a:lnTo>
                      <a:pt x="84" y="195"/>
                    </a:lnTo>
                    <a:lnTo>
                      <a:pt x="84" y="195"/>
                    </a:lnTo>
                    <a:lnTo>
                      <a:pt x="84" y="189"/>
                    </a:lnTo>
                    <a:lnTo>
                      <a:pt x="81" y="185"/>
                    </a:lnTo>
                    <a:lnTo>
                      <a:pt x="77" y="182"/>
                    </a:lnTo>
                    <a:lnTo>
                      <a:pt x="73" y="179"/>
                    </a:lnTo>
                    <a:lnTo>
                      <a:pt x="73" y="179"/>
                    </a:lnTo>
                    <a:lnTo>
                      <a:pt x="72" y="176"/>
                    </a:lnTo>
                    <a:lnTo>
                      <a:pt x="71" y="175"/>
                    </a:lnTo>
                    <a:lnTo>
                      <a:pt x="67" y="175"/>
                    </a:lnTo>
                    <a:lnTo>
                      <a:pt x="63" y="175"/>
                    </a:lnTo>
                    <a:lnTo>
                      <a:pt x="63" y="175"/>
                    </a:lnTo>
                    <a:close/>
                    <a:moveTo>
                      <a:pt x="12" y="109"/>
                    </a:moveTo>
                    <a:lnTo>
                      <a:pt x="1" y="97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1" y="89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15" y="97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1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40" y="81"/>
                    </a:lnTo>
                    <a:lnTo>
                      <a:pt x="41" y="84"/>
                    </a:lnTo>
                    <a:lnTo>
                      <a:pt x="40" y="86"/>
                    </a:lnTo>
                    <a:lnTo>
                      <a:pt x="40" y="88"/>
                    </a:lnTo>
                    <a:lnTo>
                      <a:pt x="18" y="111"/>
                    </a:lnTo>
                    <a:lnTo>
                      <a:pt x="18" y="111"/>
                    </a:lnTo>
                    <a:lnTo>
                      <a:pt x="17" y="112"/>
                    </a:lnTo>
                    <a:lnTo>
                      <a:pt x="15" y="112"/>
                    </a:lnTo>
                    <a:lnTo>
                      <a:pt x="13" y="111"/>
                    </a:lnTo>
                    <a:lnTo>
                      <a:pt x="12" y="109"/>
                    </a:lnTo>
                    <a:lnTo>
                      <a:pt x="12" y="109"/>
                    </a:lnTo>
                    <a:close/>
                    <a:moveTo>
                      <a:pt x="12" y="70"/>
                    </a:moveTo>
                    <a:lnTo>
                      <a:pt x="1" y="57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1" y="49"/>
                    </a:lnTo>
                    <a:lnTo>
                      <a:pt x="5" y="49"/>
                    </a:lnTo>
                    <a:lnTo>
                      <a:pt x="8" y="50"/>
                    </a:lnTo>
                    <a:lnTo>
                      <a:pt x="15" y="57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3" y="41"/>
                    </a:lnTo>
                    <a:lnTo>
                      <a:pt x="36" y="40"/>
                    </a:lnTo>
                    <a:lnTo>
                      <a:pt x="37" y="40"/>
                    </a:lnTo>
                    <a:lnTo>
                      <a:pt x="40" y="41"/>
                    </a:lnTo>
                    <a:lnTo>
                      <a:pt x="41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7" y="72"/>
                    </a:lnTo>
                    <a:lnTo>
                      <a:pt x="15" y="72"/>
                    </a:lnTo>
                    <a:lnTo>
                      <a:pt x="13" y="71"/>
                    </a:lnTo>
                    <a:lnTo>
                      <a:pt x="12" y="70"/>
                    </a:lnTo>
                    <a:lnTo>
                      <a:pt x="12" y="70"/>
                    </a:lnTo>
                    <a:close/>
                    <a:moveTo>
                      <a:pt x="12" y="30"/>
                    </a:moveTo>
                    <a:lnTo>
                      <a:pt x="1" y="17"/>
                    </a:lnTo>
                    <a:lnTo>
                      <a:pt x="1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15" y="18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3" y="1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40" y="1"/>
                    </a:lnTo>
                    <a:lnTo>
                      <a:pt x="41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3" y="31"/>
                    </a:lnTo>
                    <a:lnTo>
                      <a:pt x="12" y="30"/>
                    </a:lnTo>
                    <a:lnTo>
                      <a:pt x="12" y="30"/>
                    </a:lnTo>
                    <a:close/>
                    <a:moveTo>
                      <a:pt x="57" y="188"/>
                    </a:move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10"/>
                    </a:lnTo>
                    <a:lnTo>
                      <a:pt x="45" y="211"/>
                    </a:lnTo>
                    <a:lnTo>
                      <a:pt x="45" y="211"/>
                    </a:lnTo>
                    <a:lnTo>
                      <a:pt x="45" y="213"/>
                    </a:lnTo>
                    <a:lnTo>
                      <a:pt x="48" y="214"/>
                    </a:lnTo>
                    <a:lnTo>
                      <a:pt x="71" y="209"/>
                    </a:lnTo>
                    <a:lnTo>
                      <a:pt x="71" y="209"/>
                    </a:lnTo>
                    <a:lnTo>
                      <a:pt x="70" y="202"/>
                    </a:lnTo>
                    <a:lnTo>
                      <a:pt x="66" y="197"/>
                    </a:lnTo>
                    <a:lnTo>
                      <a:pt x="62" y="192"/>
                    </a:lnTo>
                    <a:lnTo>
                      <a:pt x="57" y="188"/>
                    </a:lnTo>
                    <a:lnTo>
                      <a:pt x="57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4" name="Rectangle 156">
              <a:extLst>
                <a:ext uri="{FF2B5EF4-FFF2-40B4-BE49-F238E27FC236}">
                  <a16:creationId xmlns:a16="http://schemas.microsoft.com/office/drawing/2014/main" id="{46FF2ACC-F916-100B-C43F-5576D4F2B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901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1396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C2B4CC2-0D2D-2AD8-14B5-936C2F6CAB41}"/>
                </a:ext>
              </a:extLst>
            </p:cNvPr>
            <p:cNvSpPr txBox="1"/>
            <p:nvPr/>
          </p:nvSpPr>
          <p:spPr>
            <a:xfrm>
              <a:off x="2133434" y="3316382"/>
              <a:ext cx="1585182" cy="1007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3059A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24E27E-248C-04F8-FCBF-1671CE2F8F1A}"/>
              </a:ext>
            </a:extLst>
          </p:cNvPr>
          <p:cNvGrpSpPr/>
          <p:nvPr/>
        </p:nvGrpSpPr>
        <p:grpSpPr>
          <a:xfrm>
            <a:off x="406253" y="1746421"/>
            <a:ext cx="1585182" cy="2577929"/>
            <a:chOff x="406253" y="1746421"/>
            <a:chExt cx="1585182" cy="2577929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4D0F7F69-DCE3-F860-4914-F70D57353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78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7 w 768"/>
                <a:gd name="T3" fmla="*/ 398 h 398"/>
                <a:gd name="T4" fmla="*/ 47 w 768"/>
                <a:gd name="T5" fmla="*/ 398 h 398"/>
                <a:gd name="T6" fmla="*/ 38 w 768"/>
                <a:gd name="T7" fmla="*/ 398 h 398"/>
                <a:gd name="T8" fmla="*/ 29 w 768"/>
                <a:gd name="T9" fmla="*/ 394 h 398"/>
                <a:gd name="T10" fmla="*/ 20 w 768"/>
                <a:gd name="T11" fmla="*/ 390 h 398"/>
                <a:gd name="T12" fmla="*/ 14 w 768"/>
                <a:gd name="T13" fmla="*/ 384 h 398"/>
                <a:gd name="T14" fmla="*/ 7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1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0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6 w 768"/>
                <a:gd name="T55" fmla="*/ 9 h 398"/>
                <a:gd name="T56" fmla="*/ 753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6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6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3 w 768"/>
                <a:gd name="T77" fmla="*/ 384 h 398"/>
                <a:gd name="T78" fmla="*/ 746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8" y="398"/>
                  </a:lnTo>
                  <a:lnTo>
                    <a:pt x="29" y="394"/>
                  </a:lnTo>
                  <a:lnTo>
                    <a:pt x="20" y="390"/>
                  </a:lnTo>
                  <a:lnTo>
                    <a:pt x="14" y="384"/>
                  </a:lnTo>
                  <a:lnTo>
                    <a:pt x="7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0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3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6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6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3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8883B731-3922-343A-4FBC-868EED2D0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033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30 w 768"/>
                <a:gd name="T7" fmla="*/ 1 h 398"/>
                <a:gd name="T8" fmla="*/ 738 w 768"/>
                <a:gd name="T9" fmla="*/ 4 h 398"/>
                <a:gd name="T10" fmla="*/ 747 w 768"/>
                <a:gd name="T11" fmla="*/ 8 h 398"/>
                <a:gd name="T12" fmla="*/ 754 w 768"/>
                <a:gd name="T13" fmla="*/ 14 h 398"/>
                <a:gd name="T14" fmla="*/ 760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6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701 w 768"/>
                <a:gd name="T43" fmla="*/ 397 h 398"/>
                <a:gd name="T44" fmla="*/ 693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29 w 768"/>
                <a:gd name="T53" fmla="*/ 394 h 398"/>
                <a:gd name="T54" fmla="*/ 22 w 768"/>
                <a:gd name="T55" fmla="*/ 389 h 398"/>
                <a:gd name="T56" fmla="*/ 14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4 w 768"/>
                <a:gd name="T77" fmla="*/ 14 h 398"/>
                <a:gd name="T78" fmla="*/ 22 w 768"/>
                <a:gd name="T79" fmla="*/ 8 h 398"/>
                <a:gd name="T80" fmla="*/ 29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8" y="4"/>
                  </a:lnTo>
                  <a:lnTo>
                    <a:pt x="747" y="8"/>
                  </a:lnTo>
                  <a:lnTo>
                    <a:pt x="754" y="14"/>
                  </a:lnTo>
                  <a:lnTo>
                    <a:pt x="760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6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701" y="397"/>
                  </a:lnTo>
                  <a:lnTo>
                    <a:pt x="693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29" y="394"/>
                  </a:lnTo>
                  <a:lnTo>
                    <a:pt x="22" y="389"/>
                  </a:lnTo>
                  <a:lnTo>
                    <a:pt x="14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29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D3FFCA2-36E1-4DD3-3B41-A1345997F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98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8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1 w 901"/>
                <a:gd name="T15" fmla="*/ 875 h 902"/>
                <a:gd name="T16" fmla="*/ 6 w 901"/>
                <a:gd name="T17" fmla="*/ 865 h 902"/>
                <a:gd name="T18" fmla="*/ 2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2 w 901"/>
                <a:gd name="T27" fmla="*/ 50 h 902"/>
                <a:gd name="T28" fmla="*/ 6 w 901"/>
                <a:gd name="T29" fmla="*/ 39 h 902"/>
                <a:gd name="T30" fmla="*/ 11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8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4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1 w 901"/>
                <a:gd name="T55" fmla="*/ 27 h 902"/>
                <a:gd name="T56" fmla="*/ 897 w 901"/>
                <a:gd name="T57" fmla="*/ 39 h 902"/>
                <a:gd name="T58" fmla="*/ 900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900 w 901"/>
                <a:gd name="T67" fmla="*/ 853 h 902"/>
                <a:gd name="T68" fmla="*/ 897 w 901"/>
                <a:gd name="T69" fmla="*/ 865 h 902"/>
                <a:gd name="T70" fmla="*/ 891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4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8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1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1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8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4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1" y="27"/>
                  </a:lnTo>
                  <a:lnTo>
                    <a:pt x="897" y="39"/>
                  </a:lnTo>
                  <a:lnTo>
                    <a:pt x="900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900" y="853"/>
                  </a:lnTo>
                  <a:lnTo>
                    <a:pt x="897" y="865"/>
                  </a:lnTo>
                  <a:lnTo>
                    <a:pt x="891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4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FC08A0C-B9CE-A8E7-6249-F303681C8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03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2 w 102"/>
                <a:gd name="T11" fmla="*/ 732 h 830"/>
                <a:gd name="T12" fmla="*/ 24 w 102"/>
                <a:gd name="T13" fmla="*/ 736 h 830"/>
                <a:gd name="T14" fmla="*/ 18 w 102"/>
                <a:gd name="T15" fmla="*/ 741 h 830"/>
                <a:gd name="T16" fmla="*/ 11 w 102"/>
                <a:gd name="T17" fmla="*/ 747 h 830"/>
                <a:gd name="T18" fmla="*/ 6 w 102"/>
                <a:gd name="T19" fmla="*/ 754 h 830"/>
                <a:gd name="T20" fmla="*/ 4 w 102"/>
                <a:gd name="T21" fmla="*/ 761 h 830"/>
                <a:gd name="T22" fmla="*/ 1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1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5 w 102"/>
                <a:gd name="T35" fmla="*/ 814 h 830"/>
                <a:gd name="T36" fmla="*/ 23 w 102"/>
                <a:gd name="T37" fmla="*/ 821 h 830"/>
                <a:gd name="T38" fmla="*/ 31 w 102"/>
                <a:gd name="T39" fmla="*/ 826 h 830"/>
                <a:gd name="T40" fmla="*/ 41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0 w 102"/>
                <a:gd name="T47" fmla="*/ 828 h 830"/>
                <a:gd name="T48" fmla="*/ 71 w 102"/>
                <a:gd name="T49" fmla="*/ 826 h 830"/>
                <a:gd name="T50" fmla="*/ 80 w 102"/>
                <a:gd name="T51" fmla="*/ 821 h 830"/>
                <a:gd name="T52" fmla="*/ 86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0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0 w 102"/>
                <a:gd name="T65" fmla="*/ 770 h 830"/>
                <a:gd name="T66" fmla="*/ 99 w 102"/>
                <a:gd name="T67" fmla="*/ 761 h 830"/>
                <a:gd name="T68" fmla="*/ 95 w 102"/>
                <a:gd name="T69" fmla="*/ 754 h 830"/>
                <a:gd name="T70" fmla="*/ 90 w 102"/>
                <a:gd name="T71" fmla="*/ 747 h 830"/>
                <a:gd name="T72" fmla="*/ 85 w 102"/>
                <a:gd name="T73" fmla="*/ 741 h 830"/>
                <a:gd name="T74" fmla="*/ 77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2" y="732"/>
                  </a:lnTo>
                  <a:lnTo>
                    <a:pt x="24" y="736"/>
                  </a:lnTo>
                  <a:lnTo>
                    <a:pt x="18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4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5" y="814"/>
                  </a:lnTo>
                  <a:lnTo>
                    <a:pt x="23" y="821"/>
                  </a:lnTo>
                  <a:lnTo>
                    <a:pt x="31" y="826"/>
                  </a:lnTo>
                  <a:lnTo>
                    <a:pt x="41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0" y="828"/>
                  </a:lnTo>
                  <a:lnTo>
                    <a:pt x="71" y="826"/>
                  </a:lnTo>
                  <a:lnTo>
                    <a:pt x="80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0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0" y="770"/>
                  </a:lnTo>
                  <a:lnTo>
                    <a:pt x="99" y="761"/>
                  </a:lnTo>
                  <a:lnTo>
                    <a:pt x="95" y="754"/>
                  </a:lnTo>
                  <a:lnTo>
                    <a:pt x="90" y="747"/>
                  </a:lnTo>
                  <a:lnTo>
                    <a:pt x="85" y="741"/>
                  </a:lnTo>
                  <a:lnTo>
                    <a:pt x="77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305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2688A72-5083-4BC5-6007-A406B8A32B2C}"/>
                </a:ext>
              </a:extLst>
            </p:cNvPr>
            <p:cNvGrpSpPr/>
            <p:nvPr/>
          </p:nvGrpSpPr>
          <p:grpSpPr>
            <a:xfrm>
              <a:off x="1054042" y="2034920"/>
              <a:ext cx="281491" cy="341059"/>
              <a:chOff x="1165226" y="2478088"/>
              <a:chExt cx="382588" cy="463550"/>
            </a:xfrm>
          </p:grpSpPr>
          <p:sp>
            <p:nvSpPr>
              <p:cNvPr id="40" name="Freeform 34">
                <a:extLst>
                  <a:ext uri="{FF2B5EF4-FFF2-40B4-BE49-F238E27FC236}">
                    <a16:creationId xmlns:a16="http://schemas.microsoft.com/office/drawing/2014/main" id="{6BDA5FDE-CEE0-BC3F-DF5F-2727360F6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5226" y="2478088"/>
                <a:ext cx="382588" cy="379413"/>
              </a:xfrm>
              <a:custGeom>
                <a:avLst/>
                <a:gdLst>
                  <a:gd name="T0" fmla="*/ 130 w 241"/>
                  <a:gd name="T1" fmla="*/ 128 h 239"/>
                  <a:gd name="T2" fmla="*/ 97 w 241"/>
                  <a:gd name="T3" fmla="*/ 114 h 239"/>
                  <a:gd name="T4" fmla="*/ 76 w 241"/>
                  <a:gd name="T5" fmla="*/ 67 h 239"/>
                  <a:gd name="T6" fmla="*/ 72 w 241"/>
                  <a:gd name="T7" fmla="*/ 31 h 239"/>
                  <a:gd name="T8" fmla="*/ 169 w 241"/>
                  <a:gd name="T9" fmla="*/ 44 h 239"/>
                  <a:gd name="T10" fmla="*/ 161 w 241"/>
                  <a:gd name="T11" fmla="*/ 82 h 239"/>
                  <a:gd name="T12" fmla="*/ 67 w 241"/>
                  <a:gd name="T13" fmla="*/ 218 h 239"/>
                  <a:gd name="T14" fmla="*/ 57 w 241"/>
                  <a:gd name="T15" fmla="*/ 229 h 239"/>
                  <a:gd name="T16" fmla="*/ 67 w 241"/>
                  <a:gd name="T17" fmla="*/ 239 h 239"/>
                  <a:gd name="T18" fmla="*/ 181 w 241"/>
                  <a:gd name="T19" fmla="*/ 235 h 239"/>
                  <a:gd name="T20" fmla="*/ 181 w 241"/>
                  <a:gd name="T21" fmla="*/ 221 h 239"/>
                  <a:gd name="T22" fmla="*/ 166 w 241"/>
                  <a:gd name="T23" fmla="*/ 222 h 239"/>
                  <a:gd name="T24" fmla="*/ 139 w 241"/>
                  <a:gd name="T25" fmla="*/ 208 h 239"/>
                  <a:gd name="T26" fmla="*/ 132 w 241"/>
                  <a:gd name="T27" fmla="*/ 180 h 239"/>
                  <a:gd name="T28" fmla="*/ 145 w 241"/>
                  <a:gd name="T29" fmla="*/ 165 h 239"/>
                  <a:gd name="T30" fmla="*/ 132 w 241"/>
                  <a:gd name="T31" fmla="*/ 153 h 239"/>
                  <a:gd name="T32" fmla="*/ 150 w 241"/>
                  <a:gd name="T33" fmla="*/ 134 h 239"/>
                  <a:gd name="T34" fmla="*/ 205 w 241"/>
                  <a:gd name="T35" fmla="*/ 101 h 239"/>
                  <a:gd name="T36" fmla="*/ 240 w 241"/>
                  <a:gd name="T37" fmla="*/ 37 h 239"/>
                  <a:gd name="T38" fmla="*/ 233 w 241"/>
                  <a:gd name="T39" fmla="*/ 6 h 239"/>
                  <a:gd name="T40" fmla="*/ 210 w 241"/>
                  <a:gd name="T41" fmla="*/ 3 h 239"/>
                  <a:gd name="T42" fmla="*/ 190 w 241"/>
                  <a:gd name="T43" fmla="*/ 29 h 239"/>
                  <a:gd name="T44" fmla="*/ 187 w 241"/>
                  <a:gd name="T45" fmla="*/ 17 h 239"/>
                  <a:gd name="T46" fmla="*/ 185 w 241"/>
                  <a:gd name="T47" fmla="*/ 7 h 239"/>
                  <a:gd name="T48" fmla="*/ 57 w 241"/>
                  <a:gd name="T49" fmla="*/ 7 h 239"/>
                  <a:gd name="T50" fmla="*/ 54 w 241"/>
                  <a:gd name="T51" fmla="*/ 17 h 239"/>
                  <a:gd name="T52" fmla="*/ 52 w 241"/>
                  <a:gd name="T53" fmla="*/ 29 h 239"/>
                  <a:gd name="T54" fmla="*/ 32 w 241"/>
                  <a:gd name="T55" fmla="*/ 3 h 239"/>
                  <a:gd name="T56" fmla="*/ 8 w 241"/>
                  <a:gd name="T57" fmla="*/ 6 h 239"/>
                  <a:gd name="T58" fmla="*/ 2 w 241"/>
                  <a:gd name="T59" fmla="*/ 37 h 239"/>
                  <a:gd name="T60" fmla="*/ 36 w 241"/>
                  <a:gd name="T61" fmla="*/ 101 h 239"/>
                  <a:gd name="T62" fmla="*/ 92 w 241"/>
                  <a:gd name="T63" fmla="*/ 136 h 239"/>
                  <a:gd name="T64" fmla="*/ 111 w 241"/>
                  <a:gd name="T65" fmla="*/ 153 h 239"/>
                  <a:gd name="T66" fmla="*/ 98 w 241"/>
                  <a:gd name="T67" fmla="*/ 165 h 239"/>
                  <a:gd name="T68" fmla="*/ 111 w 241"/>
                  <a:gd name="T69" fmla="*/ 180 h 239"/>
                  <a:gd name="T70" fmla="*/ 102 w 241"/>
                  <a:gd name="T71" fmla="*/ 208 h 239"/>
                  <a:gd name="T72" fmla="*/ 76 w 241"/>
                  <a:gd name="T73" fmla="*/ 222 h 239"/>
                  <a:gd name="T74" fmla="*/ 108 w 241"/>
                  <a:gd name="T75" fmla="*/ 223 h 239"/>
                  <a:gd name="T76" fmla="*/ 121 w 241"/>
                  <a:gd name="T77" fmla="*/ 201 h 239"/>
                  <a:gd name="T78" fmla="*/ 133 w 241"/>
                  <a:gd name="T79" fmla="*/ 223 h 239"/>
                  <a:gd name="T80" fmla="*/ 182 w 241"/>
                  <a:gd name="T81" fmla="*/ 46 h 239"/>
                  <a:gd name="T82" fmla="*/ 175 w 241"/>
                  <a:gd name="T83" fmla="*/ 85 h 239"/>
                  <a:gd name="T84" fmla="*/ 163 w 241"/>
                  <a:gd name="T85" fmla="*/ 115 h 239"/>
                  <a:gd name="T86" fmla="*/ 195 w 241"/>
                  <a:gd name="T87" fmla="*/ 91 h 239"/>
                  <a:gd name="T88" fmla="*/ 227 w 241"/>
                  <a:gd name="T89" fmla="*/ 33 h 239"/>
                  <a:gd name="T90" fmla="*/ 224 w 241"/>
                  <a:gd name="T91" fmla="*/ 16 h 239"/>
                  <a:gd name="T92" fmla="*/ 212 w 241"/>
                  <a:gd name="T93" fmla="*/ 17 h 239"/>
                  <a:gd name="T94" fmla="*/ 203 w 241"/>
                  <a:gd name="T95" fmla="*/ 38 h 239"/>
                  <a:gd name="T96" fmla="*/ 183 w 241"/>
                  <a:gd name="T97" fmla="*/ 42 h 239"/>
                  <a:gd name="T98" fmla="*/ 79 w 241"/>
                  <a:gd name="T99" fmla="*/ 113 h 239"/>
                  <a:gd name="T100" fmla="*/ 61 w 241"/>
                  <a:gd name="T101" fmla="*/ 55 h 239"/>
                  <a:gd name="T102" fmla="*/ 43 w 241"/>
                  <a:gd name="T103" fmla="*/ 40 h 239"/>
                  <a:gd name="T104" fmla="*/ 38 w 241"/>
                  <a:gd name="T105" fmla="*/ 27 h 239"/>
                  <a:gd name="T106" fmla="*/ 23 w 241"/>
                  <a:gd name="T107" fmla="*/ 15 h 239"/>
                  <a:gd name="T108" fmla="*/ 16 w 241"/>
                  <a:gd name="T109" fmla="*/ 18 h 239"/>
                  <a:gd name="T110" fmla="*/ 20 w 241"/>
                  <a:gd name="T111" fmla="*/ 49 h 239"/>
                  <a:gd name="T112" fmla="*/ 54 w 241"/>
                  <a:gd name="T113" fmla="*/ 97 h 239"/>
                  <a:gd name="T114" fmla="*/ 159 w 241"/>
                  <a:gd name="T115" fmla="*/ 43 h 239"/>
                  <a:gd name="T116" fmla="*/ 163 w 241"/>
                  <a:gd name="T117" fmla="*/ 39 h 239"/>
                  <a:gd name="T118" fmla="*/ 83 w 241"/>
                  <a:gd name="T119" fmla="*/ 35 h 239"/>
                  <a:gd name="T120" fmla="*/ 83 w 241"/>
                  <a:gd name="T121" fmla="*/ 4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1" h="239">
                    <a:moveTo>
                      <a:pt x="151" y="106"/>
                    </a:moveTo>
                    <a:lnTo>
                      <a:pt x="151" y="106"/>
                    </a:lnTo>
                    <a:lnTo>
                      <a:pt x="145" y="114"/>
                    </a:lnTo>
                    <a:lnTo>
                      <a:pt x="138" y="122"/>
                    </a:lnTo>
                    <a:lnTo>
                      <a:pt x="130" y="128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11" y="128"/>
                    </a:lnTo>
                    <a:lnTo>
                      <a:pt x="103" y="122"/>
                    </a:lnTo>
                    <a:lnTo>
                      <a:pt x="97" y="114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84" y="95"/>
                    </a:lnTo>
                    <a:lnTo>
                      <a:pt x="80" y="82"/>
                    </a:lnTo>
                    <a:lnTo>
                      <a:pt x="76" y="67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72" y="31"/>
                    </a:lnTo>
                    <a:lnTo>
                      <a:pt x="70" y="20"/>
                    </a:lnTo>
                    <a:lnTo>
                      <a:pt x="172" y="20"/>
                    </a:lnTo>
                    <a:lnTo>
                      <a:pt x="172" y="20"/>
                    </a:lnTo>
                    <a:lnTo>
                      <a:pt x="169" y="31"/>
                    </a:lnTo>
                    <a:lnTo>
                      <a:pt x="169" y="44"/>
                    </a:lnTo>
                    <a:lnTo>
                      <a:pt x="169" y="44"/>
                    </a:lnTo>
                    <a:lnTo>
                      <a:pt x="168" y="53"/>
                    </a:lnTo>
                    <a:lnTo>
                      <a:pt x="168" y="53"/>
                    </a:lnTo>
                    <a:lnTo>
                      <a:pt x="165" y="67"/>
                    </a:lnTo>
                    <a:lnTo>
                      <a:pt x="161" y="82"/>
                    </a:lnTo>
                    <a:lnTo>
                      <a:pt x="157" y="95"/>
                    </a:lnTo>
                    <a:lnTo>
                      <a:pt x="151" y="106"/>
                    </a:lnTo>
                    <a:lnTo>
                      <a:pt x="151" y="106"/>
                    </a:lnTo>
                    <a:close/>
                    <a:moveTo>
                      <a:pt x="67" y="218"/>
                    </a:moveTo>
                    <a:lnTo>
                      <a:pt x="67" y="218"/>
                    </a:lnTo>
                    <a:lnTo>
                      <a:pt x="67" y="218"/>
                    </a:lnTo>
                    <a:lnTo>
                      <a:pt x="63" y="220"/>
                    </a:lnTo>
                    <a:lnTo>
                      <a:pt x="61" y="221"/>
                    </a:lnTo>
                    <a:lnTo>
                      <a:pt x="58" y="225"/>
                    </a:lnTo>
                    <a:lnTo>
                      <a:pt x="57" y="229"/>
                    </a:lnTo>
                    <a:lnTo>
                      <a:pt x="57" y="229"/>
                    </a:lnTo>
                    <a:lnTo>
                      <a:pt x="58" y="232"/>
                    </a:lnTo>
                    <a:lnTo>
                      <a:pt x="61" y="235"/>
                    </a:lnTo>
                    <a:lnTo>
                      <a:pt x="63" y="238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174" y="239"/>
                    </a:lnTo>
                    <a:lnTo>
                      <a:pt x="174" y="239"/>
                    </a:lnTo>
                    <a:lnTo>
                      <a:pt x="178" y="238"/>
                    </a:lnTo>
                    <a:lnTo>
                      <a:pt x="181" y="235"/>
                    </a:lnTo>
                    <a:lnTo>
                      <a:pt x="183" y="232"/>
                    </a:lnTo>
                    <a:lnTo>
                      <a:pt x="185" y="229"/>
                    </a:lnTo>
                    <a:lnTo>
                      <a:pt x="185" y="229"/>
                    </a:lnTo>
                    <a:lnTo>
                      <a:pt x="183" y="225"/>
                    </a:lnTo>
                    <a:lnTo>
                      <a:pt x="181" y="221"/>
                    </a:lnTo>
                    <a:lnTo>
                      <a:pt x="178" y="21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69" y="220"/>
                    </a:lnTo>
                    <a:lnTo>
                      <a:pt x="166" y="222"/>
                    </a:lnTo>
                    <a:lnTo>
                      <a:pt x="166" y="222"/>
                    </a:lnTo>
                    <a:lnTo>
                      <a:pt x="157" y="220"/>
                    </a:lnTo>
                    <a:lnTo>
                      <a:pt x="150" y="217"/>
                    </a:lnTo>
                    <a:lnTo>
                      <a:pt x="145" y="213"/>
                    </a:lnTo>
                    <a:lnTo>
                      <a:pt x="139" y="208"/>
                    </a:lnTo>
                    <a:lnTo>
                      <a:pt x="137" y="201"/>
                    </a:lnTo>
                    <a:lnTo>
                      <a:pt x="134" y="195"/>
                    </a:lnTo>
                    <a:lnTo>
                      <a:pt x="132" y="187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7" y="178"/>
                    </a:lnTo>
                    <a:lnTo>
                      <a:pt x="141" y="174"/>
                    </a:lnTo>
                    <a:lnTo>
                      <a:pt x="143" y="171"/>
                    </a:lnTo>
                    <a:lnTo>
                      <a:pt x="145" y="165"/>
                    </a:lnTo>
                    <a:lnTo>
                      <a:pt x="145" y="165"/>
                    </a:lnTo>
                    <a:lnTo>
                      <a:pt x="143" y="162"/>
                    </a:lnTo>
                    <a:lnTo>
                      <a:pt x="141" y="158"/>
                    </a:lnTo>
                    <a:lnTo>
                      <a:pt x="137" y="154"/>
                    </a:lnTo>
                    <a:lnTo>
                      <a:pt x="132" y="153"/>
                    </a:lnTo>
                    <a:lnTo>
                      <a:pt x="132" y="153"/>
                    </a:lnTo>
                    <a:lnTo>
                      <a:pt x="133" y="145"/>
                    </a:lnTo>
                    <a:lnTo>
                      <a:pt x="136" y="141"/>
                    </a:lnTo>
                    <a:lnTo>
                      <a:pt x="142" y="138"/>
                    </a:lnTo>
                    <a:lnTo>
                      <a:pt x="150" y="134"/>
                    </a:lnTo>
                    <a:lnTo>
                      <a:pt x="150" y="134"/>
                    </a:lnTo>
                    <a:lnTo>
                      <a:pt x="165" y="128"/>
                    </a:lnTo>
                    <a:lnTo>
                      <a:pt x="179" y="120"/>
                    </a:lnTo>
                    <a:lnTo>
                      <a:pt x="192" y="111"/>
                    </a:lnTo>
                    <a:lnTo>
                      <a:pt x="205" y="101"/>
                    </a:lnTo>
                    <a:lnTo>
                      <a:pt x="205" y="101"/>
                    </a:lnTo>
                    <a:lnTo>
                      <a:pt x="217" y="87"/>
                    </a:lnTo>
                    <a:lnTo>
                      <a:pt x="227" y="71"/>
                    </a:lnTo>
                    <a:lnTo>
                      <a:pt x="235" y="55"/>
                    </a:lnTo>
                    <a:lnTo>
                      <a:pt x="240" y="37"/>
                    </a:lnTo>
                    <a:lnTo>
                      <a:pt x="240" y="37"/>
                    </a:lnTo>
                    <a:lnTo>
                      <a:pt x="241" y="26"/>
                    </a:lnTo>
                    <a:lnTo>
                      <a:pt x="241" y="17"/>
                    </a:lnTo>
                    <a:lnTo>
                      <a:pt x="239" y="11"/>
                    </a:lnTo>
                    <a:lnTo>
                      <a:pt x="233" y="6"/>
                    </a:lnTo>
                    <a:lnTo>
                      <a:pt x="233" y="6"/>
                    </a:lnTo>
                    <a:lnTo>
                      <a:pt x="228" y="2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15" y="0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04" y="6"/>
                    </a:lnTo>
                    <a:lnTo>
                      <a:pt x="197" y="12"/>
                    </a:lnTo>
                    <a:lnTo>
                      <a:pt x="194" y="18"/>
                    </a:lnTo>
                    <a:lnTo>
                      <a:pt x="190" y="29"/>
                    </a:lnTo>
                    <a:lnTo>
                      <a:pt x="185" y="29"/>
                    </a:lnTo>
                    <a:lnTo>
                      <a:pt x="185" y="29"/>
                    </a:lnTo>
                    <a:lnTo>
                      <a:pt x="186" y="2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88" y="13"/>
                    </a:lnTo>
                    <a:lnTo>
                      <a:pt x="188" y="11"/>
                    </a:lnTo>
                    <a:lnTo>
                      <a:pt x="187" y="8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2" y="6"/>
                    </a:lnTo>
                    <a:lnTo>
                      <a:pt x="182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6" y="8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6" y="22"/>
                    </a:lnTo>
                    <a:lnTo>
                      <a:pt x="57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7" y="55"/>
                    </a:lnTo>
                    <a:lnTo>
                      <a:pt x="14" y="71"/>
                    </a:lnTo>
                    <a:lnTo>
                      <a:pt x="25" y="87"/>
                    </a:lnTo>
                    <a:lnTo>
                      <a:pt x="36" y="101"/>
                    </a:lnTo>
                    <a:lnTo>
                      <a:pt x="36" y="101"/>
                    </a:lnTo>
                    <a:lnTo>
                      <a:pt x="49" y="111"/>
                    </a:lnTo>
                    <a:lnTo>
                      <a:pt x="62" y="120"/>
                    </a:lnTo>
                    <a:lnTo>
                      <a:pt x="76" y="129"/>
                    </a:lnTo>
                    <a:lnTo>
                      <a:pt x="92" y="136"/>
                    </a:lnTo>
                    <a:lnTo>
                      <a:pt x="92" y="136"/>
                    </a:lnTo>
                    <a:lnTo>
                      <a:pt x="99" y="138"/>
                    </a:lnTo>
                    <a:lnTo>
                      <a:pt x="106" y="141"/>
                    </a:lnTo>
                    <a:lnTo>
                      <a:pt x="108" y="145"/>
                    </a:lnTo>
                    <a:lnTo>
                      <a:pt x="111" y="153"/>
                    </a:lnTo>
                    <a:lnTo>
                      <a:pt x="111" y="153"/>
                    </a:lnTo>
                    <a:lnTo>
                      <a:pt x="106" y="154"/>
                    </a:lnTo>
                    <a:lnTo>
                      <a:pt x="101" y="158"/>
                    </a:lnTo>
                    <a:lnTo>
                      <a:pt x="98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71"/>
                    </a:lnTo>
                    <a:lnTo>
                      <a:pt x="101" y="174"/>
                    </a:lnTo>
                    <a:lnTo>
                      <a:pt x="106" y="178"/>
                    </a:lnTo>
                    <a:lnTo>
                      <a:pt x="111" y="180"/>
                    </a:lnTo>
                    <a:lnTo>
                      <a:pt x="111" y="180"/>
                    </a:lnTo>
                    <a:lnTo>
                      <a:pt x="110" y="187"/>
                    </a:lnTo>
                    <a:lnTo>
                      <a:pt x="108" y="195"/>
                    </a:lnTo>
                    <a:lnTo>
                      <a:pt x="106" y="201"/>
                    </a:lnTo>
                    <a:lnTo>
                      <a:pt x="102" y="208"/>
                    </a:lnTo>
                    <a:lnTo>
                      <a:pt x="97" y="213"/>
                    </a:lnTo>
                    <a:lnTo>
                      <a:pt x="92" y="217"/>
                    </a:lnTo>
                    <a:lnTo>
                      <a:pt x="84" y="220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2" y="220"/>
                    </a:lnTo>
                    <a:lnTo>
                      <a:pt x="67" y="218"/>
                    </a:lnTo>
                    <a:lnTo>
                      <a:pt x="67" y="218"/>
                    </a:lnTo>
                    <a:close/>
                    <a:moveTo>
                      <a:pt x="108" y="223"/>
                    </a:moveTo>
                    <a:lnTo>
                      <a:pt x="108" y="223"/>
                    </a:lnTo>
                    <a:lnTo>
                      <a:pt x="108" y="223"/>
                    </a:lnTo>
                    <a:lnTo>
                      <a:pt x="111" y="222"/>
                    </a:lnTo>
                    <a:lnTo>
                      <a:pt x="112" y="221"/>
                    </a:lnTo>
                    <a:lnTo>
                      <a:pt x="116" y="216"/>
                    </a:lnTo>
                    <a:lnTo>
                      <a:pt x="121" y="201"/>
                    </a:lnTo>
                    <a:lnTo>
                      <a:pt x="121" y="201"/>
                    </a:lnTo>
                    <a:lnTo>
                      <a:pt x="125" y="213"/>
                    </a:lnTo>
                    <a:lnTo>
                      <a:pt x="129" y="218"/>
                    </a:lnTo>
                    <a:lnTo>
                      <a:pt x="133" y="223"/>
                    </a:lnTo>
                    <a:lnTo>
                      <a:pt x="133" y="223"/>
                    </a:lnTo>
                    <a:lnTo>
                      <a:pt x="108" y="223"/>
                    </a:lnTo>
                    <a:lnTo>
                      <a:pt x="108" y="223"/>
                    </a:lnTo>
                    <a:close/>
                    <a:moveTo>
                      <a:pt x="183" y="42"/>
                    </a:moveTo>
                    <a:lnTo>
                      <a:pt x="183" y="42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82" y="55"/>
                    </a:lnTo>
                    <a:lnTo>
                      <a:pt x="182" y="55"/>
                    </a:lnTo>
                    <a:lnTo>
                      <a:pt x="179" y="70"/>
                    </a:lnTo>
                    <a:lnTo>
                      <a:pt x="175" y="85"/>
                    </a:lnTo>
                    <a:lnTo>
                      <a:pt x="170" y="100"/>
                    </a:lnTo>
                    <a:lnTo>
                      <a:pt x="163" y="113"/>
                    </a:lnTo>
                    <a:lnTo>
                      <a:pt x="163" y="113"/>
                    </a:lnTo>
                    <a:lnTo>
                      <a:pt x="163" y="115"/>
                    </a:lnTo>
                    <a:lnTo>
                      <a:pt x="163" y="115"/>
                    </a:lnTo>
                    <a:lnTo>
                      <a:pt x="172" y="110"/>
                    </a:lnTo>
                    <a:lnTo>
                      <a:pt x="179" y="104"/>
                    </a:lnTo>
                    <a:lnTo>
                      <a:pt x="187" y="97"/>
                    </a:lnTo>
                    <a:lnTo>
                      <a:pt x="195" y="91"/>
                    </a:lnTo>
                    <a:lnTo>
                      <a:pt x="195" y="91"/>
                    </a:lnTo>
                    <a:lnTo>
                      <a:pt x="206" y="78"/>
                    </a:lnTo>
                    <a:lnTo>
                      <a:pt x="215" y="64"/>
                    </a:lnTo>
                    <a:lnTo>
                      <a:pt x="222" y="49"/>
                    </a:lnTo>
                    <a:lnTo>
                      <a:pt x="227" y="33"/>
                    </a:lnTo>
                    <a:lnTo>
                      <a:pt x="227" y="33"/>
                    </a:lnTo>
                    <a:lnTo>
                      <a:pt x="228" y="27"/>
                    </a:lnTo>
                    <a:lnTo>
                      <a:pt x="227" y="22"/>
                    </a:lnTo>
                    <a:lnTo>
                      <a:pt x="227" y="18"/>
                    </a:lnTo>
                    <a:lnTo>
                      <a:pt x="224" y="16"/>
                    </a:lnTo>
                    <a:lnTo>
                      <a:pt x="224" y="16"/>
                    </a:lnTo>
                    <a:lnTo>
                      <a:pt x="221" y="15"/>
                    </a:lnTo>
                    <a:lnTo>
                      <a:pt x="221" y="15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2" y="17"/>
                    </a:lnTo>
                    <a:lnTo>
                      <a:pt x="208" y="22"/>
                    </a:lnTo>
                    <a:lnTo>
                      <a:pt x="205" y="27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3" y="38"/>
                    </a:lnTo>
                    <a:lnTo>
                      <a:pt x="200" y="40"/>
                    </a:lnTo>
                    <a:lnTo>
                      <a:pt x="199" y="40"/>
                    </a:lnTo>
                    <a:lnTo>
                      <a:pt x="196" y="42"/>
                    </a:lnTo>
                    <a:lnTo>
                      <a:pt x="183" y="42"/>
                    </a:lnTo>
                    <a:lnTo>
                      <a:pt x="183" y="42"/>
                    </a:lnTo>
                    <a:close/>
                    <a:moveTo>
                      <a:pt x="80" y="115"/>
                    </a:moveTo>
                    <a:lnTo>
                      <a:pt x="80" y="115"/>
                    </a:lnTo>
                    <a:lnTo>
                      <a:pt x="80" y="115"/>
                    </a:lnTo>
                    <a:lnTo>
                      <a:pt x="79" y="113"/>
                    </a:lnTo>
                    <a:lnTo>
                      <a:pt x="79" y="113"/>
                    </a:lnTo>
                    <a:lnTo>
                      <a:pt x="72" y="100"/>
                    </a:lnTo>
                    <a:lnTo>
                      <a:pt x="66" y="85"/>
                    </a:lnTo>
                    <a:lnTo>
                      <a:pt x="62" y="71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60" y="46"/>
                    </a:lnTo>
                    <a:lnTo>
                      <a:pt x="60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0"/>
                    </a:lnTo>
                    <a:lnTo>
                      <a:pt x="41" y="40"/>
                    </a:lnTo>
                    <a:lnTo>
                      <a:pt x="40" y="38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8" y="27"/>
                    </a:lnTo>
                    <a:lnTo>
                      <a:pt x="34" y="22"/>
                    </a:lnTo>
                    <a:lnTo>
                      <a:pt x="31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6" y="18"/>
                    </a:lnTo>
                    <a:lnTo>
                      <a:pt x="14" y="22"/>
                    </a:lnTo>
                    <a:lnTo>
                      <a:pt x="14" y="27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20" y="49"/>
                    </a:lnTo>
                    <a:lnTo>
                      <a:pt x="26" y="64"/>
                    </a:lnTo>
                    <a:lnTo>
                      <a:pt x="36" y="78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54" y="97"/>
                    </a:lnTo>
                    <a:lnTo>
                      <a:pt x="62" y="104"/>
                    </a:lnTo>
                    <a:lnTo>
                      <a:pt x="71" y="110"/>
                    </a:lnTo>
                    <a:lnTo>
                      <a:pt x="80" y="115"/>
                    </a:lnTo>
                    <a:lnTo>
                      <a:pt x="80" y="115"/>
                    </a:lnTo>
                    <a:close/>
                    <a:moveTo>
                      <a:pt x="159" y="43"/>
                    </a:move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2"/>
                    </a:lnTo>
                    <a:lnTo>
                      <a:pt x="163" y="39"/>
                    </a:lnTo>
                    <a:lnTo>
                      <a:pt x="163" y="39"/>
                    </a:lnTo>
                    <a:lnTo>
                      <a:pt x="161" y="37"/>
                    </a:lnTo>
                    <a:lnTo>
                      <a:pt x="159" y="35"/>
                    </a:lnTo>
                    <a:lnTo>
                      <a:pt x="159" y="35"/>
                    </a:lnTo>
                    <a:lnTo>
                      <a:pt x="83" y="35"/>
                    </a:lnTo>
                    <a:lnTo>
                      <a:pt x="83" y="35"/>
                    </a:lnTo>
                    <a:lnTo>
                      <a:pt x="80" y="37"/>
                    </a:lnTo>
                    <a:lnTo>
                      <a:pt x="79" y="39"/>
                    </a:lnTo>
                    <a:lnTo>
                      <a:pt x="79" y="39"/>
                    </a:lnTo>
                    <a:lnTo>
                      <a:pt x="80" y="42"/>
                    </a:lnTo>
                    <a:lnTo>
                      <a:pt x="83" y="43"/>
                    </a:lnTo>
                    <a:lnTo>
                      <a:pt x="83" y="43"/>
                    </a:lnTo>
                    <a:lnTo>
                      <a:pt x="159" y="43"/>
                    </a:lnTo>
                    <a:lnTo>
                      <a:pt x="159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1" name="Freeform 35">
                <a:extLst>
                  <a:ext uri="{FF2B5EF4-FFF2-40B4-BE49-F238E27FC236}">
                    <a16:creationId xmlns:a16="http://schemas.microsoft.com/office/drawing/2014/main" id="{696E9D2A-5171-D9AE-517B-D8F93E56A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026" y="2863850"/>
                <a:ext cx="280988" cy="77788"/>
              </a:xfrm>
              <a:custGeom>
                <a:avLst/>
                <a:gdLst>
                  <a:gd name="T0" fmla="*/ 9 w 177"/>
                  <a:gd name="T1" fmla="*/ 0 h 49"/>
                  <a:gd name="T2" fmla="*/ 168 w 177"/>
                  <a:gd name="T3" fmla="*/ 0 h 49"/>
                  <a:gd name="T4" fmla="*/ 177 w 177"/>
                  <a:gd name="T5" fmla="*/ 49 h 49"/>
                  <a:gd name="T6" fmla="*/ 0 w 177"/>
                  <a:gd name="T7" fmla="*/ 49 h 49"/>
                  <a:gd name="T8" fmla="*/ 9 w 177"/>
                  <a:gd name="T9" fmla="*/ 0 h 49"/>
                  <a:gd name="T10" fmla="*/ 9 w 17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9">
                    <a:moveTo>
                      <a:pt x="9" y="0"/>
                    </a:moveTo>
                    <a:lnTo>
                      <a:pt x="168" y="0"/>
                    </a:lnTo>
                    <a:lnTo>
                      <a:pt x="177" y="49"/>
                    </a:lnTo>
                    <a:lnTo>
                      <a:pt x="0" y="4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2" name="Freeform 36">
                <a:extLst>
                  <a:ext uri="{FF2B5EF4-FFF2-40B4-BE49-F238E27FC236}">
                    <a16:creationId xmlns:a16="http://schemas.microsoft.com/office/drawing/2014/main" id="{3D3C6BBD-055E-56AA-5E97-1A2C4E826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151" y="2559050"/>
                <a:ext cx="44450" cy="85725"/>
              </a:xfrm>
              <a:custGeom>
                <a:avLst/>
                <a:gdLst>
                  <a:gd name="T0" fmla="*/ 13 w 28"/>
                  <a:gd name="T1" fmla="*/ 46 h 54"/>
                  <a:gd name="T2" fmla="*/ 13 w 28"/>
                  <a:gd name="T3" fmla="*/ 46 h 54"/>
                  <a:gd name="T4" fmla="*/ 14 w 28"/>
                  <a:gd name="T5" fmla="*/ 50 h 54"/>
                  <a:gd name="T6" fmla="*/ 16 w 28"/>
                  <a:gd name="T7" fmla="*/ 53 h 54"/>
                  <a:gd name="T8" fmla="*/ 18 w 28"/>
                  <a:gd name="T9" fmla="*/ 54 h 54"/>
                  <a:gd name="T10" fmla="*/ 21 w 28"/>
                  <a:gd name="T11" fmla="*/ 54 h 54"/>
                  <a:gd name="T12" fmla="*/ 25 w 28"/>
                  <a:gd name="T13" fmla="*/ 54 h 54"/>
                  <a:gd name="T14" fmla="*/ 26 w 28"/>
                  <a:gd name="T15" fmla="*/ 53 h 54"/>
                  <a:gd name="T16" fmla="*/ 28 w 28"/>
                  <a:gd name="T17" fmla="*/ 50 h 54"/>
                  <a:gd name="T18" fmla="*/ 28 w 28"/>
                  <a:gd name="T19" fmla="*/ 46 h 54"/>
                  <a:gd name="T20" fmla="*/ 28 w 28"/>
                  <a:gd name="T21" fmla="*/ 6 h 54"/>
                  <a:gd name="T22" fmla="*/ 28 w 28"/>
                  <a:gd name="T23" fmla="*/ 6 h 54"/>
                  <a:gd name="T24" fmla="*/ 28 w 28"/>
                  <a:gd name="T25" fmla="*/ 2 h 54"/>
                  <a:gd name="T26" fmla="*/ 25 w 28"/>
                  <a:gd name="T27" fmla="*/ 1 h 54"/>
                  <a:gd name="T28" fmla="*/ 23 w 28"/>
                  <a:gd name="T29" fmla="*/ 0 h 54"/>
                  <a:gd name="T30" fmla="*/ 21 w 28"/>
                  <a:gd name="T31" fmla="*/ 1 h 54"/>
                  <a:gd name="T32" fmla="*/ 18 w 28"/>
                  <a:gd name="T33" fmla="*/ 2 h 54"/>
                  <a:gd name="T34" fmla="*/ 16 w 28"/>
                  <a:gd name="T35" fmla="*/ 5 h 54"/>
                  <a:gd name="T36" fmla="*/ 16 w 28"/>
                  <a:gd name="T37" fmla="*/ 5 h 54"/>
                  <a:gd name="T38" fmla="*/ 13 w 28"/>
                  <a:gd name="T39" fmla="*/ 9 h 54"/>
                  <a:gd name="T40" fmla="*/ 10 w 28"/>
                  <a:gd name="T41" fmla="*/ 10 h 54"/>
                  <a:gd name="T42" fmla="*/ 5 w 28"/>
                  <a:gd name="T43" fmla="*/ 11 h 54"/>
                  <a:gd name="T44" fmla="*/ 1 w 28"/>
                  <a:gd name="T45" fmla="*/ 13 h 54"/>
                  <a:gd name="T46" fmla="*/ 0 w 28"/>
                  <a:gd name="T47" fmla="*/ 14 h 54"/>
                  <a:gd name="T48" fmla="*/ 0 w 28"/>
                  <a:gd name="T49" fmla="*/ 16 h 54"/>
                  <a:gd name="T50" fmla="*/ 0 w 28"/>
                  <a:gd name="T51" fmla="*/ 16 h 54"/>
                  <a:gd name="T52" fmla="*/ 1 w 28"/>
                  <a:gd name="T53" fmla="*/ 20 h 54"/>
                  <a:gd name="T54" fmla="*/ 4 w 28"/>
                  <a:gd name="T55" fmla="*/ 22 h 54"/>
                  <a:gd name="T56" fmla="*/ 13 w 28"/>
                  <a:gd name="T57" fmla="*/ 22 h 54"/>
                  <a:gd name="T58" fmla="*/ 13 w 28"/>
                  <a:gd name="T59" fmla="*/ 46 h 54"/>
                  <a:gd name="T60" fmla="*/ 13 w 28"/>
                  <a:gd name="T6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54">
                    <a:moveTo>
                      <a:pt x="13" y="46"/>
                    </a:moveTo>
                    <a:lnTo>
                      <a:pt x="13" y="46"/>
                    </a:lnTo>
                    <a:lnTo>
                      <a:pt x="14" y="50"/>
                    </a:lnTo>
                    <a:lnTo>
                      <a:pt x="16" y="53"/>
                    </a:lnTo>
                    <a:lnTo>
                      <a:pt x="18" y="54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6" y="53"/>
                    </a:lnTo>
                    <a:lnTo>
                      <a:pt x="28" y="50"/>
                    </a:lnTo>
                    <a:lnTo>
                      <a:pt x="28" y="4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9"/>
                    </a:lnTo>
                    <a:lnTo>
                      <a:pt x="10" y="10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2"/>
                    </a:lnTo>
                    <a:lnTo>
                      <a:pt x="13" y="22"/>
                    </a:lnTo>
                    <a:lnTo>
                      <a:pt x="13" y="46"/>
                    </a:ln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1F13631C-DF72-024E-ED76-B92DB5959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892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1394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425972E-D041-8EBA-57C6-D7A985D9AC76}"/>
                </a:ext>
              </a:extLst>
            </p:cNvPr>
            <p:cNvSpPr txBox="1"/>
            <p:nvPr/>
          </p:nvSpPr>
          <p:spPr>
            <a:xfrm>
              <a:off x="406253" y="3316382"/>
              <a:ext cx="1585182" cy="1007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3059A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3059A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3059A9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3059A9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79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Theme">
  <a:themeElements>
    <a:clrScheme name="Theme 28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65969"/>
      </a:accent1>
      <a:accent2>
        <a:srgbClr val="0F5F70"/>
      </a:accent2>
      <a:accent3>
        <a:srgbClr val="167194"/>
      </a:accent3>
      <a:accent4>
        <a:srgbClr val="369CDB"/>
      </a:accent4>
      <a:accent5>
        <a:srgbClr val="05C3FB"/>
      </a:accent5>
      <a:accent6>
        <a:srgbClr val="057FFB"/>
      </a:accent6>
      <a:hlink>
        <a:srgbClr val="FFFFFF"/>
      </a:hlink>
      <a:folHlink>
        <a:srgbClr val="595959"/>
      </a:folHlink>
    </a:clrScheme>
    <a:fontScheme name="Custom 89">
      <a:majorFont>
        <a:latin typeface="Roboto"/>
        <a:ea typeface=""/>
        <a:cs typeface="Roboto"/>
      </a:majorFont>
      <a:minorFont>
        <a:latin typeface="Roboto"/>
        <a:ea typeface=""/>
        <a:cs typeface="Roboto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51537</TotalTime>
  <Words>3639</Words>
  <Application>Microsoft Office PowerPoint</Application>
  <PresentationFormat>On-screen Show (16:9)</PresentationFormat>
  <Paragraphs>369</Paragraphs>
  <Slides>49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Montserrat Medium</vt:lpstr>
      <vt:lpstr>Roboto</vt:lpstr>
      <vt:lpstr>Shabnam</vt:lpstr>
      <vt:lpstr>Vazir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Mobotop</cp:lastModifiedBy>
  <cp:revision>4157</cp:revision>
  <dcterms:created xsi:type="dcterms:W3CDTF">2015-09-08T18:46:55Z</dcterms:created>
  <dcterms:modified xsi:type="dcterms:W3CDTF">2024-04-08T18:30:49Z</dcterms:modified>
</cp:coreProperties>
</file>